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notesSlides/notesSlide41.xml" ContentType="application/vnd.openxmlformats-officedocument.presentationml.notesSlide+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 id="2147483707" r:id="rId3"/>
    <p:sldMasterId id="2147483709" r:id="rId4"/>
    <p:sldMasterId id="2147483710" r:id="rId5"/>
    <p:sldMasterId id="2147483711" r:id="rId6"/>
    <p:sldMasterId id="2147483712" r:id="rId7"/>
    <p:sldMasterId id="2147483713" r:id="rId8"/>
    <p:sldMasterId id="2147483714" r:id="rId9"/>
    <p:sldMasterId id="2147483715" r:id="rId10"/>
    <p:sldMasterId id="2147483716" r:id="rId11"/>
    <p:sldMasterId id="2147483717" r:id="rId12"/>
  </p:sldMasterIdLst>
  <p:notesMasterIdLst>
    <p:notesMasterId r:id="rId65"/>
  </p:notesMasterIdLst>
  <p:sldIdLst>
    <p:sldId id="1118" r:id="rId13"/>
    <p:sldId id="258" r:id="rId14"/>
    <p:sldId id="1151" r:id="rId15"/>
    <p:sldId id="1944" r:id="rId16"/>
    <p:sldId id="1379" r:id="rId17"/>
    <p:sldId id="1945" r:id="rId18"/>
    <p:sldId id="1946" r:id="rId19"/>
    <p:sldId id="1880" r:id="rId20"/>
    <p:sldId id="1947" r:id="rId21"/>
    <p:sldId id="1948" r:id="rId22"/>
    <p:sldId id="1949" r:id="rId23"/>
    <p:sldId id="1950" r:id="rId24"/>
    <p:sldId id="1952" r:id="rId25"/>
    <p:sldId id="1953" r:id="rId26"/>
    <p:sldId id="1951" r:id="rId27"/>
    <p:sldId id="1954" r:id="rId28"/>
    <p:sldId id="1955" r:id="rId29"/>
    <p:sldId id="1956" r:id="rId30"/>
    <p:sldId id="1957" r:id="rId31"/>
    <p:sldId id="1958" r:id="rId32"/>
    <p:sldId id="1959" r:id="rId33"/>
    <p:sldId id="1960" r:id="rId34"/>
    <p:sldId id="1961" r:id="rId35"/>
    <p:sldId id="1962" r:id="rId36"/>
    <p:sldId id="1963" r:id="rId37"/>
    <p:sldId id="1964" r:id="rId38"/>
    <p:sldId id="1965" r:id="rId39"/>
    <p:sldId id="1966" r:id="rId40"/>
    <p:sldId id="1967" r:id="rId41"/>
    <p:sldId id="1968" r:id="rId42"/>
    <p:sldId id="1969" r:id="rId43"/>
    <p:sldId id="1970" r:id="rId44"/>
    <p:sldId id="1971" r:id="rId45"/>
    <p:sldId id="1972" r:id="rId46"/>
    <p:sldId id="1973" r:id="rId47"/>
    <p:sldId id="1974" r:id="rId48"/>
    <p:sldId id="1975" r:id="rId49"/>
    <p:sldId id="1976" r:id="rId50"/>
    <p:sldId id="1977" r:id="rId51"/>
    <p:sldId id="1978" r:id="rId52"/>
    <p:sldId id="1979" r:id="rId53"/>
    <p:sldId id="1980" r:id="rId54"/>
    <p:sldId id="1981" r:id="rId55"/>
    <p:sldId id="1982" r:id="rId56"/>
    <p:sldId id="1983" r:id="rId57"/>
    <p:sldId id="1984" r:id="rId58"/>
    <p:sldId id="1985" r:id="rId59"/>
    <p:sldId id="1986" r:id="rId60"/>
    <p:sldId id="1987" r:id="rId61"/>
    <p:sldId id="1988" r:id="rId62"/>
    <p:sldId id="1989" r:id="rId63"/>
    <p:sldId id="295" r:id="rId64"/>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2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630"/>
    <p:restoredTop sz="83089"/>
  </p:normalViewPr>
  <p:slideViewPr>
    <p:cSldViewPr snapToGrid="0">
      <p:cViewPr varScale="1">
        <p:scale>
          <a:sx n="108" d="100"/>
          <a:sy n="108" d="100"/>
        </p:scale>
        <p:origin x="896" y="184"/>
      </p:cViewPr>
      <p:guideLst>
        <p:guide orient="horz" pos="222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4.xml"/><Relationship Id="rId21" Type="http://schemas.openxmlformats.org/officeDocument/2006/relationships/slide" Target="slides/slide9.xml"/><Relationship Id="rId42" Type="http://schemas.openxmlformats.org/officeDocument/2006/relationships/slide" Target="slides/slide30.xml"/><Relationship Id="rId47" Type="http://schemas.openxmlformats.org/officeDocument/2006/relationships/slide" Target="slides/slide35.xml"/><Relationship Id="rId63" Type="http://schemas.openxmlformats.org/officeDocument/2006/relationships/slide" Target="slides/slide51.xml"/><Relationship Id="rId68"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4.xml"/><Relationship Id="rId29" Type="http://schemas.openxmlformats.org/officeDocument/2006/relationships/slide" Target="slides/slide17.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3" Type="http://schemas.openxmlformats.org/officeDocument/2006/relationships/slide" Target="slides/slide41.xml"/><Relationship Id="rId58" Type="http://schemas.openxmlformats.org/officeDocument/2006/relationships/slide" Target="slides/slide46.xml"/><Relationship Id="rId66"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slide" Target="slides/slide49.xml"/><Relationship Id="rId19" Type="http://schemas.openxmlformats.org/officeDocument/2006/relationships/slide" Target="slides/slide7.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slide" Target="slides/slide44.xml"/><Relationship Id="rId64" Type="http://schemas.openxmlformats.org/officeDocument/2006/relationships/slide" Target="slides/slide52.xml"/><Relationship Id="rId69" Type="http://schemas.openxmlformats.org/officeDocument/2006/relationships/tableStyles" Target="tableStyles.xml"/><Relationship Id="rId8" Type="http://schemas.openxmlformats.org/officeDocument/2006/relationships/slideMaster" Target="slideMasters/slideMaster8.xml"/><Relationship Id="rId51" Type="http://schemas.openxmlformats.org/officeDocument/2006/relationships/slide" Target="slides/slide39.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59" Type="http://schemas.openxmlformats.org/officeDocument/2006/relationships/slide" Target="slides/slide47.xml"/><Relationship Id="rId67" Type="http://schemas.openxmlformats.org/officeDocument/2006/relationships/viewProps" Target="viewProps.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slide" Target="slides/slide42.xml"/><Relationship Id="rId62" Type="http://schemas.openxmlformats.org/officeDocument/2006/relationships/slide" Target="slides/slide50.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slide" Target="slides/slide45.xml"/><Relationship Id="rId10" Type="http://schemas.openxmlformats.org/officeDocument/2006/relationships/slideMaster" Target="slideMasters/slideMaster10.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 Id="rId60" Type="http://schemas.openxmlformats.org/officeDocument/2006/relationships/slide" Target="slides/slide48.xml"/><Relationship Id="rId65"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1.xml"/><Relationship Id="rId18" Type="http://schemas.openxmlformats.org/officeDocument/2006/relationships/slide" Target="slides/slide6.xml"/><Relationship Id="rId39" Type="http://schemas.openxmlformats.org/officeDocument/2006/relationships/slide" Target="slides/slide27.xml"/><Relationship Id="rId34" Type="http://schemas.openxmlformats.org/officeDocument/2006/relationships/slide" Target="slides/slide22.xml"/><Relationship Id="rId50" Type="http://schemas.openxmlformats.org/officeDocument/2006/relationships/slide" Target="slides/slide38.xml"/><Relationship Id="rId55" Type="http://schemas.openxmlformats.org/officeDocument/2006/relationships/slide" Target="slides/slide43.xml"/></Relationships>
</file>

<file path=ppt/media/image1.png>
</file>

<file path=ppt/media/image2.png>
</file>

<file path=ppt/media/image3.png>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E2816A-2461-974B-94AD-22AC8A99A301}" type="datetimeFigureOut">
              <a:rPr lang="en-CN" smtClean="0"/>
              <a:t>2023/6/10</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BFE00A-F7D7-9343-8548-BC7E84834634}" type="slidenum">
              <a:rPr lang="en-CN" smtClean="0"/>
              <a:t>‹#›</a:t>
            </a:fld>
            <a:endParaRPr lang="en-CN"/>
          </a:p>
        </p:txBody>
      </p:sp>
    </p:spTree>
    <p:extLst>
      <p:ext uri="{BB962C8B-B14F-4D97-AF65-F5344CB8AC3E}">
        <p14:creationId xmlns:p14="http://schemas.microsoft.com/office/powerpoint/2010/main" val="803480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a:t>
            </a:fld>
            <a:endParaRPr lang="en-CN"/>
          </a:p>
        </p:txBody>
      </p:sp>
    </p:spTree>
    <p:extLst>
      <p:ext uri="{BB962C8B-B14F-4D97-AF65-F5344CB8AC3E}">
        <p14:creationId xmlns:p14="http://schemas.microsoft.com/office/powerpoint/2010/main" val="2912131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12</a:t>
            </a:fld>
            <a:endParaRPr lang="en-CN"/>
          </a:p>
        </p:txBody>
      </p:sp>
    </p:spTree>
    <p:extLst>
      <p:ext uri="{BB962C8B-B14F-4D97-AF65-F5344CB8AC3E}">
        <p14:creationId xmlns:p14="http://schemas.microsoft.com/office/powerpoint/2010/main" val="21606033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14</a:t>
            </a:fld>
            <a:endParaRPr lang="en-CN"/>
          </a:p>
        </p:txBody>
      </p:sp>
    </p:spTree>
    <p:extLst>
      <p:ext uri="{BB962C8B-B14F-4D97-AF65-F5344CB8AC3E}">
        <p14:creationId xmlns:p14="http://schemas.microsoft.com/office/powerpoint/2010/main" val="19881278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15</a:t>
            </a:fld>
            <a:endParaRPr lang="en-CN"/>
          </a:p>
        </p:txBody>
      </p:sp>
    </p:spTree>
    <p:extLst>
      <p:ext uri="{BB962C8B-B14F-4D97-AF65-F5344CB8AC3E}">
        <p14:creationId xmlns:p14="http://schemas.microsoft.com/office/powerpoint/2010/main" val="29670669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16</a:t>
            </a:fld>
            <a:endParaRPr lang="en-CN"/>
          </a:p>
        </p:txBody>
      </p:sp>
    </p:spTree>
    <p:extLst>
      <p:ext uri="{BB962C8B-B14F-4D97-AF65-F5344CB8AC3E}">
        <p14:creationId xmlns:p14="http://schemas.microsoft.com/office/powerpoint/2010/main" val="1451859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17</a:t>
            </a:fld>
            <a:endParaRPr lang="en-CN"/>
          </a:p>
        </p:txBody>
      </p:sp>
    </p:spTree>
    <p:extLst>
      <p:ext uri="{BB962C8B-B14F-4D97-AF65-F5344CB8AC3E}">
        <p14:creationId xmlns:p14="http://schemas.microsoft.com/office/powerpoint/2010/main" val="12011212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18</a:t>
            </a:fld>
            <a:endParaRPr lang="en-CN"/>
          </a:p>
        </p:txBody>
      </p:sp>
    </p:spTree>
    <p:extLst>
      <p:ext uri="{BB962C8B-B14F-4D97-AF65-F5344CB8AC3E}">
        <p14:creationId xmlns:p14="http://schemas.microsoft.com/office/powerpoint/2010/main" val="6302657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19</a:t>
            </a:fld>
            <a:endParaRPr lang="en-CN"/>
          </a:p>
        </p:txBody>
      </p:sp>
    </p:spTree>
    <p:extLst>
      <p:ext uri="{BB962C8B-B14F-4D97-AF65-F5344CB8AC3E}">
        <p14:creationId xmlns:p14="http://schemas.microsoft.com/office/powerpoint/2010/main" val="31853473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20</a:t>
            </a:fld>
            <a:endParaRPr lang="en-CN"/>
          </a:p>
        </p:txBody>
      </p:sp>
    </p:spTree>
    <p:extLst>
      <p:ext uri="{BB962C8B-B14F-4D97-AF65-F5344CB8AC3E}">
        <p14:creationId xmlns:p14="http://schemas.microsoft.com/office/powerpoint/2010/main" val="22998768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21</a:t>
            </a:fld>
            <a:endParaRPr lang="en-CN"/>
          </a:p>
        </p:txBody>
      </p:sp>
    </p:spTree>
    <p:extLst>
      <p:ext uri="{BB962C8B-B14F-4D97-AF65-F5344CB8AC3E}">
        <p14:creationId xmlns:p14="http://schemas.microsoft.com/office/powerpoint/2010/main" val="10731026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22</a:t>
            </a:fld>
            <a:endParaRPr lang="en-CN"/>
          </a:p>
        </p:txBody>
      </p:sp>
    </p:spTree>
    <p:extLst>
      <p:ext uri="{BB962C8B-B14F-4D97-AF65-F5344CB8AC3E}">
        <p14:creationId xmlns:p14="http://schemas.microsoft.com/office/powerpoint/2010/main" val="34321151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a:t>
            </a:fld>
            <a:endParaRPr lang="en-CN"/>
          </a:p>
        </p:txBody>
      </p:sp>
    </p:spTree>
    <p:extLst>
      <p:ext uri="{BB962C8B-B14F-4D97-AF65-F5344CB8AC3E}">
        <p14:creationId xmlns:p14="http://schemas.microsoft.com/office/powerpoint/2010/main" val="27113979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23</a:t>
            </a:fld>
            <a:endParaRPr lang="en-CN"/>
          </a:p>
        </p:txBody>
      </p:sp>
    </p:spTree>
    <p:extLst>
      <p:ext uri="{BB962C8B-B14F-4D97-AF65-F5344CB8AC3E}">
        <p14:creationId xmlns:p14="http://schemas.microsoft.com/office/powerpoint/2010/main" val="4563188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24</a:t>
            </a:fld>
            <a:endParaRPr lang="en-CN"/>
          </a:p>
        </p:txBody>
      </p:sp>
    </p:spTree>
    <p:extLst>
      <p:ext uri="{BB962C8B-B14F-4D97-AF65-F5344CB8AC3E}">
        <p14:creationId xmlns:p14="http://schemas.microsoft.com/office/powerpoint/2010/main" val="16166534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25</a:t>
            </a:fld>
            <a:endParaRPr lang="en-CN"/>
          </a:p>
        </p:txBody>
      </p:sp>
    </p:spTree>
    <p:extLst>
      <p:ext uri="{BB962C8B-B14F-4D97-AF65-F5344CB8AC3E}">
        <p14:creationId xmlns:p14="http://schemas.microsoft.com/office/powerpoint/2010/main" val="18069653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26</a:t>
            </a:fld>
            <a:endParaRPr lang="en-CN"/>
          </a:p>
        </p:txBody>
      </p:sp>
    </p:spTree>
    <p:extLst>
      <p:ext uri="{BB962C8B-B14F-4D97-AF65-F5344CB8AC3E}">
        <p14:creationId xmlns:p14="http://schemas.microsoft.com/office/powerpoint/2010/main" val="36430992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27</a:t>
            </a:fld>
            <a:endParaRPr lang="en-CN"/>
          </a:p>
        </p:txBody>
      </p:sp>
    </p:spTree>
    <p:extLst>
      <p:ext uri="{BB962C8B-B14F-4D97-AF65-F5344CB8AC3E}">
        <p14:creationId xmlns:p14="http://schemas.microsoft.com/office/powerpoint/2010/main" val="8066196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28</a:t>
            </a:fld>
            <a:endParaRPr lang="en-CN"/>
          </a:p>
        </p:txBody>
      </p:sp>
    </p:spTree>
    <p:extLst>
      <p:ext uri="{BB962C8B-B14F-4D97-AF65-F5344CB8AC3E}">
        <p14:creationId xmlns:p14="http://schemas.microsoft.com/office/powerpoint/2010/main" val="7696766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29</a:t>
            </a:fld>
            <a:endParaRPr lang="en-CN"/>
          </a:p>
        </p:txBody>
      </p:sp>
    </p:spTree>
    <p:extLst>
      <p:ext uri="{BB962C8B-B14F-4D97-AF65-F5344CB8AC3E}">
        <p14:creationId xmlns:p14="http://schemas.microsoft.com/office/powerpoint/2010/main" val="11557140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30</a:t>
            </a:fld>
            <a:endParaRPr lang="en-CN"/>
          </a:p>
        </p:txBody>
      </p:sp>
    </p:spTree>
    <p:extLst>
      <p:ext uri="{BB962C8B-B14F-4D97-AF65-F5344CB8AC3E}">
        <p14:creationId xmlns:p14="http://schemas.microsoft.com/office/powerpoint/2010/main" val="18741895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31</a:t>
            </a:fld>
            <a:endParaRPr lang="en-CN"/>
          </a:p>
        </p:txBody>
      </p:sp>
    </p:spTree>
    <p:extLst>
      <p:ext uri="{BB962C8B-B14F-4D97-AF65-F5344CB8AC3E}">
        <p14:creationId xmlns:p14="http://schemas.microsoft.com/office/powerpoint/2010/main" val="22818656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32</a:t>
            </a:fld>
            <a:endParaRPr lang="en-CN"/>
          </a:p>
        </p:txBody>
      </p:sp>
    </p:spTree>
    <p:extLst>
      <p:ext uri="{BB962C8B-B14F-4D97-AF65-F5344CB8AC3E}">
        <p14:creationId xmlns:p14="http://schemas.microsoft.com/office/powerpoint/2010/main" val="2426965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a:t>
            </a:fld>
            <a:endParaRPr lang="en-CN"/>
          </a:p>
        </p:txBody>
      </p:sp>
    </p:spTree>
    <p:extLst>
      <p:ext uri="{BB962C8B-B14F-4D97-AF65-F5344CB8AC3E}">
        <p14:creationId xmlns:p14="http://schemas.microsoft.com/office/powerpoint/2010/main" val="8532048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34</a:t>
            </a:fld>
            <a:endParaRPr lang="en-CN"/>
          </a:p>
        </p:txBody>
      </p:sp>
    </p:spTree>
    <p:extLst>
      <p:ext uri="{BB962C8B-B14F-4D97-AF65-F5344CB8AC3E}">
        <p14:creationId xmlns:p14="http://schemas.microsoft.com/office/powerpoint/2010/main" val="9047494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35</a:t>
            </a:fld>
            <a:endParaRPr lang="en-CN"/>
          </a:p>
        </p:txBody>
      </p:sp>
    </p:spTree>
    <p:extLst>
      <p:ext uri="{BB962C8B-B14F-4D97-AF65-F5344CB8AC3E}">
        <p14:creationId xmlns:p14="http://schemas.microsoft.com/office/powerpoint/2010/main" val="17515065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36</a:t>
            </a:fld>
            <a:endParaRPr lang="en-CN"/>
          </a:p>
        </p:txBody>
      </p:sp>
    </p:spTree>
    <p:extLst>
      <p:ext uri="{BB962C8B-B14F-4D97-AF65-F5344CB8AC3E}">
        <p14:creationId xmlns:p14="http://schemas.microsoft.com/office/powerpoint/2010/main" val="26813271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37</a:t>
            </a:fld>
            <a:endParaRPr lang="en-CN"/>
          </a:p>
        </p:txBody>
      </p:sp>
    </p:spTree>
    <p:extLst>
      <p:ext uri="{BB962C8B-B14F-4D97-AF65-F5344CB8AC3E}">
        <p14:creationId xmlns:p14="http://schemas.microsoft.com/office/powerpoint/2010/main" val="6985495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38</a:t>
            </a:fld>
            <a:endParaRPr lang="en-CN"/>
          </a:p>
        </p:txBody>
      </p:sp>
    </p:spTree>
    <p:extLst>
      <p:ext uri="{BB962C8B-B14F-4D97-AF65-F5344CB8AC3E}">
        <p14:creationId xmlns:p14="http://schemas.microsoft.com/office/powerpoint/2010/main" val="40066329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39</a:t>
            </a:fld>
            <a:endParaRPr lang="en-CN"/>
          </a:p>
        </p:txBody>
      </p:sp>
    </p:spTree>
    <p:extLst>
      <p:ext uri="{BB962C8B-B14F-4D97-AF65-F5344CB8AC3E}">
        <p14:creationId xmlns:p14="http://schemas.microsoft.com/office/powerpoint/2010/main" val="34569067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40</a:t>
            </a:fld>
            <a:endParaRPr lang="en-CN"/>
          </a:p>
        </p:txBody>
      </p:sp>
    </p:spTree>
    <p:extLst>
      <p:ext uri="{BB962C8B-B14F-4D97-AF65-F5344CB8AC3E}">
        <p14:creationId xmlns:p14="http://schemas.microsoft.com/office/powerpoint/2010/main" val="27926718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41</a:t>
            </a:fld>
            <a:endParaRPr lang="en-CN"/>
          </a:p>
        </p:txBody>
      </p:sp>
    </p:spTree>
    <p:extLst>
      <p:ext uri="{BB962C8B-B14F-4D97-AF65-F5344CB8AC3E}">
        <p14:creationId xmlns:p14="http://schemas.microsoft.com/office/powerpoint/2010/main" val="20419664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42</a:t>
            </a:fld>
            <a:endParaRPr lang="en-CN"/>
          </a:p>
        </p:txBody>
      </p:sp>
    </p:spTree>
    <p:extLst>
      <p:ext uri="{BB962C8B-B14F-4D97-AF65-F5344CB8AC3E}">
        <p14:creationId xmlns:p14="http://schemas.microsoft.com/office/powerpoint/2010/main" val="30881569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43</a:t>
            </a:fld>
            <a:endParaRPr lang="en-CN"/>
          </a:p>
        </p:txBody>
      </p:sp>
    </p:spTree>
    <p:extLst>
      <p:ext uri="{BB962C8B-B14F-4D97-AF65-F5344CB8AC3E}">
        <p14:creationId xmlns:p14="http://schemas.microsoft.com/office/powerpoint/2010/main" val="2719527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a:t>
            </a:fld>
            <a:endParaRPr lang="en-CN"/>
          </a:p>
        </p:txBody>
      </p:sp>
    </p:spTree>
    <p:extLst>
      <p:ext uri="{BB962C8B-B14F-4D97-AF65-F5344CB8AC3E}">
        <p14:creationId xmlns:p14="http://schemas.microsoft.com/office/powerpoint/2010/main" val="339211809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44</a:t>
            </a:fld>
            <a:endParaRPr lang="en-CN"/>
          </a:p>
        </p:txBody>
      </p:sp>
    </p:spTree>
    <p:extLst>
      <p:ext uri="{BB962C8B-B14F-4D97-AF65-F5344CB8AC3E}">
        <p14:creationId xmlns:p14="http://schemas.microsoft.com/office/powerpoint/2010/main" val="17409036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45</a:t>
            </a:fld>
            <a:endParaRPr lang="en-CN"/>
          </a:p>
        </p:txBody>
      </p:sp>
    </p:spTree>
    <p:extLst>
      <p:ext uri="{BB962C8B-B14F-4D97-AF65-F5344CB8AC3E}">
        <p14:creationId xmlns:p14="http://schemas.microsoft.com/office/powerpoint/2010/main" val="144214133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46</a:t>
            </a:fld>
            <a:endParaRPr lang="en-CN"/>
          </a:p>
        </p:txBody>
      </p:sp>
    </p:spTree>
    <p:extLst>
      <p:ext uri="{BB962C8B-B14F-4D97-AF65-F5344CB8AC3E}">
        <p14:creationId xmlns:p14="http://schemas.microsoft.com/office/powerpoint/2010/main" val="961413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47</a:t>
            </a:fld>
            <a:endParaRPr lang="en-CN"/>
          </a:p>
        </p:txBody>
      </p:sp>
    </p:spTree>
    <p:extLst>
      <p:ext uri="{BB962C8B-B14F-4D97-AF65-F5344CB8AC3E}">
        <p14:creationId xmlns:p14="http://schemas.microsoft.com/office/powerpoint/2010/main" val="5787938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48</a:t>
            </a:fld>
            <a:endParaRPr lang="en-CN"/>
          </a:p>
        </p:txBody>
      </p:sp>
    </p:spTree>
    <p:extLst>
      <p:ext uri="{BB962C8B-B14F-4D97-AF65-F5344CB8AC3E}">
        <p14:creationId xmlns:p14="http://schemas.microsoft.com/office/powerpoint/2010/main" val="76214866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49</a:t>
            </a:fld>
            <a:endParaRPr lang="en-CN"/>
          </a:p>
        </p:txBody>
      </p:sp>
    </p:spTree>
    <p:extLst>
      <p:ext uri="{BB962C8B-B14F-4D97-AF65-F5344CB8AC3E}">
        <p14:creationId xmlns:p14="http://schemas.microsoft.com/office/powerpoint/2010/main" val="18602595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50</a:t>
            </a:fld>
            <a:endParaRPr lang="en-CN"/>
          </a:p>
        </p:txBody>
      </p:sp>
    </p:spTree>
    <p:extLst>
      <p:ext uri="{BB962C8B-B14F-4D97-AF65-F5344CB8AC3E}">
        <p14:creationId xmlns:p14="http://schemas.microsoft.com/office/powerpoint/2010/main" val="18449706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51</a:t>
            </a:fld>
            <a:endParaRPr lang="en-CN"/>
          </a:p>
        </p:txBody>
      </p:sp>
    </p:spTree>
    <p:extLst>
      <p:ext uri="{BB962C8B-B14F-4D97-AF65-F5344CB8AC3E}">
        <p14:creationId xmlns:p14="http://schemas.microsoft.com/office/powerpoint/2010/main" val="1734398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7</a:t>
            </a:fld>
            <a:endParaRPr lang="en-CN"/>
          </a:p>
        </p:txBody>
      </p:sp>
    </p:spTree>
    <p:extLst>
      <p:ext uri="{BB962C8B-B14F-4D97-AF65-F5344CB8AC3E}">
        <p14:creationId xmlns:p14="http://schemas.microsoft.com/office/powerpoint/2010/main" val="999720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8</a:t>
            </a:fld>
            <a:endParaRPr lang="en-CN"/>
          </a:p>
        </p:txBody>
      </p:sp>
    </p:spTree>
    <p:extLst>
      <p:ext uri="{BB962C8B-B14F-4D97-AF65-F5344CB8AC3E}">
        <p14:creationId xmlns:p14="http://schemas.microsoft.com/office/powerpoint/2010/main" val="35613892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9</a:t>
            </a:fld>
            <a:endParaRPr lang="en-CN"/>
          </a:p>
        </p:txBody>
      </p:sp>
    </p:spTree>
    <p:extLst>
      <p:ext uri="{BB962C8B-B14F-4D97-AF65-F5344CB8AC3E}">
        <p14:creationId xmlns:p14="http://schemas.microsoft.com/office/powerpoint/2010/main" val="28618782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10</a:t>
            </a:fld>
            <a:endParaRPr lang="en-CN"/>
          </a:p>
        </p:txBody>
      </p:sp>
    </p:spTree>
    <p:extLst>
      <p:ext uri="{BB962C8B-B14F-4D97-AF65-F5344CB8AC3E}">
        <p14:creationId xmlns:p14="http://schemas.microsoft.com/office/powerpoint/2010/main" val="1424808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11</a:t>
            </a:fld>
            <a:endParaRPr lang="en-CN"/>
          </a:p>
        </p:txBody>
      </p:sp>
    </p:spTree>
    <p:extLst>
      <p:ext uri="{BB962C8B-B14F-4D97-AF65-F5344CB8AC3E}">
        <p14:creationId xmlns:p14="http://schemas.microsoft.com/office/powerpoint/2010/main" val="35473765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ADBF7563-6CD6-3F47-A096-77E1073F2599}"/>
              </a:ext>
            </a:extLst>
          </p:cNvPr>
          <p:cNvSpPr>
            <a:spLocks noGrp="1" noChangeArrowheads="1"/>
          </p:cNvSpPr>
          <p:nvPr>
            <p:ph type="dt" sz="half" idx="10"/>
          </p:nvPr>
        </p:nvSpPr>
        <p:spPr>
          <a:ln/>
        </p:spPr>
        <p:txBody>
          <a:bodyPr/>
          <a:lstStyle>
            <a:lvl1pPr>
              <a:defRPr/>
            </a:lvl1pPr>
          </a:lstStyle>
          <a:p>
            <a:pPr>
              <a:defRPr/>
            </a:pPr>
            <a:fld id="{2F9D6548-A377-0642-9732-133CE58A2113}" type="datetime1">
              <a:rPr lang="en-US" altLang="zh-CN" smtClean="0"/>
              <a:t>6/10/23</a:t>
            </a:fld>
            <a:endParaRPr lang="zh-CN" altLang="en-US"/>
          </a:p>
        </p:txBody>
      </p:sp>
      <p:sp>
        <p:nvSpPr>
          <p:cNvPr id="5" name="页脚占位符 4">
            <a:extLst>
              <a:ext uri="{FF2B5EF4-FFF2-40B4-BE49-F238E27FC236}">
                <a16:creationId xmlns:a16="http://schemas.microsoft.com/office/drawing/2014/main" id="{DB148119-8B83-7647-8B73-20FA847AC82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2B47078-B4A1-ED4F-BE7C-057CBBF2D2B3}"/>
              </a:ext>
            </a:extLst>
          </p:cNvPr>
          <p:cNvSpPr>
            <a:spLocks noGrp="1" noChangeArrowheads="1"/>
          </p:cNvSpPr>
          <p:nvPr>
            <p:ph type="sldNum" sz="quarter" idx="12"/>
          </p:nvPr>
        </p:nvSpPr>
        <p:spPr>
          <a:ln/>
        </p:spPr>
        <p:txBody>
          <a:bodyPr/>
          <a:lstStyle>
            <a:lvl1pPr>
              <a:defRPr/>
            </a:lvl1pPr>
          </a:lstStyle>
          <a:p>
            <a:fld id="{72A03926-2D3D-8649-9DE1-76B3DE7A464C}" type="slidenum">
              <a:rPr lang="zh-CN" altLang="en-US"/>
              <a:pPr/>
              <a:t>‹#›</a:t>
            </a:fld>
            <a:endParaRPr lang="zh-CN" altLang="en-US"/>
          </a:p>
        </p:txBody>
      </p:sp>
      <p:pic>
        <p:nvPicPr>
          <p:cNvPr id="7" name="Picture 6">
            <a:extLst>
              <a:ext uri="{FF2B5EF4-FFF2-40B4-BE49-F238E27FC236}">
                <a16:creationId xmlns:a16="http://schemas.microsoft.com/office/drawing/2014/main" id="{4DE4673A-0947-C844-BDE7-7B54659557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3633558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FCD92ABD-9244-2D40-932E-46880D660039}"/>
              </a:ext>
            </a:extLst>
          </p:cNvPr>
          <p:cNvSpPr>
            <a:spLocks noGrp="1" noChangeArrowheads="1"/>
          </p:cNvSpPr>
          <p:nvPr>
            <p:ph type="dt" sz="half" idx="10"/>
          </p:nvPr>
        </p:nvSpPr>
        <p:spPr>
          <a:ln/>
        </p:spPr>
        <p:txBody>
          <a:bodyPr/>
          <a:lstStyle>
            <a:lvl1pPr>
              <a:defRPr/>
            </a:lvl1pPr>
          </a:lstStyle>
          <a:p>
            <a:pPr>
              <a:defRPr/>
            </a:pPr>
            <a:fld id="{F21E142D-7120-DB42-8427-AA78B6457CC0}" type="datetime1">
              <a:rPr lang="en-US" altLang="zh-CN" smtClean="0"/>
              <a:t>6/10/23</a:t>
            </a:fld>
            <a:endParaRPr lang="zh-CN" altLang="en-US"/>
          </a:p>
        </p:txBody>
      </p:sp>
      <p:sp>
        <p:nvSpPr>
          <p:cNvPr id="6" name="页脚占位符 4">
            <a:extLst>
              <a:ext uri="{FF2B5EF4-FFF2-40B4-BE49-F238E27FC236}">
                <a16:creationId xmlns:a16="http://schemas.microsoft.com/office/drawing/2014/main" id="{C4BA64E1-9636-564A-82E5-AF648A8B65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84577C-4DE3-554C-8CA7-72578567DA59}"/>
              </a:ext>
            </a:extLst>
          </p:cNvPr>
          <p:cNvSpPr>
            <a:spLocks noGrp="1" noChangeArrowheads="1"/>
          </p:cNvSpPr>
          <p:nvPr>
            <p:ph type="sldNum" sz="quarter" idx="12"/>
          </p:nvPr>
        </p:nvSpPr>
        <p:spPr>
          <a:ln/>
        </p:spPr>
        <p:txBody>
          <a:bodyPr/>
          <a:lstStyle>
            <a:lvl1pPr>
              <a:defRPr/>
            </a:lvl1pPr>
          </a:lstStyle>
          <a:p>
            <a:fld id="{2B6B7FD4-0909-D847-8425-469726E4B71B}" type="slidenum">
              <a:rPr lang="zh-CN" altLang="en-US"/>
              <a:pPr/>
              <a:t>‹#›</a:t>
            </a:fld>
            <a:endParaRPr lang="zh-CN" altLang="en-US"/>
          </a:p>
        </p:txBody>
      </p:sp>
      <p:pic>
        <p:nvPicPr>
          <p:cNvPr id="8" name="Picture 7">
            <a:extLst>
              <a:ext uri="{FF2B5EF4-FFF2-40B4-BE49-F238E27FC236}">
                <a16:creationId xmlns:a16="http://schemas.microsoft.com/office/drawing/2014/main" id="{AB8BA509-A240-3941-AFAF-03ACCC7206A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487388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DBE7F55-DFA0-7E4E-BC57-AEFC3BB0B9CC}"/>
              </a:ext>
            </a:extLst>
          </p:cNvPr>
          <p:cNvSpPr>
            <a:spLocks noGrp="1" noChangeArrowheads="1"/>
          </p:cNvSpPr>
          <p:nvPr>
            <p:ph type="dt" sz="half" idx="10"/>
          </p:nvPr>
        </p:nvSpPr>
        <p:spPr>
          <a:ln/>
        </p:spPr>
        <p:txBody>
          <a:bodyPr/>
          <a:lstStyle>
            <a:lvl1pPr>
              <a:defRPr/>
            </a:lvl1pPr>
          </a:lstStyle>
          <a:p>
            <a:pPr>
              <a:defRPr/>
            </a:pPr>
            <a:fld id="{B1848CA6-D9CC-7546-9330-55CD55F3BC31}" type="datetime1">
              <a:rPr lang="en-US" altLang="zh-CN" smtClean="0"/>
              <a:t>6/10/23</a:t>
            </a:fld>
            <a:endParaRPr lang="zh-CN" altLang="en-US"/>
          </a:p>
        </p:txBody>
      </p:sp>
      <p:sp>
        <p:nvSpPr>
          <p:cNvPr id="5" name="页脚占位符 5">
            <a:extLst>
              <a:ext uri="{FF2B5EF4-FFF2-40B4-BE49-F238E27FC236}">
                <a16:creationId xmlns:a16="http://schemas.microsoft.com/office/drawing/2014/main" id="{419D4118-DF1C-3940-B31C-B8E2B07078C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8DE85D1-D317-7146-9820-CB3E6AE22FBE}"/>
              </a:ext>
            </a:extLst>
          </p:cNvPr>
          <p:cNvSpPr>
            <a:spLocks noGrp="1" noChangeArrowheads="1"/>
          </p:cNvSpPr>
          <p:nvPr>
            <p:ph type="sldNum" sz="quarter" idx="12"/>
          </p:nvPr>
        </p:nvSpPr>
        <p:spPr>
          <a:ln/>
        </p:spPr>
        <p:txBody>
          <a:bodyPr/>
          <a:lstStyle>
            <a:lvl1pPr>
              <a:defRPr/>
            </a:lvl1pPr>
          </a:lstStyle>
          <a:p>
            <a:fld id="{603DCD65-BE4B-7746-9C5D-B7EBB9417E0A}" type="slidenum">
              <a:rPr lang="zh-CN" altLang="en-US"/>
              <a:pPr/>
              <a:t>‹#›</a:t>
            </a:fld>
            <a:endParaRPr lang="zh-CN" altLang="en-US"/>
          </a:p>
        </p:txBody>
      </p:sp>
    </p:spTree>
    <p:extLst>
      <p:ext uri="{BB962C8B-B14F-4D97-AF65-F5344CB8AC3E}">
        <p14:creationId xmlns:p14="http://schemas.microsoft.com/office/powerpoint/2010/main" val="150914598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A260DF43-E282-9345-A25A-D298D7EBF6A3}"/>
              </a:ext>
            </a:extLst>
          </p:cNvPr>
          <p:cNvSpPr>
            <a:spLocks noGrp="1" noChangeArrowheads="1"/>
          </p:cNvSpPr>
          <p:nvPr>
            <p:ph type="dt" sz="half" idx="10"/>
          </p:nvPr>
        </p:nvSpPr>
        <p:spPr>
          <a:ln/>
        </p:spPr>
        <p:txBody>
          <a:bodyPr/>
          <a:lstStyle>
            <a:lvl1pPr>
              <a:defRPr/>
            </a:lvl1pPr>
          </a:lstStyle>
          <a:p>
            <a:pPr>
              <a:defRPr/>
            </a:pPr>
            <a:fld id="{C74C97F3-9886-2949-ADA4-4D245D3A1486}" type="datetime1">
              <a:rPr lang="en-US" altLang="zh-CN" smtClean="0"/>
              <a:t>6/10/23</a:t>
            </a:fld>
            <a:endParaRPr lang="zh-CN" altLang="en-US"/>
          </a:p>
        </p:txBody>
      </p:sp>
      <p:sp>
        <p:nvSpPr>
          <p:cNvPr id="5" name="页脚占位符 5">
            <a:extLst>
              <a:ext uri="{FF2B5EF4-FFF2-40B4-BE49-F238E27FC236}">
                <a16:creationId xmlns:a16="http://schemas.microsoft.com/office/drawing/2014/main" id="{6D07272F-4F4E-3F47-A847-976ADAF5DA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E58DF4F5-07BB-9341-972E-16C1F266DA91}"/>
              </a:ext>
            </a:extLst>
          </p:cNvPr>
          <p:cNvSpPr>
            <a:spLocks noGrp="1" noChangeArrowheads="1"/>
          </p:cNvSpPr>
          <p:nvPr>
            <p:ph type="sldNum" sz="quarter" idx="12"/>
          </p:nvPr>
        </p:nvSpPr>
        <p:spPr>
          <a:ln/>
        </p:spPr>
        <p:txBody>
          <a:bodyPr/>
          <a:lstStyle>
            <a:lvl1pPr>
              <a:defRPr/>
            </a:lvl1pPr>
          </a:lstStyle>
          <a:p>
            <a:fld id="{4F45F684-B793-2040-9B85-EF8479B351E0}" type="slidenum">
              <a:rPr lang="zh-CN" altLang="en-US"/>
              <a:pPr/>
              <a:t>‹#›</a:t>
            </a:fld>
            <a:endParaRPr lang="zh-CN" altLang="en-US"/>
          </a:p>
        </p:txBody>
      </p:sp>
    </p:spTree>
    <p:extLst>
      <p:ext uri="{BB962C8B-B14F-4D97-AF65-F5344CB8AC3E}">
        <p14:creationId xmlns:p14="http://schemas.microsoft.com/office/powerpoint/2010/main" val="100637868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11CA94C3-74D9-014B-9A21-1BF62BCB6D2D}"/>
              </a:ext>
            </a:extLst>
          </p:cNvPr>
          <p:cNvSpPr>
            <a:spLocks noGrp="1" noChangeArrowheads="1"/>
          </p:cNvSpPr>
          <p:nvPr>
            <p:ph type="dt" sz="half" idx="10"/>
          </p:nvPr>
        </p:nvSpPr>
        <p:spPr>
          <a:ln/>
        </p:spPr>
        <p:txBody>
          <a:bodyPr/>
          <a:lstStyle>
            <a:lvl1pPr>
              <a:defRPr/>
            </a:lvl1pPr>
          </a:lstStyle>
          <a:p>
            <a:pPr>
              <a:defRPr/>
            </a:pPr>
            <a:fld id="{1A0A649B-B31B-2D4F-89E7-0BBE4A711E1B}" type="datetime1">
              <a:rPr lang="en-US" altLang="zh-CN" smtClean="0"/>
              <a:t>6/10/23</a:t>
            </a:fld>
            <a:endParaRPr lang="zh-CN" altLang="en-US"/>
          </a:p>
        </p:txBody>
      </p:sp>
      <p:sp>
        <p:nvSpPr>
          <p:cNvPr id="5" name="页脚占位符 5">
            <a:extLst>
              <a:ext uri="{FF2B5EF4-FFF2-40B4-BE49-F238E27FC236}">
                <a16:creationId xmlns:a16="http://schemas.microsoft.com/office/drawing/2014/main" id="{5DEB5EBF-977F-2847-9DEF-C253DD2401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37557231-9AB0-E749-B5A8-B5DF985623CD}"/>
              </a:ext>
            </a:extLst>
          </p:cNvPr>
          <p:cNvSpPr>
            <a:spLocks noGrp="1" noChangeArrowheads="1"/>
          </p:cNvSpPr>
          <p:nvPr>
            <p:ph type="sldNum" sz="quarter" idx="12"/>
          </p:nvPr>
        </p:nvSpPr>
        <p:spPr>
          <a:ln/>
        </p:spPr>
        <p:txBody>
          <a:bodyPr/>
          <a:lstStyle>
            <a:lvl1pPr>
              <a:defRPr/>
            </a:lvl1pPr>
          </a:lstStyle>
          <a:p>
            <a:fld id="{28C993C0-5B18-4348-AB6E-FCD45C38E6C3}" type="slidenum">
              <a:rPr lang="zh-CN" altLang="en-US"/>
              <a:pPr/>
              <a:t>‹#›</a:t>
            </a:fld>
            <a:endParaRPr lang="zh-CN" altLang="en-US"/>
          </a:p>
        </p:txBody>
      </p:sp>
    </p:spTree>
    <p:extLst>
      <p:ext uri="{BB962C8B-B14F-4D97-AF65-F5344CB8AC3E}">
        <p14:creationId xmlns:p14="http://schemas.microsoft.com/office/powerpoint/2010/main" val="33742770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2C95C442-B75B-4446-A3AE-13ED655AF30C}"/>
              </a:ext>
            </a:extLst>
          </p:cNvPr>
          <p:cNvSpPr>
            <a:spLocks noGrp="1" noChangeArrowheads="1"/>
          </p:cNvSpPr>
          <p:nvPr>
            <p:ph type="dt" sz="half" idx="10"/>
          </p:nvPr>
        </p:nvSpPr>
        <p:spPr>
          <a:ln/>
        </p:spPr>
        <p:txBody>
          <a:bodyPr/>
          <a:lstStyle>
            <a:lvl1pPr>
              <a:defRPr/>
            </a:lvl1pPr>
          </a:lstStyle>
          <a:p>
            <a:pPr>
              <a:defRPr/>
            </a:pPr>
            <a:fld id="{DFAEB705-417F-F648-985D-8B6DF5DEEB29}" type="datetime1">
              <a:rPr lang="en-US" altLang="zh-CN" smtClean="0"/>
              <a:t>6/10/23</a:t>
            </a:fld>
            <a:endParaRPr lang="zh-CN" altLang="en-US"/>
          </a:p>
        </p:txBody>
      </p:sp>
      <p:sp>
        <p:nvSpPr>
          <p:cNvPr id="5" name="页脚占位符 5">
            <a:extLst>
              <a:ext uri="{FF2B5EF4-FFF2-40B4-BE49-F238E27FC236}">
                <a16:creationId xmlns:a16="http://schemas.microsoft.com/office/drawing/2014/main" id="{75FBAB4B-65BF-EE44-B0C2-DCE1DA571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95288FB-8C4F-BB4F-A674-1E5AEF9EBB6D}"/>
              </a:ext>
            </a:extLst>
          </p:cNvPr>
          <p:cNvSpPr>
            <a:spLocks noGrp="1" noChangeArrowheads="1"/>
          </p:cNvSpPr>
          <p:nvPr>
            <p:ph type="sldNum" sz="quarter" idx="12"/>
          </p:nvPr>
        </p:nvSpPr>
        <p:spPr>
          <a:ln/>
        </p:spPr>
        <p:txBody>
          <a:bodyPr/>
          <a:lstStyle>
            <a:lvl1pPr>
              <a:defRPr/>
            </a:lvl1pPr>
          </a:lstStyle>
          <a:p>
            <a:fld id="{635A44F6-D451-3049-B2BC-A92990A56FEE}" type="slidenum">
              <a:rPr lang="zh-CN" altLang="en-US"/>
              <a:pPr/>
              <a:t>‹#›</a:t>
            </a:fld>
            <a:endParaRPr lang="zh-CN" altLang="en-US"/>
          </a:p>
        </p:txBody>
      </p:sp>
    </p:spTree>
    <p:extLst>
      <p:ext uri="{BB962C8B-B14F-4D97-AF65-F5344CB8AC3E}">
        <p14:creationId xmlns:p14="http://schemas.microsoft.com/office/powerpoint/2010/main" val="426663034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EDBCD8B-726E-3341-865D-A430498B4AE2}"/>
              </a:ext>
            </a:extLst>
          </p:cNvPr>
          <p:cNvSpPr>
            <a:spLocks noGrp="1" noChangeArrowheads="1"/>
          </p:cNvSpPr>
          <p:nvPr>
            <p:ph type="dt" sz="half" idx="10"/>
          </p:nvPr>
        </p:nvSpPr>
        <p:spPr>
          <a:ln/>
        </p:spPr>
        <p:txBody>
          <a:bodyPr/>
          <a:lstStyle>
            <a:lvl1pPr>
              <a:defRPr/>
            </a:lvl1pPr>
          </a:lstStyle>
          <a:p>
            <a:pPr>
              <a:defRPr/>
            </a:pPr>
            <a:fld id="{00635847-39AB-7549-BBF1-BF15C7210830}" type="datetime1">
              <a:rPr lang="en-US" altLang="zh-CN" smtClean="0"/>
              <a:t>6/10/23</a:t>
            </a:fld>
            <a:endParaRPr lang="zh-CN" altLang="en-US"/>
          </a:p>
        </p:txBody>
      </p:sp>
      <p:sp>
        <p:nvSpPr>
          <p:cNvPr id="6" name="页脚占位符 5">
            <a:extLst>
              <a:ext uri="{FF2B5EF4-FFF2-40B4-BE49-F238E27FC236}">
                <a16:creationId xmlns:a16="http://schemas.microsoft.com/office/drawing/2014/main" id="{173787C5-2AED-BE4F-8808-C5A85377B6F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95C49730-DCDC-044A-9B06-858CA21B63B0}"/>
              </a:ext>
            </a:extLst>
          </p:cNvPr>
          <p:cNvSpPr>
            <a:spLocks noGrp="1" noChangeArrowheads="1"/>
          </p:cNvSpPr>
          <p:nvPr>
            <p:ph type="sldNum" sz="quarter" idx="12"/>
          </p:nvPr>
        </p:nvSpPr>
        <p:spPr>
          <a:ln/>
        </p:spPr>
        <p:txBody>
          <a:bodyPr/>
          <a:lstStyle>
            <a:lvl1pPr>
              <a:defRPr/>
            </a:lvl1pPr>
          </a:lstStyle>
          <a:p>
            <a:fld id="{3CC42477-1F48-1848-9CA6-603CE5FFA427}" type="slidenum">
              <a:rPr lang="zh-CN" altLang="en-US"/>
              <a:pPr/>
              <a:t>‹#›</a:t>
            </a:fld>
            <a:endParaRPr lang="zh-CN" altLang="en-US"/>
          </a:p>
        </p:txBody>
      </p:sp>
    </p:spTree>
    <p:extLst>
      <p:ext uri="{BB962C8B-B14F-4D97-AF65-F5344CB8AC3E}">
        <p14:creationId xmlns:p14="http://schemas.microsoft.com/office/powerpoint/2010/main" val="258326847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CA5D63A1-6242-4346-A876-01C1B0CAB6F9}"/>
              </a:ext>
            </a:extLst>
          </p:cNvPr>
          <p:cNvSpPr>
            <a:spLocks noGrp="1" noChangeArrowheads="1"/>
          </p:cNvSpPr>
          <p:nvPr>
            <p:ph type="dt" sz="half" idx="10"/>
          </p:nvPr>
        </p:nvSpPr>
        <p:spPr>
          <a:ln/>
        </p:spPr>
        <p:txBody>
          <a:bodyPr/>
          <a:lstStyle>
            <a:lvl1pPr>
              <a:defRPr/>
            </a:lvl1pPr>
          </a:lstStyle>
          <a:p>
            <a:pPr>
              <a:defRPr/>
            </a:pPr>
            <a:fld id="{B40C1D8F-2D47-F948-B221-EA101555A50C}" type="datetime1">
              <a:rPr lang="en-US" altLang="zh-CN" smtClean="0"/>
              <a:t>6/10/23</a:t>
            </a:fld>
            <a:endParaRPr lang="zh-CN" altLang="en-US"/>
          </a:p>
        </p:txBody>
      </p:sp>
      <p:sp>
        <p:nvSpPr>
          <p:cNvPr id="8" name="页脚占位符 5">
            <a:extLst>
              <a:ext uri="{FF2B5EF4-FFF2-40B4-BE49-F238E27FC236}">
                <a16:creationId xmlns:a16="http://schemas.microsoft.com/office/drawing/2014/main" id="{A236746E-EDBD-C345-AC2E-ADD761AD1E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217323DD-F328-9847-B993-3DEB7C1AA850}"/>
              </a:ext>
            </a:extLst>
          </p:cNvPr>
          <p:cNvSpPr>
            <a:spLocks noGrp="1" noChangeArrowheads="1"/>
          </p:cNvSpPr>
          <p:nvPr>
            <p:ph type="sldNum" sz="quarter" idx="12"/>
          </p:nvPr>
        </p:nvSpPr>
        <p:spPr>
          <a:ln/>
        </p:spPr>
        <p:txBody>
          <a:bodyPr/>
          <a:lstStyle>
            <a:lvl1pPr>
              <a:defRPr/>
            </a:lvl1pPr>
          </a:lstStyle>
          <a:p>
            <a:fld id="{4E00D7A0-F7A4-C641-A984-D298EEBDC02D}" type="slidenum">
              <a:rPr lang="zh-CN" altLang="en-US"/>
              <a:pPr/>
              <a:t>‹#›</a:t>
            </a:fld>
            <a:endParaRPr lang="zh-CN" altLang="en-US"/>
          </a:p>
        </p:txBody>
      </p:sp>
    </p:spTree>
    <p:extLst>
      <p:ext uri="{BB962C8B-B14F-4D97-AF65-F5344CB8AC3E}">
        <p14:creationId xmlns:p14="http://schemas.microsoft.com/office/powerpoint/2010/main" val="59643704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9066703A-0AB5-4240-ACD6-E8D0D3F2EAC7}"/>
              </a:ext>
            </a:extLst>
          </p:cNvPr>
          <p:cNvSpPr>
            <a:spLocks noGrp="1" noChangeArrowheads="1"/>
          </p:cNvSpPr>
          <p:nvPr>
            <p:ph type="dt" sz="half" idx="10"/>
          </p:nvPr>
        </p:nvSpPr>
        <p:spPr>
          <a:ln/>
        </p:spPr>
        <p:txBody>
          <a:bodyPr/>
          <a:lstStyle>
            <a:lvl1pPr>
              <a:defRPr/>
            </a:lvl1pPr>
          </a:lstStyle>
          <a:p>
            <a:pPr>
              <a:defRPr/>
            </a:pPr>
            <a:fld id="{A519387E-AD36-F840-B52A-06B07D9F5B14}" type="datetime1">
              <a:rPr lang="en-US" altLang="zh-CN" smtClean="0"/>
              <a:t>6/10/23</a:t>
            </a:fld>
            <a:endParaRPr lang="zh-CN" altLang="en-US"/>
          </a:p>
        </p:txBody>
      </p:sp>
      <p:sp>
        <p:nvSpPr>
          <p:cNvPr id="4" name="页脚占位符 5">
            <a:extLst>
              <a:ext uri="{FF2B5EF4-FFF2-40B4-BE49-F238E27FC236}">
                <a16:creationId xmlns:a16="http://schemas.microsoft.com/office/drawing/2014/main" id="{533EF589-7935-FC48-B3CD-D69B04EAA7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70D4997A-3BE2-B94B-92FB-4B2A5435B8A4}"/>
              </a:ext>
            </a:extLst>
          </p:cNvPr>
          <p:cNvSpPr>
            <a:spLocks noGrp="1" noChangeArrowheads="1"/>
          </p:cNvSpPr>
          <p:nvPr>
            <p:ph type="sldNum" sz="quarter" idx="12"/>
          </p:nvPr>
        </p:nvSpPr>
        <p:spPr>
          <a:ln/>
        </p:spPr>
        <p:txBody>
          <a:bodyPr/>
          <a:lstStyle>
            <a:lvl1pPr>
              <a:defRPr/>
            </a:lvl1pPr>
          </a:lstStyle>
          <a:p>
            <a:fld id="{73B1BE9A-2E3A-D944-B600-FD78ECE517DC}" type="slidenum">
              <a:rPr lang="zh-CN" altLang="en-US"/>
              <a:pPr/>
              <a:t>‹#›</a:t>
            </a:fld>
            <a:endParaRPr lang="zh-CN" altLang="en-US"/>
          </a:p>
        </p:txBody>
      </p:sp>
    </p:spTree>
    <p:extLst>
      <p:ext uri="{BB962C8B-B14F-4D97-AF65-F5344CB8AC3E}">
        <p14:creationId xmlns:p14="http://schemas.microsoft.com/office/powerpoint/2010/main" val="173542388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EF5056DB-7073-D646-BF42-F0ADBA256640}"/>
              </a:ext>
            </a:extLst>
          </p:cNvPr>
          <p:cNvSpPr>
            <a:spLocks noGrp="1" noChangeArrowheads="1"/>
          </p:cNvSpPr>
          <p:nvPr>
            <p:ph type="dt" sz="half" idx="10"/>
          </p:nvPr>
        </p:nvSpPr>
        <p:spPr>
          <a:ln/>
        </p:spPr>
        <p:txBody>
          <a:bodyPr/>
          <a:lstStyle>
            <a:lvl1pPr>
              <a:defRPr/>
            </a:lvl1pPr>
          </a:lstStyle>
          <a:p>
            <a:pPr>
              <a:defRPr/>
            </a:pPr>
            <a:fld id="{2D4ACB4F-5CB0-3547-A8FD-1C9A4734A25B}" type="datetime1">
              <a:rPr lang="en-US" altLang="zh-CN" smtClean="0"/>
              <a:t>6/10/23</a:t>
            </a:fld>
            <a:endParaRPr lang="zh-CN" altLang="en-US"/>
          </a:p>
        </p:txBody>
      </p:sp>
      <p:sp>
        <p:nvSpPr>
          <p:cNvPr id="3" name="页脚占位符 5">
            <a:extLst>
              <a:ext uri="{FF2B5EF4-FFF2-40B4-BE49-F238E27FC236}">
                <a16:creationId xmlns:a16="http://schemas.microsoft.com/office/drawing/2014/main" id="{0B7BD68A-1B72-0542-87EE-8833A6F8D33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71EEC956-8694-A14E-AD70-0997C7492DF5}"/>
              </a:ext>
            </a:extLst>
          </p:cNvPr>
          <p:cNvSpPr>
            <a:spLocks noGrp="1" noChangeArrowheads="1"/>
          </p:cNvSpPr>
          <p:nvPr>
            <p:ph type="sldNum" sz="quarter" idx="12"/>
          </p:nvPr>
        </p:nvSpPr>
        <p:spPr>
          <a:ln/>
        </p:spPr>
        <p:txBody>
          <a:bodyPr/>
          <a:lstStyle>
            <a:lvl1pPr>
              <a:defRPr/>
            </a:lvl1pPr>
          </a:lstStyle>
          <a:p>
            <a:fld id="{C54CB762-3337-8945-A920-C05E78563C9E}" type="slidenum">
              <a:rPr lang="zh-CN" altLang="en-US"/>
              <a:pPr/>
              <a:t>‹#›</a:t>
            </a:fld>
            <a:endParaRPr lang="zh-CN" altLang="en-US"/>
          </a:p>
        </p:txBody>
      </p:sp>
    </p:spTree>
    <p:extLst>
      <p:ext uri="{BB962C8B-B14F-4D97-AF65-F5344CB8AC3E}">
        <p14:creationId xmlns:p14="http://schemas.microsoft.com/office/powerpoint/2010/main" val="49134223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9098ECC-7D14-2449-B645-1F8FBF78AE5C}"/>
              </a:ext>
            </a:extLst>
          </p:cNvPr>
          <p:cNvSpPr>
            <a:spLocks noGrp="1" noChangeArrowheads="1"/>
          </p:cNvSpPr>
          <p:nvPr>
            <p:ph type="dt" sz="half" idx="10"/>
          </p:nvPr>
        </p:nvSpPr>
        <p:spPr>
          <a:ln/>
        </p:spPr>
        <p:txBody>
          <a:bodyPr/>
          <a:lstStyle>
            <a:lvl1pPr>
              <a:defRPr/>
            </a:lvl1pPr>
          </a:lstStyle>
          <a:p>
            <a:pPr>
              <a:defRPr/>
            </a:pPr>
            <a:fld id="{8C2153BD-65AB-DD48-9E97-54E43E5EC59A}" type="datetime1">
              <a:rPr lang="en-US" altLang="zh-CN" smtClean="0"/>
              <a:t>6/10/23</a:t>
            </a:fld>
            <a:endParaRPr lang="zh-CN" altLang="en-US"/>
          </a:p>
        </p:txBody>
      </p:sp>
      <p:sp>
        <p:nvSpPr>
          <p:cNvPr id="6" name="页脚占位符 5">
            <a:extLst>
              <a:ext uri="{FF2B5EF4-FFF2-40B4-BE49-F238E27FC236}">
                <a16:creationId xmlns:a16="http://schemas.microsoft.com/office/drawing/2014/main" id="{FCC20EE8-B7EC-044C-AEC3-DFD30251F4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035A30A5-1673-AF4D-9E21-070E0AAF6955}"/>
              </a:ext>
            </a:extLst>
          </p:cNvPr>
          <p:cNvSpPr>
            <a:spLocks noGrp="1" noChangeArrowheads="1"/>
          </p:cNvSpPr>
          <p:nvPr>
            <p:ph type="sldNum" sz="quarter" idx="12"/>
          </p:nvPr>
        </p:nvSpPr>
        <p:spPr>
          <a:ln/>
        </p:spPr>
        <p:txBody>
          <a:bodyPr/>
          <a:lstStyle>
            <a:lvl1pPr>
              <a:defRPr/>
            </a:lvl1pPr>
          </a:lstStyle>
          <a:p>
            <a:fld id="{EC50BB63-AF7F-7141-A78F-FB22CFF88B62}" type="slidenum">
              <a:rPr lang="zh-CN" altLang="en-US"/>
              <a:pPr/>
              <a:t>‹#›</a:t>
            </a:fld>
            <a:endParaRPr lang="zh-CN" altLang="en-US"/>
          </a:p>
        </p:txBody>
      </p:sp>
    </p:spTree>
    <p:extLst>
      <p:ext uri="{BB962C8B-B14F-4D97-AF65-F5344CB8AC3E}">
        <p14:creationId xmlns:p14="http://schemas.microsoft.com/office/powerpoint/2010/main" val="325257594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5CCDAD5-0018-2A46-B3F0-90001D0AEA7F}"/>
              </a:ext>
            </a:extLst>
          </p:cNvPr>
          <p:cNvSpPr>
            <a:spLocks noGrp="1" noChangeArrowheads="1"/>
          </p:cNvSpPr>
          <p:nvPr>
            <p:ph type="dt" sz="half" idx="10"/>
          </p:nvPr>
        </p:nvSpPr>
        <p:spPr>
          <a:ln/>
        </p:spPr>
        <p:txBody>
          <a:bodyPr/>
          <a:lstStyle>
            <a:lvl1pPr>
              <a:defRPr/>
            </a:lvl1pPr>
          </a:lstStyle>
          <a:p>
            <a:pPr>
              <a:defRPr/>
            </a:pPr>
            <a:fld id="{A6917744-19CD-BD4C-ACC3-B38DE07B96CB}" type="datetime1">
              <a:rPr lang="en-US" altLang="zh-CN" smtClean="0"/>
              <a:t>6/10/23</a:t>
            </a:fld>
            <a:endParaRPr lang="zh-CN" altLang="en-US"/>
          </a:p>
        </p:txBody>
      </p:sp>
      <p:sp>
        <p:nvSpPr>
          <p:cNvPr id="6" name="页脚占位符 5">
            <a:extLst>
              <a:ext uri="{FF2B5EF4-FFF2-40B4-BE49-F238E27FC236}">
                <a16:creationId xmlns:a16="http://schemas.microsoft.com/office/drawing/2014/main" id="{AE58531A-183F-7144-8356-053AC8A1AA5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7817B323-55AB-5642-81B6-3BD1B608BB3C}"/>
              </a:ext>
            </a:extLst>
          </p:cNvPr>
          <p:cNvSpPr>
            <a:spLocks noGrp="1" noChangeArrowheads="1"/>
          </p:cNvSpPr>
          <p:nvPr>
            <p:ph type="sldNum" sz="quarter" idx="12"/>
          </p:nvPr>
        </p:nvSpPr>
        <p:spPr>
          <a:ln/>
        </p:spPr>
        <p:txBody>
          <a:bodyPr/>
          <a:lstStyle>
            <a:lvl1pPr>
              <a:defRPr/>
            </a:lvl1pPr>
          </a:lstStyle>
          <a:p>
            <a:fld id="{257225B1-C709-B549-AD5A-23301F8F24F8}" type="slidenum">
              <a:rPr lang="zh-CN" altLang="en-US"/>
              <a:pPr/>
              <a:t>‹#›</a:t>
            </a:fld>
            <a:endParaRPr lang="zh-CN" altLang="en-US"/>
          </a:p>
        </p:txBody>
      </p:sp>
    </p:spTree>
    <p:extLst>
      <p:ext uri="{BB962C8B-B14F-4D97-AF65-F5344CB8AC3E}">
        <p14:creationId xmlns:p14="http://schemas.microsoft.com/office/powerpoint/2010/main" val="2214399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F42353E-2F37-6749-8942-E1FA0954BA38}"/>
              </a:ext>
            </a:extLst>
          </p:cNvPr>
          <p:cNvSpPr>
            <a:spLocks noGrp="1" noChangeArrowheads="1"/>
          </p:cNvSpPr>
          <p:nvPr>
            <p:ph type="dt" sz="half" idx="10"/>
          </p:nvPr>
        </p:nvSpPr>
        <p:spPr>
          <a:ln/>
        </p:spPr>
        <p:txBody>
          <a:bodyPr/>
          <a:lstStyle>
            <a:lvl1pPr>
              <a:defRPr/>
            </a:lvl1pPr>
          </a:lstStyle>
          <a:p>
            <a:pPr>
              <a:defRPr/>
            </a:pPr>
            <a:fld id="{5125165A-0E99-2B44-A981-9201EFC6F912}" type="datetime1">
              <a:rPr lang="en-US" altLang="zh-CN" smtClean="0"/>
              <a:t>6/10/23</a:t>
            </a:fld>
            <a:endParaRPr lang="zh-CN" altLang="en-US"/>
          </a:p>
        </p:txBody>
      </p:sp>
      <p:sp>
        <p:nvSpPr>
          <p:cNvPr id="5" name="页脚占位符 4">
            <a:extLst>
              <a:ext uri="{FF2B5EF4-FFF2-40B4-BE49-F238E27FC236}">
                <a16:creationId xmlns:a16="http://schemas.microsoft.com/office/drawing/2014/main" id="{3851B46F-E6A3-3649-B8E1-DF319187D0B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2B69F61-1C9B-9046-95D9-3B50B80D9AB1}"/>
              </a:ext>
            </a:extLst>
          </p:cNvPr>
          <p:cNvSpPr>
            <a:spLocks noGrp="1" noChangeArrowheads="1"/>
          </p:cNvSpPr>
          <p:nvPr>
            <p:ph type="sldNum" sz="quarter" idx="12"/>
          </p:nvPr>
        </p:nvSpPr>
        <p:spPr>
          <a:ln/>
        </p:spPr>
        <p:txBody>
          <a:bodyPr/>
          <a:lstStyle>
            <a:lvl1pPr>
              <a:defRPr/>
            </a:lvl1pPr>
          </a:lstStyle>
          <a:p>
            <a:fld id="{27985554-D745-2B45-8045-11F49D9921B7}" type="slidenum">
              <a:rPr lang="zh-CN" altLang="en-US"/>
              <a:pPr/>
              <a:t>‹#›</a:t>
            </a:fld>
            <a:endParaRPr lang="zh-CN" altLang="en-US"/>
          </a:p>
        </p:txBody>
      </p:sp>
      <p:pic>
        <p:nvPicPr>
          <p:cNvPr id="7" name="Picture 6">
            <a:extLst>
              <a:ext uri="{FF2B5EF4-FFF2-40B4-BE49-F238E27FC236}">
                <a16:creationId xmlns:a16="http://schemas.microsoft.com/office/drawing/2014/main" id="{B85592A1-46A7-A140-8575-9D246D49DE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01004472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C2EEBD8-EE85-4A4F-B2C1-B352BEAFFFD9}"/>
              </a:ext>
            </a:extLst>
          </p:cNvPr>
          <p:cNvSpPr>
            <a:spLocks noGrp="1" noChangeArrowheads="1"/>
          </p:cNvSpPr>
          <p:nvPr>
            <p:ph type="dt" sz="half" idx="10"/>
          </p:nvPr>
        </p:nvSpPr>
        <p:spPr>
          <a:ln/>
        </p:spPr>
        <p:txBody>
          <a:bodyPr/>
          <a:lstStyle>
            <a:lvl1pPr>
              <a:defRPr/>
            </a:lvl1pPr>
          </a:lstStyle>
          <a:p>
            <a:pPr>
              <a:defRPr/>
            </a:pPr>
            <a:fld id="{B553A6E7-50F1-F547-9FA8-BE48A58AA6D8}" type="datetime1">
              <a:rPr lang="en-US" altLang="zh-CN" smtClean="0"/>
              <a:t>6/10/23</a:t>
            </a:fld>
            <a:endParaRPr lang="zh-CN" altLang="en-US"/>
          </a:p>
        </p:txBody>
      </p:sp>
      <p:sp>
        <p:nvSpPr>
          <p:cNvPr id="5" name="页脚占位符 5">
            <a:extLst>
              <a:ext uri="{FF2B5EF4-FFF2-40B4-BE49-F238E27FC236}">
                <a16:creationId xmlns:a16="http://schemas.microsoft.com/office/drawing/2014/main" id="{F5E438EE-0222-BA49-ABCC-AB5DD2087F6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67CCF922-5BAA-9E44-AF50-CB4CA398AD06}"/>
              </a:ext>
            </a:extLst>
          </p:cNvPr>
          <p:cNvSpPr>
            <a:spLocks noGrp="1" noChangeArrowheads="1"/>
          </p:cNvSpPr>
          <p:nvPr>
            <p:ph type="sldNum" sz="quarter" idx="12"/>
          </p:nvPr>
        </p:nvSpPr>
        <p:spPr>
          <a:ln/>
        </p:spPr>
        <p:txBody>
          <a:bodyPr/>
          <a:lstStyle>
            <a:lvl1pPr>
              <a:defRPr/>
            </a:lvl1pPr>
          </a:lstStyle>
          <a:p>
            <a:fld id="{3CB0051C-61E0-5B43-9EAE-D6648830660B}" type="slidenum">
              <a:rPr lang="zh-CN" altLang="en-US"/>
              <a:pPr/>
              <a:t>‹#›</a:t>
            </a:fld>
            <a:endParaRPr lang="zh-CN" altLang="en-US"/>
          </a:p>
        </p:txBody>
      </p:sp>
    </p:spTree>
    <p:extLst>
      <p:ext uri="{BB962C8B-B14F-4D97-AF65-F5344CB8AC3E}">
        <p14:creationId xmlns:p14="http://schemas.microsoft.com/office/powerpoint/2010/main" val="32011229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A9CBA3A-0617-3C43-AE12-858749723CB5}"/>
              </a:ext>
            </a:extLst>
          </p:cNvPr>
          <p:cNvSpPr>
            <a:spLocks noGrp="1" noChangeArrowheads="1"/>
          </p:cNvSpPr>
          <p:nvPr>
            <p:ph type="dt" sz="half" idx="10"/>
          </p:nvPr>
        </p:nvSpPr>
        <p:spPr>
          <a:ln/>
        </p:spPr>
        <p:txBody>
          <a:bodyPr/>
          <a:lstStyle>
            <a:lvl1pPr>
              <a:defRPr/>
            </a:lvl1pPr>
          </a:lstStyle>
          <a:p>
            <a:pPr>
              <a:defRPr/>
            </a:pPr>
            <a:fld id="{F309B754-6AB5-A543-AFD6-DC1A030E1269}" type="datetime1">
              <a:rPr lang="en-US" altLang="zh-CN" smtClean="0"/>
              <a:t>6/10/23</a:t>
            </a:fld>
            <a:endParaRPr lang="zh-CN" altLang="en-US"/>
          </a:p>
        </p:txBody>
      </p:sp>
      <p:sp>
        <p:nvSpPr>
          <p:cNvPr id="5" name="页脚占位符 5">
            <a:extLst>
              <a:ext uri="{FF2B5EF4-FFF2-40B4-BE49-F238E27FC236}">
                <a16:creationId xmlns:a16="http://schemas.microsoft.com/office/drawing/2014/main" id="{C369AD1A-DD04-954C-ADFF-218D4F7F6D8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53B4E73D-FD2C-8248-967A-D8985AC9B1AC}"/>
              </a:ext>
            </a:extLst>
          </p:cNvPr>
          <p:cNvSpPr>
            <a:spLocks noGrp="1" noChangeArrowheads="1"/>
          </p:cNvSpPr>
          <p:nvPr>
            <p:ph type="sldNum" sz="quarter" idx="12"/>
          </p:nvPr>
        </p:nvSpPr>
        <p:spPr>
          <a:ln/>
        </p:spPr>
        <p:txBody>
          <a:bodyPr/>
          <a:lstStyle>
            <a:lvl1pPr>
              <a:defRPr/>
            </a:lvl1pPr>
          </a:lstStyle>
          <a:p>
            <a:fld id="{203BF901-B82C-C846-AC14-55A6A376F6B5}" type="slidenum">
              <a:rPr lang="zh-CN" altLang="en-US"/>
              <a:pPr/>
              <a:t>‹#›</a:t>
            </a:fld>
            <a:endParaRPr lang="zh-CN" altLang="en-US"/>
          </a:p>
        </p:txBody>
      </p:sp>
    </p:spTree>
    <p:extLst>
      <p:ext uri="{BB962C8B-B14F-4D97-AF65-F5344CB8AC3E}">
        <p14:creationId xmlns:p14="http://schemas.microsoft.com/office/powerpoint/2010/main" val="163176680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B7418279-5836-5E4E-B0AA-FD99D338F749}"/>
              </a:ext>
            </a:extLst>
          </p:cNvPr>
          <p:cNvSpPr>
            <a:spLocks noGrp="1" noChangeArrowheads="1"/>
          </p:cNvSpPr>
          <p:nvPr>
            <p:ph type="dt" sz="half" idx="10"/>
          </p:nvPr>
        </p:nvSpPr>
        <p:spPr>
          <a:ln/>
        </p:spPr>
        <p:txBody>
          <a:bodyPr/>
          <a:lstStyle>
            <a:lvl1pPr>
              <a:defRPr/>
            </a:lvl1pPr>
          </a:lstStyle>
          <a:p>
            <a:pPr>
              <a:defRPr/>
            </a:pPr>
            <a:fld id="{33DFEFC7-CAC9-D446-9555-3EB076A1AA69}" type="datetime1">
              <a:rPr lang="en-US" altLang="zh-CN" smtClean="0"/>
              <a:t>6/10/23</a:t>
            </a:fld>
            <a:endParaRPr lang="zh-CN" altLang="en-US"/>
          </a:p>
        </p:txBody>
      </p:sp>
      <p:sp>
        <p:nvSpPr>
          <p:cNvPr id="5" name="页脚占位符 4">
            <a:extLst>
              <a:ext uri="{FF2B5EF4-FFF2-40B4-BE49-F238E27FC236}">
                <a16:creationId xmlns:a16="http://schemas.microsoft.com/office/drawing/2014/main" id="{590C0718-03FE-4743-B3F0-344B8C216DC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FE3711D-3B2E-0346-B964-7815DA8F11F0}"/>
              </a:ext>
            </a:extLst>
          </p:cNvPr>
          <p:cNvSpPr>
            <a:spLocks noGrp="1" noChangeArrowheads="1"/>
          </p:cNvSpPr>
          <p:nvPr>
            <p:ph type="sldNum" sz="quarter" idx="12"/>
          </p:nvPr>
        </p:nvSpPr>
        <p:spPr>
          <a:ln/>
        </p:spPr>
        <p:txBody>
          <a:bodyPr/>
          <a:lstStyle>
            <a:lvl1pPr>
              <a:defRPr/>
            </a:lvl1pPr>
          </a:lstStyle>
          <a:p>
            <a:fld id="{1FDD35FC-781B-EC42-AC3F-DAF392B7BE7C}" type="slidenum">
              <a:rPr lang="zh-CN" altLang="en-US"/>
              <a:pPr/>
              <a:t>‹#›</a:t>
            </a:fld>
            <a:endParaRPr lang="zh-CN" altLang="en-US"/>
          </a:p>
        </p:txBody>
      </p:sp>
    </p:spTree>
    <p:extLst>
      <p:ext uri="{BB962C8B-B14F-4D97-AF65-F5344CB8AC3E}">
        <p14:creationId xmlns:p14="http://schemas.microsoft.com/office/powerpoint/2010/main" val="164102226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B6693B8-6F35-E545-A746-968A949D056E}"/>
              </a:ext>
            </a:extLst>
          </p:cNvPr>
          <p:cNvSpPr>
            <a:spLocks noGrp="1" noChangeArrowheads="1"/>
          </p:cNvSpPr>
          <p:nvPr>
            <p:ph type="dt" sz="half" idx="10"/>
          </p:nvPr>
        </p:nvSpPr>
        <p:spPr>
          <a:ln/>
        </p:spPr>
        <p:txBody>
          <a:bodyPr/>
          <a:lstStyle>
            <a:lvl1pPr>
              <a:defRPr/>
            </a:lvl1pPr>
          </a:lstStyle>
          <a:p>
            <a:pPr>
              <a:defRPr/>
            </a:pPr>
            <a:fld id="{3C9087D5-EE1D-854F-BB1A-C813D18F2DEF}" type="datetime1">
              <a:rPr lang="en-US" altLang="zh-CN" smtClean="0"/>
              <a:t>6/10/23</a:t>
            </a:fld>
            <a:endParaRPr lang="zh-CN" altLang="en-US"/>
          </a:p>
        </p:txBody>
      </p:sp>
      <p:sp>
        <p:nvSpPr>
          <p:cNvPr id="5" name="页脚占位符 4">
            <a:extLst>
              <a:ext uri="{FF2B5EF4-FFF2-40B4-BE49-F238E27FC236}">
                <a16:creationId xmlns:a16="http://schemas.microsoft.com/office/drawing/2014/main" id="{8A99E5E5-C102-9046-B481-A8B40C36D9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36BAC71-6F1D-A04E-9CB8-AED0EBA39BE3}"/>
              </a:ext>
            </a:extLst>
          </p:cNvPr>
          <p:cNvSpPr>
            <a:spLocks noGrp="1" noChangeArrowheads="1"/>
          </p:cNvSpPr>
          <p:nvPr>
            <p:ph type="sldNum" sz="quarter" idx="12"/>
          </p:nvPr>
        </p:nvSpPr>
        <p:spPr>
          <a:ln/>
        </p:spPr>
        <p:txBody>
          <a:bodyPr/>
          <a:lstStyle>
            <a:lvl1pPr>
              <a:defRPr/>
            </a:lvl1pPr>
          </a:lstStyle>
          <a:p>
            <a:fld id="{69E548D4-152F-C04E-A88C-9B4842267FAD}" type="slidenum">
              <a:rPr lang="zh-CN" altLang="en-US"/>
              <a:pPr/>
              <a:t>‹#›</a:t>
            </a:fld>
            <a:endParaRPr lang="zh-CN" altLang="en-US"/>
          </a:p>
        </p:txBody>
      </p:sp>
    </p:spTree>
    <p:extLst>
      <p:ext uri="{BB962C8B-B14F-4D97-AF65-F5344CB8AC3E}">
        <p14:creationId xmlns:p14="http://schemas.microsoft.com/office/powerpoint/2010/main" val="1666848151"/>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B8A2FAC-2A2F-5E4C-8FD5-B1CDFE6C469F}"/>
              </a:ext>
            </a:extLst>
          </p:cNvPr>
          <p:cNvSpPr>
            <a:spLocks noGrp="1" noChangeArrowheads="1"/>
          </p:cNvSpPr>
          <p:nvPr>
            <p:ph type="dt" sz="half" idx="10"/>
          </p:nvPr>
        </p:nvSpPr>
        <p:spPr>
          <a:ln/>
        </p:spPr>
        <p:txBody>
          <a:bodyPr/>
          <a:lstStyle>
            <a:lvl1pPr>
              <a:defRPr/>
            </a:lvl1pPr>
          </a:lstStyle>
          <a:p>
            <a:pPr>
              <a:defRPr/>
            </a:pPr>
            <a:fld id="{0ECF0BB5-F0D6-1F46-B04B-FD472505B191}" type="datetime1">
              <a:rPr lang="en-US" altLang="zh-CN" smtClean="0"/>
              <a:t>6/10/23</a:t>
            </a:fld>
            <a:endParaRPr lang="zh-CN" altLang="en-US"/>
          </a:p>
        </p:txBody>
      </p:sp>
      <p:sp>
        <p:nvSpPr>
          <p:cNvPr id="5" name="页脚占位符 4">
            <a:extLst>
              <a:ext uri="{FF2B5EF4-FFF2-40B4-BE49-F238E27FC236}">
                <a16:creationId xmlns:a16="http://schemas.microsoft.com/office/drawing/2014/main" id="{36A47DF8-993A-7449-A602-4BC5FBA6D8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CE2AFAE-43ED-AC4A-BDA3-757D2E827245}"/>
              </a:ext>
            </a:extLst>
          </p:cNvPr>
          <p:cNvSpPr>
            <a:spLocks noGrp="1" noChangeArrowheads="1"/>
          </p:cNvSpPr>
          <p:nvPr>
            <p:ph type="sldNum" sz="quarter" idx="12"/>
          </p:nvPr>
        </p:nvSpPr>
        <p:spPr>
          <a:ln/>
        </p:spPr>
        <p:txBody>
          <a:bodyPr/>
          <a:lstStyle>
            <a:lvl1pPr>
              <a:defRPr/>
            </a:lvl1pPr>
          </a:lstStyle>
          <a:p>
            <a:fld id="{A3E7FA86-86A4-3444-A1D4-5128ECD2AE2D}" type="slidenum">
              <a:rPr lang="zh-CN" altLang="en-US"/>
              <a:pPr/>
              <a:t>‹#›</a:t>
            </a:fld>
            <a:endParaRPr lang="zh-CN" altLang="en-US"/>
          </a:p>
        </p:txBody>
      </p:sp>
    </p:spTree>
    <p:extLst>
      <p:ext uri="{BB962C8B-B14F-4D97-AF65-F5344CB8AC3E}">
        <p14:creationId xmlns:p14="http://schemas.microsoft.com/office/powerpoint/2010/main" val="12815622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8E55409-4CF4-B246-97CE-B6EEFC28B4D3}"/>
              </a:ext>
            </a:extLst>
          </p:cNvPr>
          <p:cNvSpPr>
            <a:spLocks noGrp="1" noChangeArrowheads="1"/>
          </p:cNvSpPr>
          <p:nvPr>
            <p:ph type="dt" sz="half" idx="10"/>
          </p:nvPr>
        </p:nvSpPr>
        <p:spPr>
          <a:ln/>
        </p:spPr>
        <p:txBody>
          <a:bodyPr/>
          <a:lstStyle>
            <a:lvl1pPr>
              <a:defRPr/>
            </a:lvl1pPr>
          </a:lstStyle>
          <a:p>
            <a:pPr>
              <a:defRPr/>
            </a:pPr>
            <a:fld id="{60B33E72-C55A-DC4D-87AB-EC8352FDD494}" type="datetime1">
              <a:rPr lang="en-US" altLang="zh-CN" smtClean="0"/>
              <a:t>6/10/23</a:t>
            </a:fld>
            <a:endParaRPr lang="zh-CN" altLang="en-US"/>
          </a:p>
        </p:txBody>
      </p:sp>
      <p:sp>
        <p:nvSpPr>
          <p:cNvPr id="6" name="页脚占位符 4">
            <a:extLst>
              <a:ext uri="{FF2B5EF4-FFF2-40B4-BE49-F238E27FC236}">
                <a16:creationId xmlns:a16="http://schemas.microsoft.com/office/drawing/2014/main" id="{8477B00F-46BE-014D-88A5-6772D0F5A87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A4E5FFF-DCAF-D54C-A188-304F99EE94BF}"/>
              </a:ext>
            </a:extLst>
          </p:cNvPr>
          <p:cNvSpPr>
            <a:spLocks noGrp="1" noChangeArrowheads="1"/>
          </p:cNvSpPr>
          <p:nvPr>
            <p:ph type="sldNum" sz="quarter" idx="12"/>
          </p:nvPr>
        </p:nvSpPr>
        <p:spPr>
          <a:ln/>
        </p:spPr>
        <p:txBody>
          <a:bodyPr/>
          <a:lstStyle>
            <a:lvl1pPr>
              <a:defRPr/>
            </a:lvl1pPr>
          </a:lstStyle>
          <a:p>
            <a:fld id="{A266712B-AAD8-B24F-B38A-9A614F828418}" type="slidenum">
              <a:rPr lang="zh-CN" altLang="en-US"/>
              <a:pPr/>
              <a:t>‹#›</a:t>
            </a:fld>
            <a:endParaRPr lang="zh-CN" altLang="en-US"/>
          </a:p>
        </p:txBody>
      </p:sp>
    </p:spTree>
    <p:extLst>
      <p:ext uri="{BB962C8B-B14F-4D97-AF65-F5344CB8AC3E}">
        <p14:creationId xmlns:p14="http://schemas.microsoft.com/office/powerpoint/2010/main" val="12279649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41B19E6-BC1F-5947-B0CD-280DD8975372}"/>
              </a:ext>
            </a:extLst>
          </p:cNvPr>
          <p:cNvSpPr>
            <a:spLocks noGrp="1" noChangeArrowheads="1"/>
          </p:cNvSpPr>
          <p:nvPr>
            <p:ph type="dt" sz="half" idx="10"/>
          </p:nvPr>
        </p:nvSpPr>
        <p:spPr>
          <a:ln/>
        </p:spPr>
        <p:txBody>
          <a:bodyPr/>
          <a:lstStyle>
            <a:lvl1pPr>
              <a:defRPr/>
            </a:lvl1pPr>
          </a:lstStyle>
          <a:p>
            <a:pPr>
              <a:defRPr/>
            </a:pPr>
            <a:fld id="{8F991044-5780-8047-AB32-8442925684C4}" type="datetime1">
              <a:rPr lang="en-US" altLang="zh-CN" smtClean="0"/>
              <a:t>6/10/23</a:t>
            </a:fld>
            <a:endParaRPr lang="zh-CN" altLang="en-US"/>
          </a:p>
        </p:txBody>
      </p:sp>
      <p:sp>
        <p:nvSpPr>
          <p:cNvPr id="8" name="页脚占位符 4">
            <a:extLst>
              <a:ext uri="{FF2B5EF4-FFF2-40B4-BE49-F238E27FC236}">
                <a16:creationId xmlns:a16="http://schemas.microsoft.com/office/drawing/2014/main" id="{478AB694-65FB-6441-8CCB-8E255F5DC12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CDBAB34F-926A-DC41-AC70-22562A0D12B3}"/>
              </a:ext>
            </a:extLst>
          </p:cNvPr>
          <p:cNvSpPr>
            <a:spLocks noGrp="1" noChangeArrowheads="1"/>
          </p:cNvSpPr>
          <p:nvPr>
            <p:ph type="sldNum" sz="quarter" idx="12"/>
          </p:nvPr>
        </p:nvSpPr>
        <p:spPr>
          <a:ln/>
        </p:spPr>
        <p:txBody>
          <a:bodyPr/>
          <a:lstStyle>
            <a:lvl1pPr>
              <a:defRPr/>
            </a:lvl1pPr>
          </a:lstStyle>
          <a:p>
            <a:fld id="{4BB39C5C-B68D-FD4A-87DE-315398F1D801}" type="slidenum">
              <a:rPr lang="zh-CN" altLang="en-US"/>
              <a:pPr/>
              <a:t>‹#›</a:t>
            </a:fld>
            <a:endParaRPr lang="zh-CN" altLang="en-US"/>
          </a:p>
        </p:txBody>
      </p:sp>
    </p:spTree>
    <p:extLst>
      <p:ext uri="{BB962C8B-B14F-4D97-AF65-F5344CB8AC3E}">
        <p14:creationId xmlns:p14="http://schemas.microsoft.com/office/powerpoint/2010/main" val="53204461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2019CB-E21B-5A49-AEC6-E43CBB8813E7}"/>
              </a:ext>
            </a:extLst>
          </p:cNvPr>
          <p:cNvSpPr>
            <a:spLocks noGrp="1" noChangeArrowheads="1"/>
          </p:cNvSpPr>
          <p:nvPr>
            <p:ph type="dt" sz="half" idx="10"/>
          </p:nvPr>
        </p:nvSpPr>
        <p:spPr>
          <a:ln/>
        </p:spPr>
        <p:txBody>
          <a:bodyPr/>
          <a:lstStyle>
            <a:lvl1pPr>
              <a:defRPr/>
            </a:lvl1pPr>
          </a:lstStyle>
          <a:p>
            <a:pPr>
              <a:defRPr/>
            </a:pPr>
            <a:fld id="{30348DC1-FF2C-2449-BA4D-D48C86B125A1}" type="datetime1">
              <a:rPr lang="en-US" altLang="zh-CN" smtClean="0"/>
              <a:t>6/10/23</a:t>
            </a:fld>
            <a:endParaRPr lang="zh-CN" altLang="en-US"/>
          </a:p>
        </p:txBody>
      </p:sp>
      <p:sp>
        <p:nvSpPr>
          <p:cNvPr id="4" name="页脚占位符 4">
            <a:extLst>
              <a:ext uri="{FF2B5EF4-FFF2-40B4-BE49-F238E27FC236}">
                <a16:creationId xmlns:a16="http://schemas.microsoft.com/office/drawing/2014/main" id="{778D7013-B443-514B-98CD-5D37B17ED3C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6CD6247F-DA5E-3F4F-92BE-07FA2A3A62DC}"/>
              </a:ext>
            </a:extLst>
          </p:cNvPr>
          <p:cNvSpPr>
            <a:spLocks noGrp="1" noChangeArrowheads="1"/>
          </p:cNvSpPr>
          <p:nvPr>
            <p:ph type="sldNum" sz="quarter" idx="12"/>
          </p:nvPr>
        </p:nvSpPr>
        <p:spPr>
          <a:ln/>
        </p:spPr>
        <p:txBody>
          <a:bodyPr/>
          <a:lstStyle>
            <a:lvl1pPr>
              <a:defRPr/>
            </a:lvl1pPr>
          </a:lstStyle>
          <a:p>
            <a:fld id="{A3284F26-4F21-7E4D-B67B-3A952E6573CD}" type="slidenum">
              <a:rPr lang="zh-CN" altLang="en-US"/>
              <a:pPr/>
              <a:t>‹#›</a:t>
            </a:fld>
            <a:endParaRPr lang="zh-CN" altLang="en-US"/>
          </a:p>
        </p:txBody>
      </p:sp>
    </p:spTree>
    <p:extLst>
      <p:ext uri="{BB962C8B-B14F-4D97-AF65-F5344CB8AC3E}">
        <p14:creationId xmlns:p14="http://schemas.microsoft.com/office/powerpoint/2010/main" val="325122272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F02C1BB-20CB-204C-B061-A336F3C8BAD6}"/>
              </a:ext>
            </a:extLst>
          </p:cNvPr>
          <p:cNvSpPr>
            <a:spLocks noGrp="1" noChangeArrowheads="1"/>
          </p:cNvSpPr>
          <p:nvPr>
            <p:ph type="dt" sz="half" idx="10"/>
          </p:nvPr>
        </p:nvSpPr>
        <p:spPr>
          <a:ln/>
        </p:spPr>
        <p:txBody>
          <a:bodyPr/>
          <a:lstStyle>
            <a:lvl1pPr>
              <a:defRPr/>
            </a:lvl1pPr>
          </a:lstStyle>
          <a:p>
            <a:pPr>
              <a:defRPr/>
            </a:pPr>
            <a:fld id="{9856A7A4-13E5-DA4B-A893-D8EB1C5F9A1E}" type="datetime1">
              <a:rPr lang="en-US" altLang="zh-CN" smtClean="0"/>
              <a:t>6/10/23</a:t>
            </a:fld>
            <a:endParaRPr lang="zh-CN" altLang="en-US"/>
          </a:p>
        </p:txBody>
      </p:sp>
      <p:sp>
        <p:nvSpPr>
          <p:cNvPr id="3" name="页脚占位符 4">
            <a:extLst>
              <a:ext uri="{FF2B5EF4-FFF2-40B4-BE49-F238E27FC236}">
                <a16:creationId xmlns:a16="http://schemas.microsoft.com/office/drawing/2014/main" id="{B1DD9F11-0717-174A-9785-F6C7931535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23B33EA9-A8C4-F44E-8CDC-AD13EE8129DF}"/>
              </a:ext>
            </a:extLst>
          </p:cNvPr>
          <p:cNvSpPr>
            <a:spLocks noGrp="1" noChangeArrowheads="1"/>
          </p:cNvSpPr>
          <p:nvPr>
            <p:ph type="sldNum" sz="quarter" idx="12"/>
          </p:nvPr>
        </p:nvSpPr>
        <p:spPr>
          <a:ln/>
        </p:spPr>
        <p:txBody>
          <a:bodyPr/>
          <a:lstStyle>
            <a:lvl1pPr>
              <a:defRPr/>
            </a:lvl1pPr>
          </a:lstStyle>
          <a:p>
            <a:fld id="{91748A91-654E-E642-A6FD-C60B1E82567A}" type="slidenum">
              <a:rPr lang="zh-CN" altLang="en-US"/>
              <a:pPr/>
              <a:t>‹#›</a:t>
            </a:fld>
            <a:endParaRPr lang="zh-CN" altLang="en-US"/>
          </a:p>
        </p:txBody>
      </p:sp>
    </p:spTree>
    <p:extLst>
      <p:ext uri="{BB962C8B-B14F-4D97-AF65-F5344CB8AC3E}">
        <p14:creationId xmlns:p14="http://schemas.microsoft.com/office/powerpoint/2010/main" val="72837831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006916E5-88AC-C64F-8EA2-F743E21E6B23}"/>
              </a:ext>
            </a:extLst>
          </p:cNvPr>
          <p:cNvSpPr>
            <a:spLocks noGrp="1" noChangeArrowheads="1"/>
          </p:cNvSpPr>
          <p:nvPr>
            <p:ph type="dt" sz="half" idx="10"/>
          </p:nvPr>
        </p:nvSpPr>
        <p:spPr>
          <a:ln/>
        </p:spPr>
        <p:txBody>
          <a:bodyPr/>
          <a:lstStyle>
            <a:lvl1pPr>
              <a:defRPr/>
            </a:lvl1pPr>
          </a:lstStyle>
          <a:p>
            <a:pPr>
              <a:defRPr/>
            </a:pPr>
            <a:fld id="{B0B43A93-3955-AD4E-8F44-42394EC3C4D5}" type="datetime1">
              <a:rPr lang="en-US" altLang="zh-CN" smtClean="0"/>
              <a:t>6/10/23</a:t>
            </a:fld>
            <a:endParaRPr lang="zh-CN" altLang="en-US"/>
          </a:p>
        </p:txBody>
      </p:sp>
      <p:sp>
        <p:nvSpPr>
          <p:cNvPr id="6" name="页脚占位符 4">
            <a:extLst>
              <a:ext uri="{FF2B5EF4-FFF2-40B4-BE49-F238E27FC236}">
                <a16:creationId xmlns:a16="http://schemas.microsoft.com/office/drawing/2014/main" id="{FA854175-4F67-7946-8C01-5FDEC345D60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00AD62-FEB5-E348-976F-F612083914EF}"/>
              </a:ext>
            </a:extLst>
          </p:cNvPr>
          <p:cNvSpPr>
            <a:spLocks noGrp="1" noChangeArrowheads="1"/>
          </p:cNvSpPr>
          <p:nvPr>
            <p:ph type="sldNum" sz="quarter" idx="12"/>
          </p:nvPr>
        </p:nvSpPr>
        <p:spPr>
          <a:ln/>
        </p:spPr>
        <p:txBody>
          <a:bodyPr/>
          <a:lstStyle>
            <a:lvl1pPr>
              <a:defRPr/>
            </a:lvl1pPr>
          </a:lstStyle>
          <a:p>
            <a:fld id="{8FF09E2A-99F4-4F4F-973F-65227356958A}" type="slidenum">
              <a:rPr lang="zh-CN" altLang="en-US"/>
              <a:pPr/>
              <a:t>‹#›</a:t>
            </a:fld>
            <a:endParaRPr lang="zh-CN" altLang="en-US"/>
          </a:p>
        </p:txBody>
      </p:sp>
    </p:spTree>
    <p:extLst>
      <p:ext uri="{BB962C8B-B14F-4D97-AF65-F5344CB8AC3E}">
        <p14:creationId xmlns:p14="http://schemas.microsoft.com/office/powerpoint/2010/main" val="24403801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94BAC60-0DA8-624D-A7C4-D2A2A4BB854D}"/>
              </a:ext>
            </a:extLst>
          </p:cNvPr>
          <p:cNvSpPr>
            <a:spLocks noGrp="1" noChangeArrowheads="1"/>
          </p:cNvSpPr>
          <p:nvPr>
            <p:ph type="dt" sz="half" idx="10"/>
          </p:nvPr>
        </p:nvSpPr>
        <p:spPr>
          <a:ln/>
        </p:spPr>
        <p:txBody>
          <a:bodyPr/>
          <a:lstStyle>
            <a:lvl1pPr>
              <a:defRPr/>
            </a:lvl1pPr>
          </a:lstStyle>
          <a:p>
            <a:pPr>
              <a:defRPr/>
            </a:pPr>
            <a:fld id="{AC1606D7-FCA3-9443-9D76-5676C1E13511}" type="datetime1">
              <a:rPr lang="en-US" altLang="zh-CN" smtClean="0"/>
              <a:t>6/10/23</a:t>
            </a:fld>
            <a:endParaRPr lang="zh-CN" altLang="en-US"/>
          </a:p>
        </p:txBody>
      </p:sp>
      <p:sp>
        <p:nvSpPr>
          <p:cNvPr id="5" name="页脚占位符 4">
            <a:extLst>
              <a:ext uri="{FF2B5EF4-FFF2-40B4-BE49-F238E27FC236}">
                <a16:creationId xmlns:a16="http://schemas.microsoft.com/office/drawing/2014/main" id="{A4203938-891F-BD44-8F19-151DF59D4AF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E1EC3-E7F3-D744-9326-1FF4A891E0B8}"/>
              </a:ext>
            </a:extLst>
          </p:cNvPr>
          <p:cNvSpPr>
            <a:spLocks noGrp="1" noChangeArrowheads="1"/>
          </p:cNvSpPr>
          <p:nvPr>
            <p:ph type="sldNum" sz="quarter" idx="12"/>
          </p:nvPr>
        </p:nvSpPr>
        <p:spPr>
          <a:ln/>
        </p:spPr>
        <p:txBody>
          <a:bodyPr/>
          <a:lstStyle>
            <a:lvl1pPr>
              <a:defRPr/>
            </a:lvl1pPr>
          </a:lstStyle>
          <a:p>
            <a:fld id="{E3AFD05E-26CD-0F44-849A-F3ED722806A8}" type="slidenum">
              <a:rPr lang="zh-CN" altLang="en-US"/>
              <a:pPr/>
              <a:t>‹#›</a:t>
            </a:fld>
            <a:endParaRPr lang="zh-CN" altLang="en-US"/>
          </a:p>
        </p:txBody>
      </p:sp>
      <p:pic>
        <p:nvPicPr>
          <p:cNvPr id="7" name="Picture 6">
            <a:extLst>
              <a:ext uri="{FF2B5EF4-FFF2-40B4-BE49-F238E27FC236}">
                <a16:creationId xmlns:a16="http://schemas.microsoft.com/office/drawing/2014/main" id="{362E706E-194A-5E4D-B772-16D05B01AC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44985336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17ADB10-D499-0048-9A11-49F9C14D4EAF}"/>
              </a:ext>
            </a:extLst>
          </p:cNvPr>
          <p:cNvSpPr>
            <a:spLocks noGrp="1" noChangeArrowheads="1"/>
          </p:cNvSpPr>
          <p:nvPr>
            <p:ph type="dt" sz="half" idx="10"/>
          </p:nvPr>
        </p:nvSpPr>
        <p:spPr>
          <a:ln/>
        </p:spPr>
        <p:txBody>
          <a:bodyPr/>
          <a:lstStyle>
            <a:lvl1pPr>
              <a:defRPr/>
            </a:lvl1pPr>
          </a:lstStyle>
          <a:p>
            <a:pPr>
              <a:defRPr/>
            </a:pPr>
            <a:fld id="{BD4CF4D0-C78D-1746-8BBC-FD3FF766128F}" type="datetime1">
              <a:rPr lang="en-US" altLang="zh-CN" smtClean="0"/>
              <a:t>6/10/23</a:t>
            </a:fld>
            <a:endParaRPr lang="zh-CN" altLang="en-US"/>
          </a:p>
        </p:txBody>
      </p:sp>
      <p:sp>
        <p:nvSpPr>
          <p:cNvPr id="6" name="页脚占位符 4">
            <a:extLst>
              <a:ext uri="{FF2B5EF4-FFF2-40B4-BE49-F238E27FC236}">
                <a16:creationId xmlns:a16="http://schemas.microsoft.com/office/drawing/2014/main" id="{BC361501-2F4E-774F-ACCB-F34AA22E1F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8A8DE0-A504-7249-AAC7-BF341F449EBD}"/>
              </a:ext>
            </a:extLst>
          </p:cNvPr>
          <p:cNvSpPr>
            <a:spLocks noGrp="1" noChangeArrowheads="1"/>
          </p:cNvSpPr>
          <p:nvPr>
            <p:ph type="sldNum" sz="quarter" idx="12"/>
          </p:nvPr>
        </p:nvSpPr>
        <p:spPr>
          <a:ln/>
        </p:spPr>
        <p:txBody>
          <a:bodyPr/>
          <a:lstStyle>
            <a:lvl1pPr>
              <a:defRPr/>
            </a:lvl1pPr>
          </a:lstStyle>
          <a:p>
            <a:fld id="{E7949832-7897-A448-AC2E-A168D8A7C167}" type="slidenum">
              <a:rPr lang="zh-CN" altLang="en-US"/>
              <a:pPr/>
              <a:t>‹#›</a:t>
            </a:fld>
            <a:endParaRPr lang="zh-CN" altLang="en-US"/>
          </a:p>
        </p:txBody>
      </p:sp>
    </p:spTree>
    <p:extLst>
      <p:ext uri="{BB962C8B-B14F-4D97-AF65-F5344CB8AC3E}">
        <p14:creationId xmlns:p14="http://schemas.microsoft.com/office/powerpoint/2010/main" val="174214793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26E5EC-872B-1A4A-B16C-716F2511D1CC}"/>
              </a:ext>
            </a:extLst>
          </p:cNvPr>
          <p:cNvSpPr>
            <a:spLocks noGrp="1" noChangeArrowheads="1"/>
          </p:cNvSpPr>
          <p:nvPr>
            <p:ph type="dt" sz="half" idx="10"/>
          </p:nvPr>
        </p:nvSpPr>
        <p:spPr>
          <a:ln/>
        </p:spPr>
        <p:txBody>
          <a:bodyPr/>
          <a:lstStyle>
            <a:lvl1pPr>
              <a:defRPr/>
            </a:lvl1pPr>
          </a:lstStyle>
          <a:p>
            <a:pPr>
              <a:defRPr/>
            </a:pPr>
            <a:fld id="{7F5555E0-EF7B-094B-A080-0B99E63AAFB0}" type="datetime1">
              <a:rPr lang="en-US" altLang="zh-CN" smtClean="0"/>
              <a:t>6/10/23</a:t>
            </a:fld>
            <a:endParaRPr lang="zh-CN" altLang="en-US"/>
          </a:p>
        </p:txBody>
      </p:sp>
      <p:sp>
        <p:nvSpPr>
          <p:cNvPr id="5" name="页脚占位符 4">
            <a:extLst>
              <a:ext uri="{FF2B5EF4-FFF2-40B4-BE49-F238E27FC236}">
                <a16:creationId xmlns:a16="http://schemas.microsoft.com/office/drawing/2014/main" id="{693B583E-514D-5A46-814D-1DA65BCBA39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F75F6E61-A7F7-A142-AF06-5882022F957E}"/>
              </a:ext>
            </a:extLst>
          </p:cNvPr>
          <p:cNvSpPr>
            <a:spLocks noGrp="1" noChangeArrowheads="1"/>
          </p:cNvSpPr>
          <p:nvPr>
            <p:ph type="sldNum" sz="quarter" idx="12"/>
          </p:nvPr>
        </p:nvSpPr>
        <p:spPr>
          <a:ln/>
        </p:spPr>
        <p:txBody>
          <a:bodyPr/>
          <a:lstStyle>
            <a:lvl1pPr>
              <a:defRPr/>
            </a:lvl1pPr>
          </a:lstStyle>
          <a:p>
            <a:fld id="{06CB85B9-2ECF-E74B-A413-C50AE856B2DC}" type="slidenum">
              <a:rPr lang="zh-CN" altLang="en-US"/>
              <a:pPr/>
              <a:t>‹#›</a:t>
            </a:fld>
            <a:endParaRPr lang="zh-CN" altLang="en-US"/>
          </a:p>
        </p:txBody>
      </p:sp>
    </p:spTree>
    <p:extLst>
      <p:ext uri="{BB962C8B-B14F-4D97-AF65-F5344CB8AC3E}">
        <p14:creationId xmlns:p14="http://schemas.microsoft.com/office/powerpoint/2010/main" val="114719313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BC445DE-A7D2-444C-A767-6BF9B468D482}"/>
              </a:ext>
            </a:extLst>
          </p:cNvPr>
          <p:cNvSpPr>
            <a:spLocks noGrp="1" noChangeArrowheads="1"/>
          </p:cNvSpPr>
          <p:nvPr>
            <p:ph type="dt" sz="half" idx="10"/>
          </p:nvPr>
        </p:nvSpPr>
        <p:spPr>
          <a:ln/>
        </p:spPr>
        <p:txBody>
          <a:bodyPr/>
          <a:lstStyle>
            <a:lvl1pPr>
              <a:defRPr/>
            </a:lvl1pPr>
          </a:lstStyle>
          <a:p>
            <a:pPr>
              <a:defRPr/>
            </a:pPr>
            <a:fld id="{862D9A4D-29DD-4C48-A829-E7013E7AF0E5}" type="datetime1">
              <a:rPr lang="en-US" altLang="zh-CN" smtClean="0"/>
              <a:t>6/10/23</a:t>
            </a:fld>
            <a:endParaRPr lang="zh-CN" altLang="en-US"/>
          </a:p>
        </p:txBody>
      </p:sp>
      <p:sp>
        <p:nvSpPr>
          <p:cNvPr id="5" name="页脚占位符 4">
            <a:extLst>
              <a:ext uri="{FF2B5EF4-FFF2-40B4-BE49-F238E27FC236}">
                <a16:creationId xmlns:a16="http://schemas.microsoft.com/office/drawing/2014/main" id="{2DE837A1-E71D-9840-8EF3-8C7BB1477C7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6328214-2835-CB43-AC9B-5DCABF7D9852}"/>
              </a:ext>
            </a:extLst>
          </p:cNvPr>
          <p:cNvSpPr>
            <a:spLocks noGrp="1" noChangeArrowheads="1"/>
          </p:cNvSpPr>
          <p:nvPr>
            <p:ph type="sldNum" sz="quarter" idx="12"/>
          </p:nvPr>
        </p:nvSpPr>
        <p:spPr>
          <a:ln/>
        </p:spPr>
        <p:txBody>
          <a:bodyPr/>
          <a:lstStyle>
            <a:lvl1pPr>
              <a:defRPr/>
            </a:lvl1pPr>
          </a:lstStyle>
          <a:p>
            <a:fld id="{B6A0ED7A-4F4A-F94F-8DEF-B5098261059C}" type="slidenum">
              <a:rPr lang="zh-CN" altLang="en-US"/>
              <a:pPr/>
              <a:t>‹#›</a:t>
            </a:fld>
            <a:endParaRPr lang="zh-CN" altLang="en-US"/>
          </a:p>
        </p:txBody>
      </p:sp>
    </p:spTree>
    <p:extLst>
      <p:ext uri="{BB962C8B-B14F-4D97-AF65-F5344CB8AC3E}">
        <p14:creationId xmlns:p14="http://schemas.microsoft.com/office/powerpoint/2010/main" val="134835906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EB987CDA-69D9-FA43-A5DB-C7DE73ED68F7}"/>
              </a:ext>
            </a:extLst>
          </p:cNvPr>
          <p:cNvSpPr>
            <a:spLocks noGrp="1" noChangeArrowheads="1"/>
          </p:cNvSpPr>
          <p:nvPr>
            <p:ph type="dt" sz="half" idx="10"/>
          </p:nvPr>
        </p:nvSpPr>
        <p:spPr>
          <a:ln/>
        </p:spPr>
        <p:txBody>
          <a:bodyPr/>
          <a:lstStyle>
            <a:lvl1pPr>
              <a:defRPr/>
            </a:lvl1pPr>
          </a:lstStyle>
          <a:p>
            <a:pPr>
              <a:defRPr/>
            </a:pPr>
            <a:fld id="{64D0BEFC-BACC-CD43-B7EE-23578DFDC932}" type="datetime1">
              <a:rPr lang="en-US" altLang="zh-CN" smtClean="0"/>
              <a:t>6/10/23</a:t>
            </a:fld>
            <a:endParaRPr lang="zh-CN" altLang="en-US"/>
          </a:p>
        </p:txBody>
      </p:sp>
      <p:sp>
        <p:nvSpPr>
          <p:cNvPr id="5" name="页脚占位符 4">
            <a:extLst>
              <a:ext uri="{FF2B5EF4-FFF2-40B4-BE49-F238E27FC236}">
                <a16:creationId xmlns:a16="http://schemas.microsoft.com/office/drawing/2014/main" id="{97BC74C2-AEBA-8745-BC5F-5A2E051F15D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7FD01FA-1FAD-8242-A4C7-AE361A755953}"/>
              </a:ext>
            </a:extLst>
          </p:cNvPr>
          <p:cNvSpPr>
            <a:spLocks noGrp="1" noChangeArrowheads="1"/>
          </p:cNvSpPr>
          <p:nvPr>
            <p:ph type="sldNum" sz="quarter" idx="12"/>
          </p:nvPr>
        </p:nvSpPr>
        <p:spPr>
          <a:ln/>
        </p:spPr>
        <p:txBody>
          <a:bodyPr/>
          <a:lstStyle>
            <a:lvl1pPr>
              <a:defRPr/>
            </a:lvl1pPr>
          </a:lstStyle>
          <a:p>
            <a:fld id="{49B16118-DFA5-B143-AD5F-4388C0AA9B6B}" type="slidenum">
              <a:rPr lang="zh-CN" altLang="en-US"/>
              <a:pPr/>
              <a:t>‹#›</a:t>
            </a:fld>
            <a:endParaRPr lang="zh-CN" altLang="en-US"/>
          </a:p>
        </p:txBody>
      </p:sp>
    </p:spTree>
    <p:extLst>
      <p:ext uri="{BB962C8B-B14F-4D97-AF65-F5344CB8AC3E}">
        <p14:creationId xmlns:p14="http://schemas.microsoft.com/office/powerpoint/2010/main" val="20331293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ECE1BF9-F848-7042-B836-6DECA9BF42F7}"/>
              </a:ext>
            </a:extLst>
          </p:cNvPr>
          <p:cNvSpPr>
            <a:spLocks noGrp="1" noChangeArrowheads="1"/>
          </p:cNvSpPr>
          <p:nvPr>
            <p:ph type="dt" sz="half" idx="10"/>
          </p:nvPr>
        </p:nvSpPr>
        <p:spPr>
          <a:ln/>
        </p:spPr>
        <p:txBody>
          <a:bodyPr/>
          <a:lstStyle>
            <a:lvl1pPr>
              <a:defRPr/>
            </a:lvl1pPr>
          </a:lstStyle>
          <a:p>
            <a:pPr>
              <a:defRPr/>
            </a:pPr>
            <a:fld id="{447743F6-92A9-F94D-8068-C4D750DA3174}" type="datetime1">
              <a:rPr lang="en-US" altLang="zh-CN" smtClean="0"/>
              <a:t>6/10/23</a:t>
            </a:fld>
            <a:endParaRPr lang="zh-CN" altLang="en-US"/>
          </a:p>
        </p:txBody>
      </p:sp>
      <p:sp>
        <p:nvSpPr>
          <p:cNvPr id="5" name="页脚占位符 4">
            <a:extLst>
              <a:ext uri="{FF2B5EF4-FFF2-40B4-BE49-F238E27FC236}">
                <a16:creationId xmlns:a16="http://schemas.microsoft.com/office/drawing/2014/main" id="{17838C3E-22E3-C442-93B7-A643F550AE5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1C91ACA-7C6F-C948-B465-FA696480564B}"/>
              </a:ext>
            </a:extLst>
          </p:cNvPr>
          <p:cNvSpPr>
            <a:spLocks noGrp="1" noChangeArrowheads="1"/>
          </p:cNvSpPr>
          <p:nvPr>
            <p:ph type="sldNum" sz="quarter" idx="12"/>
          </p:nvPr>
        </p:nvSpPr>
        <p:spPr>
          <a:ln/>
        </p:spPr>
        <p:txBody>
          <a:bodyPr/>
          <a:lstStyle>
            <a:lvl1pPr>
              <a:defRPr/>
            </a:lvl1pPr>
          </a:lstStyle>
          <a:p>
            <a:fld id="{ADEC248D-9754-4D4D-8D2E-B6C1D84BD2CE}" type="slidenum">
              <a:rPr lang="zh-CN" altLang="en-US"/>
              <a:pPr/>
              <a:t>‹#›</a:t>
            </a:fld>
            <a:endParaRPr lang="zh-CN" altLang="en-US"/>
          </a:p>
        </p:txBody>
      </p:sp>
    </p:spTree>
    <p:extLst>
      <p:ext uri="{BB962C8B-B14F-4D97-AF65-F5344CB8AC3E}">
        <p14:creationId xmlns:p14="http://schemas.microsoft.com/office/powerpoint/2010/main" val="142386400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BE1985B-72C3-314B-A996-83C4D924FCF2}"/>
              </a:ext>
            </a:extLst>
          </p:cNvPr>
          <p:cNvSpPr>
            <a:spLocks noGrp="1" noChangeArrowheads="1"/>
          </p:cNvSpPr>
          <p:nvPr>
            <p:ph type="dt" sz="half" idx="10"/>
          </p:nvPr>
        </p:nvSpPr>
        <p:spPr>
          <a:ln/>
        </p:spPr>
        <p:txBody>
          <a:bodyPr/>
          <a:lstStyle>
            <a:lvl1pPr>
              <a:defRPr/>
            </a:lvl1pPr>
          </a:lstStyle>
          <a:p>
            <a:pPr>
              <a:defRPr/>
            </a:pPr>
            <a:fld id="{B7492A9F-EC36-1645-9619-88421F82AF85}" type="datetime1">
              <a:rPr lang="en-US" altLang="zh-CN" smtClean="0"/>
              <a:t>6/10/23</a:t>
            </a:fld>
            <a:endParaRPr lang="zh-CN" altLang="en-US"/>
          </a:p>
        </p:txBody>
      </p:sp>
      <p:sp>
        <p:nvSpPr>
          <p:cNvPr id="5" name="页脚占位符 4">
            <a:extLst>
              <a:ext uri="{FF2B5EF4-FFF2-40B4-BE49-F238E27FC236}">
                <a16:creationId xmlns:a16="http://schemas.microsoft.com/office/drawing/2014/main" id="{17C180E8-8221-F444-B330-816DC5CD80B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DA39966-C2F0-734F-B864-95DCD918FB8B}"/>
              </a:ext>
            </a:extLst>
          </p:cNvPr>
          <p:cNvSpPr>
            <a:spLocks noGrp="1" noChangeArrowheads="1"/>
          </p:cNvSpPr>
          <p:nvPr>
            <p:ph type="sldNum" sz="quarter" idx="12"/>
          </p:nvPr>
        </p:nvSpPr>
        <p:spPr>
          <a:ln/>
        </p:spPr>
        <p:txBody>
          <a:bodyPr/>
          <a:lstStyle>
            <a:lvl1pPr>
              <a:defRPr/>
            </a:lvl1pPr>
          </a:lstStyle>
          <a:p>
            <a:fld id="{1C70E08A-2701-E04C-B159-47940852741B}" type="slidenum">
              <a:rPr lang="zh-CN" altLang="en-US"/>
              <a:pPr/>
              <a:t>‹#›</a:t>
            </a:fld>
            <a:endParaRPr lang="zh-CN" altLang="en-US"/>
          </a:p>
        </p:txBody>
      </p:sp>
    </p:spTree>
    <p:extLst>
      <p:ext uri="{BB962C8B-B14F-4D97-AF65-F5344CB8AC3E}">
        <p14:creationId xmlns:p14="http://schemas.microsoft.com/office/powerpoint/2010/main" val="87644052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E1D3AFE2-3D20-ED43-838F-35A5CAE4EC36}"/>
              </a:ext>
            </a:extLst>
          </p:cNvPr>
          <p:cNvSpPr>
            <a:spLocks noGrp="1" noChangeArrowheads="1"/>
          </p:cNvSpPr>
          <p:nvPr>
            <p:ph type="dt" sz="half" idx="10"/>
          </p:nvPr>
        </p:nvSpPr>
        <p:spPr>
          <a:ln/>
        </p:spPr>
        <p:txBody>
          <a:bodyPr/>
          <a:lstStyle>
            <a:lvl1pPr>
              <a:defRPr/>
            </a:lvl1pPr>
          </a:lstStyle>
          <a:p>
            <a:pPr>
              <a:defRPr/>
            </a:pPr>
            <a:fld id="{A82FA575-31E6-9D45-8BDA-72DFAA24510D}" type="datetime1">
              <a:rPr lang="en-US" altLang="zh-CN" smtClean="0"/>
              <a:t>6/10/23</a:t>
            </a:fld>
            <a:endParaRPr lang="zh-CN" altLang="en-US"/>
          </a:p>
        </p:txBody>
      </p:sp>
      <p:sp>
        <p:nvSpPr>
          <p:cNvPr id="6" name="页脚占位符 4">
            <a:extLst>
              <a:ext uri="{FF2B5EF4-FFF2-40B4-BE49-F238E27FC236}">
                <a16:creationId xmlns:a16="http://schemas.microsoft.com/office/drawing/2014/main" id="{BFBF344A-ADAB-B345-934D-E6BF7CBF2F0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8AC03F2-1B3A-2F4F-9894-0B9234DB54AC}"/>
              </a:ext>
            </a:extLst>
          </p:cNvPr>
          <p:cNvSpPr>
            <a:spLocks noGrp="1" noChangeArrowheads="1"/>
          </p:cNvSpPr>
          <p:nvPr>
            <p:ph type="sldNum" sz="quarter" idx="12"/>
          </p:nvPr>
        </p:nvSpPr>
        <p:spPr>
          <a:ln/>
        </p:spPr>
        <p:txBody>
          <a:bodyPr/>
          <a:lstStyle>
            <a:lvl1pPr>
              <a:defRPr/>
            </a:lvl1pPr>
          </a:lstStyle>
          <a:p>
            <a:fld id="{5FEFF8B6-6F94-894A-8922-B2FC0650379E}" type="slidenum">
              <a:rPr lang="zh-CN" altLang="en-US"/>
              <a:pPr/>
              <a:t>‹#›</a:t>
            </a:fld>
            <a:endParaRPr lang="zh-CN" altLang="en-US"/>
          </a:p>
        </p:txBody>
      </p:sp>
    </p:spTree>
    <p:extLst>
      <p:ext uri="{BB962C8B-B14F-4D97-AF65-F5344CB8AC3E}">
        <p14:creationId xmlns:p14="http://schemas.microsoft.com/office/powerpoint/2010/main" val="268161673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B629BC42-E80F-F74B-8D05-7F7EA1463D83}"/>
              </a:ext>
            </a:extLst>
          </p:cNvPr>
          <p:cNvSpPr>
            <a:spLocks noGrp="1" noChangeArrowheads="1"/>
          </p:cNvSpPr>
          <p:nvPr>
            <p:ph type="dt" sz="half" idx="10"/>
          </p:nvPr>
        </p:nvSpPr>
        <p:spPr>
          <a:ln/>
        </p:spPr>
        <p:txBody>
          <a:bodyPr/>
          <a:lstStyle>
            <a:lvl1pPr>
              <a:defRPr/>
            </a:lvl1pPr>
          </a:lstStyle>
          <a:p>
            <a:pPr>
              <a:defRPr/>
            </a:pPr>
            <a:fld id="{07389617-B08B-6D40-938F-A7C8D6B51345}" type="datetime1">
              <a:rPr lang="en-US" altLang="zh-CN" smtClean="0"/>
              <a:t>6/10/23</a:t>
            </a:fld>
            <a:endParaRPr lang="zh-CN" altLang="en-US"/>
          </a:p>
        </p:txBody>
      </p:sp>
      <p:sp>
        <p:nvSpPr>
          <p:cNvPr id="8" name="页脚占位符 4">
            <a:extLst>
              <a:ext uri="{FF2B5EF4-FFF2-40B4-BE49-F238E27FC236}">
                <a16:creationId xmlns:a16="http://schemas.microsoft.com/office/drawing/2014/main" id="{FD9CC50D-4BA5-0345-B904-294FF6C15E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26EDC1F-213F-A84E-B977-855511835DC9}"/>
              </a:ext>
            </a:extLst>
          </p:cNvPr>
          <p:cNvSpPr>
            <a:spLocks noGrp="1" noChangeArrowheads="1"/>
          </p:cNvSpPr>
          <p:nvPr>
            <p:ph type="sldNum" sz="quarter" idx="12"/>
          </p:nvPr>
        </p:nvSpPr>
        <p:spPr>
          <a:ln/>
        </p:spPr>
        <p:txBody>
          <a:bodyPr/>
          <a:lstStyle>
            <a:lvl1pPr>
              <a:defRPr/>
            </a:lvl1pPr>
          </a:lstStyle>
          <a:p>
            <a:fld id="{A9887F62-FA4A-E74E-9B4E-3EC9F1D28173}" type="slidenum">
              <a:rPr lang="zh-CN" altLang="en-US"/>
              <a:pPr/>
              <a:t>‹#›</a:t>
            </a:fld>
            <a:endParaRPr lang="zh-CN" altLang="en-US"/>
          </a:p>
        </p:txBody>
      </p:sp>
    </p:spTree>
    <p:extLst>
      <p:ext uri="{BB962C8B-B14F-4D97-AF65-F5344CB8AC3E}">
        <p14:creationId xmlns:p14="http://schemas.microsoft.com/office/powerpoint/2010/main" val="30454699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77580E-2D61-344A-B297-86472B071436}"/>
              </a:ext>
            </a:extLst>
          </p:cNvPr>
          <p:cNvSpPr>
            <a:spLocks noGrp="1" noChangeArrowheads="1"/>
          </p:cNvSpPr>
          <p:nvPr>
            <p:ph type="dt" sz="half" idx="10"/>
          </p:nvPr>
        </p:nvSpPr>
        <p:spPr>
          <a:ln/>
        </p:spPr>
        <p:txBody>
          <a:bodyPr/>
          <a:lstStyle>
            <a:lvl1pPr>
              <a:defRPr/>
            </a:lvl1pPr>
          </a:lstStyle>
          <a:p>
            <a:pPr>
              <a:defRPr/>
            </a:pPr>
            <a:fld id="{278EFDEA-B256-7C41-A12C-AC14B532FD22}" type="datetime1">
              <a:rPr lang="en-US" altLang="zh-CN" smtClean="0"/>
              <a:t>6/10/23</a:t>
            </a:fld>
            <a:endParaRPr lang="zh-CN" altLang="en-US"/>
          </a:p>
        </p:txBody>
      </p:sp>
      <p:sp>
        <p:nvSpPr>
          <p:cNvPr id="4" name="页脚占位符 4">
            <a:extLst>
              <a:ext uri="{FF2B5EF4-FFF2-40B4-BE49-F238E27FC236}">
                <a16:creationId xmlns:a16="http://schemas.microsoft.com/office/drawing/2014/main" id="{4BC2F982-888E-E045-AE71-DDF93A89385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0CA8FC03-6F84-F94B-AE8A-AE1A42513FEC}"/>
              </a:ext>
            </a:extLst>
          </p:cNvPr>
          <p:cNvSpPr>
            <a:spLocks noGrp="1" noChangeArrowheads="1"/>
          </p:cNvSpPr>
          <p:nvPr>
            <p:ph type="sldNum" sz="quarter" idx="12"/>
          </p:nvPr>
        </p:nvSpPr>
        <p:spPr>
          <a:ln/>
        </p:spPr>
        <p:txBody>
          <a:bodyPr/>
          <a:lstStyle>
            <a:lvl1pPr>
              <a:defRPr/>
            </a:lvl1pPr>
          </a:lstStyle>
          <a:p>
            <a:fld id="{3F2CCB82-3FBE-134B-B2C6-D7AECAB1881A}" type="slidenum">
              <a:rPr lang="zh-CN" altLang="en-US"/>
              <a:pPr/>
              <a:t>‹#›</a:t>
            </a:fld>
            <a:endParaRPr lang="zh-CN" altLang="en-US"/>
          </a:p>
        </p:txBody>
      </p:sp>
    </p:spTree>
    <p:extLst>
      <p:ext uri="{BB962C8B-B14F-4D97-AF65-F5344CB8AC3E}">
        <p14:creationId xmlns:p14="http://schemas.microsoft.com/office/powerpoint/2010/main" val="223586459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2EAD9BC4-96A1-0C45-BB04-F4CED1BCBD14}"/>
              </a:ext>
            </a:extLst>
          </p:cNvPr>
          <p:cNvSpPr>
            <a:spLocks noGrp="1" noChangeArrowheads="1"/>
          </p:cNvSpPr>
          <p:nvPr>
            <p:ph type="dt" sz="half" idx="10"/>
          </p:nvPr>
        </p:nvSpPr>
        <p:spPr>
          <a:ln/>
        </p:spPr>
        <p:txBody>
          <a:bodyPr/>
          <a:lstStyle>
            <a:lvl1pPr>
              <a:defRPr/>
            </a:lvl1pPr>
          </a:lstStyle>
          <a:p>
            <a:pPr>
              <a:defRPr/>
            </a:pPr>
            <a:fld id="{0D099908-E06C-774D-8F42-F0406DD7C18E}" type="datetime1">
              <a:rPr lang="en-US" altLang="zh-CN" smtClean="0"/>
              <a:t>6/10/23</a:t>
            </a:fld>
            <a:endParaRPr lang="zh-CN" altLang="en-US"/>
          </a:p>
        </p:txBody>
      </p:sp>
      <p:sp>
        <p:nvSpPr>
          <p:cNvPr id="3" name="页脚占位符 4">
            <a:extLst>
              <a:ext uri="{FF2B5EF4-FFF2-40B4-BE49-F238E27FC236}">
                <a16:creationId xmlns:a16="http://schemas.microsoft.com/office/drawing/2014/main" id="{C5C48603-1DD7-8F45-BEBD-C70F7D55497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3316D5D4-C5C0-4345-BC86-1ECE10814910}"/>
              </a:ext>
            </a:extLst>
          </p:cNvPr>
          <p:cNvSpPr>
            <a:spLocks noGrp="1" noChangeArrowheads="1"/>
          </p:cNvSpPr>
          <p:nvPr>
            <p:ph type="sldNum" sz="quarter" idx="12"/>
          </p:nvPr>
        </p:nvSpPr>
        <p:spPr>
          <a:ln/>
        </p:spPr>
        <p:txBody>
          <a:bodyPr/>
          <a:lstStyle>
            <a:lvl1pPr>
              <a:defRPr/>
            </a:lvl1pPr>
          </a:lstStyle>
          <a:p>
            <a:fld id="{162CF3DC-31C8-F54A-8301-39B099F030C3}" type="slidenum">
              <a:rPr lang="zh-CN" altLang="en-US"/>
              <a:pPr/>
              <a:t>‹#›</a:t>
            </a:fld>
            <a:endParaRPr lang="zh-CN" altLang="en-US"/>
          </a:p>
        </p:txBody>
      </p:sp>
    </p:spTree>
    <p:extLst>
      <p:ext uri="{BB962C8B-B14F-4D97-AF65-F5344CB8AC3E}">
        <p14:creationId xmlns:p14="http://schemas.microsoft.com/office/powerpoint/2010/main" val="3827182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4FC386E4-9B00-3647-95EB-1E9579EEF50E}"/>
              </a:ext>
            </a:extLst>
          </p:cNvPr>
          <p:cNvSpPr>
            <a:spLocks noGrp="1" noChangeArrowheads="1"/>
          </p:cNvSpPr>
          <p:nvPr>
            <p:ph type="dt" sz="half" idx="10"/>
          </p:nvPr>
        </p:nvSpPr>
        <p:spPr>
          <a:ln/>
        </p:spPr>
        <p:txBody>
          <a:bodyPr/>
          <a:lstStyle>
            <a:lvl1pPr>
              <a:defRPr/>
            </a:lvl1pPr>
          </a:lstStyle>
          <a:p>
            <a:pPr>
              <a:defRPr/>
            </a:pPr>
            <a:fld id="{A9A710BE-B11D-DD46-AD47-6DF4C517F15D}" type="datetime1">
              <a:rPr lang="en-US" altLang="zh-CN" smtClean="0"/>
              <a:t>6/10/23</a:t>
            </a:fld>
            <a:endParaRPr lang="zh-CN" altLang="en-US"/>
          </a:p>
        </p:txBody>
      </p:sp>
      <p:sp>
        <p:nvSpPr>
          <p:cNvPr id="5" name="页脚占位符 4">
            <a:extLst>
              <a:ext uri="{FF2B5EF4-FFF2-40B4-BE49-F238E27FC236}">
                <a16:creationId xmlns:a16="http://schemas.microsoft.com/office/drawing/2014/main" id="{C7471154-000A-5249-B65E-2031FEE447C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AFCD58B-95CE-2A43-A385-306442689AE5}"/>
              </a:ext>
            </a:extLst>
          </p:cNvPr>
          <p:cNvSpPr>
            <a:spLocks noGrp="1" noChangeArrowheads="1"/>
          </p:cNvSpPr>
          <p:nvPr>
            <p:ph type="sldNum" sz="quarter" idx="12"/>
          </p:nvPr>
        </p:nvSpPr>
        <p:spPr>
          <a:ln/>
        </p:spPr>
        <p:txBody>
          <a:bodyPr/>
          <a:lstStyle>
            <a:lvl1pPr>
              <a:defRPr/>
            </a:lvl1pPr>
          </a:lstStyle>
          <a:p>
            <a:fld id="{291CE621-0033-7E4C-A060-0449550BA686}" type="slidenum">
              <a:rPr lang="zh-CN" altLang="en-US"/>
              <a:pPr/>
              <a:t>‹#›</a:t>
            </a:fld>
            <a:endParaRPr lang="zh-CN" altLang="en-US"/>
          </a:p>
        </p:txBody>
      </p:sp>
    </p:spTree>
    <p:extLst>
      <p:ext uri="{BB962C8B-B14F-4D97-AF65-F5344CB8AC3E}">
        <p14:creationId xmlns:p14="http://schemas.microsoft.com/office/powerpoint/2010/main" val="273672206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647A5126-6601-1645-8B82-0CDF42DCF0A5}"/>
              </a:ext>
            </a:extLst>
          </p:cNvPr>
          <p:cNvSpPr>
            <a:spLocks noGrp="1" noChangeArrowheads="1"/>
          </p:cNvSpPr>
          <p:nvPr>
            <p:ph type="dt" sz="half" idx="10"/>
          </p:nvPr>
        </p:nvSpPr>
        <p:spPr>
          <a:ln/>
        </p:spPr>
        <p:txBody>
          <a:bodyPr/>
          <a:lstStyle>
            <a:lvl1pPr>
              <a:defRPr/>
            </a:lvl1pPr>
          </a:lstStyle>
          <a:p>
            <a:pPr>
              <a:defRPr/>
            </a:pPr>
            <a:fld id="{FE830608-1959-A74A-A772-185542E666D7}" type="datetime1">
              <a:rPr lang="en-US" altLang="zh-CN" smtClean="0"/>
              <a:t>6/10/23</a:t>
            </a:fld>
            <a:endParaRPr lang="zh-CN" altLang="en-US"/>
          </a:p>
        </p:txBody>
      </p:sp>
      <p:sp>
        <p:nvSpPr>
          <p:cNvPr id="6" name="页脚占位符 4">
            <a:extLst>
              <a:ext uri="{FF2B5EF4-FFF2-40B4-BE49-F238E27FC236}">
                <a16:creationId xmlns:a16="http://schemas.microsoft.com/office/drawing/2014/main" id="{CD9D7DAD-0A27-0643-BECC-E7D53A9AE88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B35A4186-5ABD-0A45-8666-399B393977AC}"/>
              </a:ext>
            </a:extLst>
          </p:cNvPr>
          <p:cNvSpPr>
            <a:spLocks noGrp="1" noChangeArrowheads="1"/>
          </p:cNvSpPr>
          <p:nvPr>
            <p:ph type="sldNum" sz="quarter" idx="12"/>
          </p:nvPr>
        </p:nvSpPr>
        <p:spPr>
          <a:ln/>
        </p:spPr>
        <p:txBody>
          <a:bodyPr/>
          <a:lstStyle>
            <a:lvl1pPr>
              <a:defRPr/>
            </a:lvl1pPr>
          </a:lstStyle>
          <a:p>
            <a:fld id="{01097C93-B2AB-9049-BC76-DC00BAA73BAA}" type="slidenum">
              <a:rPr lang="zh-CN" altLang="en-US"/>
              <a:pPr/>
              <a:t>‹#›</a:t>
            </a:fld>
            <a:endParaRPr lang="zh-CN" altLang="en-US"/>
          </a:p>
        </p:txBody>
      </p:sp>
    </p:spTree>
    <p:extLst>
      <p:ext uri="{BB962C8B-B14F-4D97-AF65-F5344CB8AC3E}">
        <p14:creationId xmlns:p14="http://schemas.microsoft.com/office/powerpoint/2010/main" val="233365054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D1A6CED-910A-BB40-BB0C-09A2BBA37F6B}"/>
              </a:ext>
            </a:extLst>
          </p:cNvPr>
          <p:cNvSpPr>
            <a:spLocks noGrp="1" noChangeArrowheads="1"/>
          </p:cNvSpPr>
          <p:nvPr>
            <p:ph type="dt" sz="half" idx="10"/>
          </p:nvPr>
        </p:nvSpPr>
        <p:spPr>
          <a:ln/>
        </p:spPr>
        <p:txBody>
          <a:bodyPr/>
          <a:lstStyle>
            <a:lvl1pPr>
              <a:defRPr/>
            </a:lvl1pPr>
          </a:lstStyle>
          <a:p>
            <a:pPr>
              <a:defRPr/>
            </a:pPr>
            <a:fld id="{8BF83EAE-26E6-EB45-8CC6-3BBE08CC429B}" type="datetime1">
              <a:rPr lang="en-US" altLang="zh-CN" smtClean="0"/>
              <a:t>6/10/23</a:t>
            </a:fld>
            <a:endParaRPr lang="zh-CN" altLang="en-US"/>
          </a:p>
        </p:txBody>
      </p:sp>
      <p:sp>
        <p:nvSpPr>
          <p:cNvPr id="6" name="页脚占位符 4">
            <a:extLst>
              <a:ext uri="{FF2B5EF4-FFF2-40B4-BE49-F238E27FC236}">
                <a16:creationId xmlns:a16="http://schemas.microsoft.com/office/drawing/2014/main" id="{997BE68B-2181-344C-A3AC-9F6C4617CC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75721D5-A1FA-2949-A2C3-EB085E663243}"/>
              </a:ext>
            </a:extLst>
          </p:cNvPr>
          <p:cNvSpPr>
            <a:spLocks noGrp="1" noChangeArrowheads="1"/>
          </p:cNvSpPr>
          <p:nvPr>
            <p:ph type="sldNum" sz="quarter" idx="12"/>
          </p:nvPr>
        </p:nvSpPr>
        <p:spPr>
          <a:ln/>
        </p:spPr>
        <p:txBody>
          <a:bodyPr/>
          <a:lstStyle>
            <a:lvl1pPr>
              <a:defRPr/>
            </a:lvl1pPr>
          </a:lstStyle>
          <a:p>
            <a:fld id="{83CF1818-3177-E041-A4DD-00DE8C5F9B0A}" type="slidenum">
              <a:rPr lang="zh-CN" altLang="en-US"/>
              <a:pPr/>
              <a:t>‹#›</a:t>
            </a:fld>
            <a:endParaRPr lang="zh-CN" altLang="en-US"/>
          </a:p>
        </p:txBody>
      </p:sp>
    </p:spTree>
    <p:extLst>
      <p:ext uri="{BB962C8B-B14F-4D97-AF65-F5344CB8AC3E}">
        <p14:creationId xmlns:p14="http://schemas.microsoft.com/office/powerpoint/2010/main" val="123077100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762844C-324F-E140-97F6-C340D8983B76}"/>
              </a:ext>
            </a:extLst>
          </p:cNvPr>
          <p:cNvSpPr>
            <a:spLocks noGrp="1" noChangeArrowheads="1"/>
          </p:cNvSpPr>
          <p:nvPr>
            <p:ph type="dt" sz="half" idx="10"/>
          </p:nvPr>
        </p:nvSpPr>
        <p:spPr>
          <a:ln/>
        </p:spPr>
        <p:txBody>
          <a:bodyPr/>
          <a:lstStyle>
            <a:lvl1pPr>
              <a:defRPr/>
            </a:lvl1pPr>
          </a:lstStyle>
          <a:p>
            <a:pPr>
              <a:defRPr/>
            </a:pPr>
            <a:fld id="{A370FF0E-D202-144F-8F82-6CE186AAD015}" type="datetime1">
              <a:rPr lang="en-US" altLang="zh-CN" smtClean="0"/>
              <a:t>6/10/23</a:t>
            </a:fld>
            <a:endParaRPr lang="zh-CN" altLang="en-US"/>
          </a:p>
        </p:txBody>
      </p:sp>
      <p:sp>
        <p:nvSpPr>
          <p:cNvPr id="5" name="页脚占位符 4">
            <a:extLst>
              <a:ext uri="{FF2B5EF4-FFF2-40B4-BE49-F238E27FC236}">
                <a16:creationId xmlns:a16="http://schemas.microsoft.com/office/drawing/2014/main" id="{1CD7E75D-0630-5942-AA79-692CDE43E8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6CEA118-6D07-4340-9DAF-6E4BEC7A6961}"/>
              </a:ext>
            </a:extLst>
          </p:cNvPr>
          <p:cNvSpPr>
            <a:spLocks noGrp="1" noChangeArrowheads="1"/>
          </p:cNvSpPr>
          <p:nvPr>
            <p:ph type="sldNum" sz="quarter" idx="12"/>
          </p:nvPr>
        </p:nvSpPr>
        <p:spPr>
          <a:ln/>
        </p:spPr>
        <p:txBody>
          <a:bodyPr/>
          <a:lstStyle>
            <a:lvl1pPr>
              <a:defRPr/>
            </a:lvl1pPr>
          </a:lstStyle>
          <a:p>
            <a:fld id="{CBAA6F08-1033-4F42-9D11-F008C7474706}" type="slidenum">
              <a:rPr lang="zh-CN" altLang="en-US"/>
              <a:pPr/>
              <a:t>‹#›</a:t>
            </a:fld>
            <a:endParaRPr lang="zh-CN" altLang="en-US"/>
          </a:p>
        </p:txBody>
      </p:sp>
    </p:spTree>
    <p:extLst>
      <p:ext uri="{BB962C8B-B14F-4D97-AF65-F5344CB8AC3E}">
        <p14:creationId xmlns:p14="http://schemas.microsoft.com/office/powerpoint/2010/main" val="225623796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22B852C-24DC-DA4E-BD1E-DB92BD1F9CB8}"/>
              </a:ext>
            </a:extLst>
          </p:cNvPr>
          <p:cNvSpPr>
            <a:spLocks noGrp="1" noChangeArrowheads="1"/>
          </p:cNvSpPr>
          <p:nvPr>
            <p:ph type="dt" sz="half" idx="10"/>
          </p:nvPr>
        </p:nvSpPr>
        <p:spPr>
          <a:ln/>
        </p:spPr>
        <p:txBody>
          <a:bodyPr/>
          <a:lstStyle>
            <a:lvl1pPr>
              <a:defRPr/>
            </a:lvl1pPr>
          </a:lstStyle>
          <a:p>
            <a:pPr>
              <a:defRPr/>
            </a:pPr>
            <a:fld id="{E2AF48C0-B409-294F-807D-1CA7945CEB66}" type="datetime1">
              <a:rPr lang="en-US" altLang="zh-CN" smtClean="0"/>
              <a:t>6/10/23</a:t>
            </a:fld>
            <a:endParaRPr lang="zh-CN" altLang="en-US"/>
          </a:p>
        </p:txBody>
      </p:sp>
      <p:sp>
        <p:nvSpPr>
          <p:cNvPr id="5" name="页脚占位符 4">
            <a:extLst>
              <a:ext uri="{FF2B5EF4-FFF2-40B4-BE49-F238E27FC236}">
                <a16:creationId xmlns:a16="http://schemas.microsoft.com/office/drawing/2014/main" id="{47DEAAF2-F105-0C4A-84EB-1E1041A3F1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091DBDF-6756-814B-BCFD-E58A8C899518}"/>
              </a:ext>
            </a:extLst>
          </p:cNvPr>
          <p:cNvSpPr>
            <a:spLocks noGrp="1" noChangeArrowheads="1"/>
          </p:cNvSpPr>
          <p:nvPr>
            <p:ph type="sldNum" sz="quarter" idx="12"/>
          </p:nvPr>
        </p:nvSpPr>
        <p:spPr>
          <a:ln/>
        </p:spPr>
        <p:txBody>
          <a:bodyPr/>
          <a:lstStyle>
            <a:lvl1pPr>
              <a:defRPr/>
            </a:lvl1pPr>
          </a:lstStyle>
          <a:p>
            <a:fld id="{065CA4CA-0384-9346-B2DC-484D1E9885EB}" type="slidenum">
              <a:rPr lang="zh-CN" altLang="en-US"/>
              <a:pPr/>
              <a:t>‹#›</a:t>
            </a:fld>
            <a:endParaRPr lang="zh-CN" altLang="en-US"/>
          </a:p>
        </p:txBody>
      </p:sp>
    </p:spTree>
    <p:extLst>
      <p:ext uri="{BB962C8B-B14F-4D97-AF65-F5344CB8AC3E}">
        <p14:creationId xmlns:p14="http://schemas.microsoft.com/office/powerpoint/2010/main" val="6002196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7B15F4F-F6D4-A24D-A1B1-79C08D1D7F97}"/>
              </a:ext>
            </a:extLst>
          </p:cNvPr>
          <p:cNvSpPr>
            <a:spLocks noGrp="1" noChangeArrowheads="1"/>
          </p:cNvSpPr>
          <p:nvPr>
            <p:ph type="dt" sz="half" idx="10"/>
          </p:nvPr>
        </p:nvSpPr>
        <p:spPr>
          <a:ln/>
        </p:spPr>
        <p:txBody>
          <a:bodyPr/>
          <a:lstStyle>
            <a:lvl1pPr>
              <a:defRPr/>
            </a:lvl1pPr>
          </a:lstStyle>
          <a:p>
            <a:pPr>
              <a:defRPr/>
            </a:pPr>
            <a:fld id="{67FBD57B-381A-A944-A370-5B46B98E3244}" type="datetime1">
              <a:rPr lang="en-US" altLang="zh-CN" smtClean="0"/>
              <a:t>6/10/23</a:t>
            </a:fld>
            <a:endParaRPr lang="zh-CN" altLang="en-US"/>
          </a:p>
        </p:txBody>
      </p:sp>
      <p:sp>
        <p:nvSpPr>
          <p:cNvPr id="5" name="页脚占位符 4">
            <a:extLst>
              <a:ext uri="{FF2B5EF4-FFF2-40B4-BE49-F238E27FC236}">
                <a16:creationId xmlns:a16="http://schemas.microsoft.com/office/drawing/2014/main" id="{9B158CEC-7598-2E4A-B9B7-763610B2C9C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3A27366A-21A0-2D47-B352-F31A8B520E79}"/>
              </a:ext>
            </a:extLst>
          </p:cNvPr>
          <p:cNvSpPr>
            <a:spLocks noGrp="1" noChangeArrowheads="1"/>
          </p:cNvSpPr>
          <p:nvPr>
            <p:ph type="sldNum" sz="quarter" idx="12"/>
          </p:nvPr>
        </p:nvSpPr>
        <p:spPr>
          <a:ln/>
        </p:spPr>
        <p:txBody>
          <a:bodyPr/>
          <a:lstStyle>
            <a:lvl1pPr>
              <a:defRPr/>
            </a:lvl1pPr>
          </a:lstStyle>
          <a:p>
            <a:fld id="{3674A802-6447-534B-B2FA-22C82A806070}" type="slidenum">
              <a:rPr lang="zh-CN" altLang="en-US"/>
              <a:pPr/>
              <a:t>‹#›</a:t>
            </a:fld>
            <a:endParaRPr lang="zh-CN" altLang="en-US"/>
          </a:p>
        </p:txBody>
      </p:sp>
    </p:spTree>
    <p:extLst>
      <p:ext uri="{BB962C8B-B14F-4D97-AF65-F5344CB8AC3E}">
        <p14:creationId xmlns:p14="http://schemas.microsoft.com/office/powerpoint/2010/main" val="3287667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FC373F-F06D-5D4A-AA71-0B3DC81F183F}"/>
              </a:ext>
            </a:extLst>
          </p:cNvPr>
          <p:cNvSpPr>
            <a:spLocks noGrp="1" noChangeArrowheads="1"/>
          </p:cNvSpPr>
          <p:nvPr>
            <p:ph type="dt" sz="half" idx="10"/>
          </p:nvPr>
        </p:nvSpPr>
        <p:spPr>
          <a:ln/>
        </p:spPr>
        <p:txBody>
          <a:bodyPr/>
          <a:lstStyle>
            <a:lvl1pPr>
              <a:defRPr/>
            </a:lvl1pPr>
          </a:lstStyle>
          <a:p>
            <a:pPr>
              <a:defRPr/>
            </a:pPr>
            <a:fld id="{95BFD650-DFAB-534B-8283-35660BC01D39}" type="datetime1">
              <a:rPr lang="en-US" altLang="zh-CN" smtClean="0"/>
              <a:t>6/10/23</a:t>
            </a:fld>
            <a:endParaRPr lang="zh-CN" altLang="en-US"/>
          </a:p>
        </p:txBody>
      </p:sp>
      <p:sp>
        <p:nvSpPr>
          <p:cNvPr id="5" name="页脚占位符 4">
            <a:extLst>
              <a:ext uri="{FF2B5EF4-FFF2-40B4-BE49-F238E27FC236}">
                <a16:creationId xmlns:a16="http://schemas.microsoft.com/office/drawing/2014/main" id="{D7DE4DBB-2CD5-CD40-B08C-2D2B1B58A46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00CA55D-3D75-5F44-A91E-A6D059C5A6B5}"/>
              </a:ext>
            </a:extLst>
          </p:cNvPr>
          <p:cNvSpPr>
            <a:spLocks noGrp="1" noChangeArrowheads="1"/>
          </p:cNvSpPr>
          <p:nvPr>
            <p:ph type="sldNum" sz="quarter" idx="12"/>
          </p:nvPr>
        </p:nvSpPr>
        <p:spPr>
          <a:ln/>
        </p:spPr>
        <p:txBody>
          <a:bodyPr/>
          <a:lstStyle>
            <a:lvl1pPr>
              <a:defRPr/>
            </a:lvl1pPr>
          </a:lstStyle>
          <a:p>
            <a:fld id="{18CA1DEE-ABD4-E14D-8689-86EC6F393CD6}" type="slidenum">
              <a:rPr lang="zh-CN" altLang="en-US"/>
              <a:pPr/>
              <a:t>‹#›</a:t>
            </a:fld>
            <a:endParaRPr lang="zh-CN" altLang="en-US"/>
          </a:p>
        </p:txBody>
      </p:sp>
    </p:spTree>
    <p:extLst>
      <p:ext uri="{BB962C8B-B14F-4D97-AF65-F5344CB8AC3E}">
        <p14:creationId xmlns:p14="http://schemas.microsoft.com/office/powerpoint/2010/main" val="38610837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0B31AFA-423F-754D-8BE4-BA4B610040D6}"/>
              </a:ext>
            </a:extLst>
          </p:cNvPr>
          <p:cNvSpPr>
            <a:spLocks noGrp="1" noChangeArrowheads="1"/>
          </p:cNvSpPr>
          <p:nvPr>
            <p:ph type="dt" sz="half" idx="10"/>
          </p:nvPr>
        </p:nvSpPr>
        <p:spPr>
          <a:ln/>
        </p:spPr>
        <p:txBody>
          <a:bodyPr/>
          <a:lstStyle>
            <a:lvl1pPr>
              <a:defRPr/>
            </a:lvl1pPr>
          </a:lstStyle>
          <a:p>
            <a:pPr>
              <a:defRPr/>
            </a:pPr>
            <a:fld id="{1F3D1EFF-3751-194D-867E-0618A3314D10}" type="datetime1">
              <a:rPr lang="en-US" altLang="zh-CN" smtClean="0"/>
              <a:t>6/10/23</a:t>
            </a:fld>
            <a:endParaRPr lang="zh-CN" altLang="en-US"/>
          </a:p>
        </p:txBody>
      </p:sp>
      <p:sp>
        <p:nvSpPr>
          <p:cNvPr id="6" name="页脚占位符 4">
            <a:extLst>
              <a:ext uri="{FF2B5EF4-FFF2-40B4-BE49-F238E27FC236}">
                <a16:creationId xmlns:a16="http://schemas.microsoft.com/office/drawing/2014/main" id="{709AC27A-021D-544D-86D4-83ED566D667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D2070219-DE52-D14E-B0EE-6DED77915ACF}"/>
              </a:ext>
            </a:extLst>
          </p:cNvPr>
          <p:cNvSpPr>
            <a:spLocks noGrp="1" noChangeArrowheads="1"/>
          </p:cNvSpPr>
          <p:nvPr>
            <p:ph type="sldNum" sz="quarter" idx="12"/>
          </p:nvPr>
        </p:nvSpPr>
        <p:spPr>
          <a:ln/>
        </p:spPr>
        <p:txBody>
          <a:bodyPr/>
          <a:lstStyle>
            <a:lvl1pPr>
              <a:defRPr/>
            </a:lvl1pPr>
          </a:lstStyle>
          <a:p>
            <a:fld id="{636B769D-CE2F-9740-901A-A558EC8003E2}" type="slidenum">
              <a:rPr lang="zh-CN" altLang="en-US"/>
              <a:pPr/>
              <a:t>‹#›</a:t>
            </a:fld>
            <a:endParaRPr lang="zh-CN" altLang="en-US"/>
          </a:p>
        </p:txBody>
      </p:sp>
    </p:spTree>
    <p:extLst>
      <p:ext uri="{BB962C8B-B14F-4D97-AF65-F5344CB8AC3E}">
        <p14:creationId xmlns:p14="http://schemas.microsoft.com/office/powerpoint/2010/main" val="3047252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96E76B7-6A8B-584F-B948-88EFF8B914B6}"/>
              </a:ext>
            </a:extLst>
          </p:cNvPr>
          <p:cNvSpPr>
            <a:spLocks noGrp="1" noChangeArrowheads="1"/>
          </p:cNvSpPr>
          <p:nvPr>
            <p:ph type="dt" sz="half" idx="10"/>
          </p:nvPr>
        </p:nvSpPr>
        <p:spPr>
          <a:ln/>
        </p:spPr>
        <p:txBody>
          <a:bodyPr/>
          <a:lstStyle>
            <a:lvl1pPr>
              <a:defRPr/>
            </a:lvl1pPr>
          </a:lstStyle>
          <a:p>
            <a:pPr>
              <a:defRPr/>
            </a:pPr>
            <a:fld id="{2AF39D67-6CD4-4A41-9603-D6ED15E24D9F}" type="datetime1">
              <a:rPr lang="en-US" altLang="zh-CN" smtClean="0"/>
              <a:t>6/10/23</a:t>
            </a:fld>
            <a:endParaRPr lang="zh-CN" altLang="en-US"/>
          </a:p>
        </p:txBody>
      </p:sp>
      <p:sp>
        <p:nvSpPr>
          <p:cNvPr id="8" name="页脚占位符 4">
            <a:extLst>
              <a:ext uri="{FF2B5EF4-FFF2-40B4-BE49-F238E27FC236}">
                <a16:creationId xmlns:a16="http://schemas.microsoft.com/office/drawing/2014/main" id="{702C0DB9-457A-6E46-8810-C7B01963F06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CDF00DF-4178-1C44-A474-DE539A0E061E}"/>
              </a:ext>
            </a:extLst>
          </p:cNvPr>
          <p:cNvSpPr>
            <a:spLocks noGrp="1" noChangeArrowheads="1"/>
          </p:cNvSpPr>
          <p:nvPr>
            <p:ph type="sldNum" sz="quarter" idx="12"/>
          </p:nvPr>
        </p:nvSpPr>
        <p:spPr>
          <a:ln/>
        </p:spPr>
        <p:txBody>
          <a:bodyPr/>
          <a:lstStyle>
            <a:lvl1pPr>
              <a:defRPr/>
            </a:lvl1pPr>
          </a:lstStyle>
          <a:p>
            <a:fld id="{0398F971-05EF-E643-B487-625C2E25CB71}" type="slidenum">
              <a:rPr lang="zh-CN" altLang="en-US"/>
              <a:pPr/>
              <a:t>‹#›</a:t>
            </a:fld>
            <a:endParaRPr lang="zh-CN" altLang="en-US"/>
          </a:p>
        </p:txBody>
      </p:sp>
    </p:spTree>
    <p:extLst>
      <p:ext uri="{BB962C8B-B14F-4D97-AF65-F5344CB8AC3E}">
        <p14:creationId xmlns:p14="http://schemas.microsoft.com/office/powerpoint/2010/main" val="31865857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8A2E108E-D248-0540-9626-222E31690D84}"/>
              </a:ext>
            </a:extLst>
          </p:cNvPr>
          <p:cNvSpPr>
            <a:spLocks noGrp="1" noChangeArrowheads="1"/>
          </p:cNvSpPr>
          <p:nvPr>
            <p:ph type="dt" sz="half" idx="10"/>
          </p:nvPr>
        </p:nvSpPr>
        <p:spPr>
          <a:ln/>
        </p:spPr>
        <p:txBody>
          <a:bodyPr/>
          <a:lstStyle>
            <a:lvl1pPr>
              <a:defRPr/>
            </a:lvl1pPr>
          </a:lstStyle>
          <a:p>
            <a:pPr>
              <a:defRPr/>
            </a:pPr>
            <a:fld id="{D8BA6627-75EA-7344-A490-5EB6E7A61283}" type="datetime1">
              <a:rPr lang="en-US" altLang="zh-CN" smtClean="0"/>
              <a:t>6/10/23</a:t>
            </a:fld>
            <a:endParaRPr lang="zh-CN" altLang="en-US"/>
          </a:p>
        </p:txBody>
      </p:sp>
      <p:sp>
        <p:nvSpPr>
          <p:cNvPr id="4" name="页脚占位符 4">
            <a:extLst>
              <a:ext uri="{FF2B5EF4-FFF2-40B4-BE49-F238E27FC236}">
                <a16:creationId xmlns:a16="http://schemas.microsoft.com/office/drawing/2014/main" id="{2FBBA71C-C7C7-054E-9EAB-73F85DD5D0B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809BFBEF-43DE-8046-9512-2CA226042027}"/>
              </a:ext>
            </a:extLst>
          </p:cNvPr>
          <p:cNvSpPr>
            <a:spLocks noGrp="1" noChangeArrowheads="1"/>
          </p:cNvSpPr>
          <p:nvPr>
            <p:ph type="sldNum" sz="quarter" idx="12"/>
          </p:nvPr>
        </p:nvSpPr>
        <p:spPr>
          <a:ln/>
        </p:spPr>
        <p:txBody>
          <a:bodyPr/>
          <a:lstStyle>
            <a:lvl1pPr>
              <a:defRPr/>
            </a:lvl1pPr>
          </a:lstStyle>
          <a:p>
            <a:fld id="{B6B5C621-7C59-BC4D-8238-8A460E6F4218}" type="slidenum">
              <a:rPr lang="zh-CN" altLang="en-US"/>
              <a:pPr/>
              <a:t>‹#›</a:t>
            </a:fld>
            <a:endParaRPr lang="zh-CN" altLang="en-US"/>
          </a:p>
        </p:txBody>
      </p:sp>
    </p:spTree>
    <p:extLst>
      <p:ext uri="{BB962C8B-B14F-4D97-AF65-F5344CB8AC3E}">
        <p14:creationId xmlns:p14="http://schemas.microsoft.com/office/powerpoint/2010/main" val="856063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68A7B5A3-F5DF-E94B-981D-CF5C250BA580}"/>
              </a:ext>
            </a:extLst>
          </p:cNvPr>
          <p:cNvSpPr>
            <a:spLocks noGrp="1" noChangeArrowheads="1"/>
          </p:cNvSpPr>
          <p:nvPr>
            <p:ph type="dt" sz="half" idx="10"/>
          </p:nvPr>
        </p:nvSpPr>
        <p:spPr>
          <a:ln/>
        </p:spPr>
        <p:txBody>
          <a:bodyPr/>
          <a:lstStyle>
            <a:lvl1pPr>
              <a:defRPr/>
            </a:lvl1pPr>
          </a:lstStyle>
          <a:p>
            <a:pPr>
              <a:defRPr/>
            </a:pPr>
            <a:fld id="{FD703866-6FDE-054B-84FC-D6D3272B20FB}" type="datetime1">
              <a:rPr lang="en-US" altLang="zh-CN" smtClean="0"/>
              <a:t>6/10/23</a:t>
            </a:fld>
            <a:endParaRPr lang="zh-CN" altLang="en-US"/>
          </a:p>
        </p:txBody>
      </p:sp>
      <p:sp>
        <p:nvSpPr>
          <p:cNvPr id="3" name="页脚占位符 4">
            <a:extLst>
              <a:ext uri="{FF2B5EF4-FFF2-40B4-BE49-F238E27FC236}">
                <a16:creationId xmlns:a16="http://schemas.microsoft.com/office/drawing/2014/main" id="{8C45C940-B32B-E349-8439-71FB815E90E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F8D16CD2-27BB-CF47-AD29-F30F6320EBC9}"/>
              </a:ext>
            </a:extLst>
          </p:cNvPr>
          <p:cNvSpPr>
            <a:spLocks noGrp="1" noChangeArrowheads="1"/>
          </p:cNvSpPr>
          <p:nvPr>
            <p:ph type="sldNum" sz="quarter" idx="12"/>
          </p:nvPr>
        </p:nvSpPr>
        <p:spPr>
          <a:ln/>
        </p:spPr>
        <p:txBody>
          <a:bodyPr/>
          <a:lstStyle>
            <a:lvl1pPr>
              <a:defRPr/>
            </a:lvl1pPr>
          </a:lstStyle>
          <a:p>
            <a:fld id="{4E132731-C1A8-4A45-BF0B-8244502B1801}" type="slidenum">
              <a:rPr lang="zh-CN" altLang="en-US"/>
              <a:pPr/>
              <a:t>‹#›</a:t>
            </a:fld>
            <a:endParaRPr lang="zh-CN" altLang="en-US"/>
          </a:p>
        </p:txBody>
      </p:sp>
    </p:spTree>
    <p:extLst>
      <p:ext uri="{BB962C8B-B14F-4D97-AF65-F5344CB8AC3E}">
        <p14:creationId xmlns:p14="http://schemas.microsoft.com/office/powerpoint/2010/main" val="3078313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17DA1D-75DC-EF42-805E-D9469453CFED}"/>
              </a:ext>
            </a:extLst>
          </p:cNvPr>
          <p:cNvSpPr>
            <a:spLocks noGrp="1" noChangeArrowheads="1"/>
          </p:cNvSpPr>
          <p:nvPr>
            <p:ph type="dt" sz="half" idx="10"/>
          </p:nvPr>
        </p:nvSpPr>
        <p:spPr>
          <a:ln/>
        </p:spPr>
        <p:txBody>
          <a:bodyPr/>
          <a:lstStyle>
            <a:lvl1pPr>
              <a:defRPr/>
            </a:lvl1pPr>
          </a:lstStyle>
          <a:p>
            <a:pPr>
              <a:defRPr/>
            </a:pPr>
            <a:fld id="{F2A9AFDC-8897-534B-9042-A9903DD5925D}" type="datetime1">
              <a:rPr lang="en-US" altLang="zh-CN" smtClean="0"/>
              <a:t>6/10/23</a:t>
            </a:fld>
            <a:endParaRPr lang="zh-CN" altLang="en-US"/>
          </a:p>
        </p:txBody>
      </p:sp>
      <p:sp>
        <p:nvSpPr>
          <p:cNvPr id="5" name="页脚占位符 4">
            <a:extLst>
              <a:ext uri="{FF2B5EF4-FFF2-40B4-BE49-F238E27FC236}">
                <a16:creationId xmlns:a16="http://schemas.microsoft.com/office/drawing/2014/main" id="{57E5C17B-4E62-3046-B817-39608306F1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7F9F225-302D-CB48-9B15-42268B896928}"/>
              </a:ext>
            </a:extLst>
          </p:cNvPr>
          <p:cNvSpPr>
            <a:spLocks noGrp="1" noChangeArrowheads="1"/>
          </p:cNvSpPr>
          <p:nvPr>
            <p:ph type="sldNum" sz="quarter" idx="12"/>
          </p:nvPr>
        </p:nvSpPr>
        <p:spPr>
          <a:ln/>
        </p:spPr>
        <p:txBody>
          <a:bodyPr/>
          <a:lstStyle>
            <a:lvl1pPr>
              <a:defRPr/>
            </a:lvl1pPr>
          </a:lstStyle>
          <a:p>
            <a:fld id="{E74D8006-14BB-0648-A43F-D7243B587716}" type="slidenum">
              <a:rPr lang="zh-CN" altLang="en-US"/>
              <a:pPr/>
              <a:t>‹#›</a:t>
            </a:fld>
            <a:endParaRPr lang="zh-CN" altLang="en-US"/>
          </a:p>
        </p:txBody>
      </p:sp>
      <p:pic>
        <p:nvPicPr>
          <p:cNvPr id="7" name="Picture 6">
            <a:extLst>
              <a:ext uri="{FF2B5EF4-FFF2-40B4-BE49-F238E27FC236}">
                <a16:creationId xmlns:a16="http://schemas.microsoft.com/office/drawing/2014/main" id="{95C89F1B-C063-9D42-A8A6-9B1228CBAC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6062943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AA957F0C-5FA3-2142-A9C3-617FF3959BE6}"/>
              </a:ext>
            </a:extLst>
          </p:cNvPr>
          <p:cNvSpPr>
            <a:spLocks noGrp="1" noChangeArrowheads="1"/>
          </p:cNvSpPr>
          <p:nvPr>
            <p:ph type="dt" sz="half" idx="10"/>
          </p:nvPr>
        </p:nvSpPr>
        <p:spPr>
          <a:ln/>
        </p:spPr>
        <p:txBody>
          <a:bodyPr/>
          <a:lstStyle>
            <a:lvl1pPr>
              <a:defRPr/>
            </a:lvl1pPr>
          </a:lstStyle>
          <a:p>
            <a:pPr>
              <a:defRPr/>
            </a:pPr>
            <a:fld id="{B23F697B-A8A2-D845-A1C7-DEB5CEF76481}" type="datetime1">
              <a:rPr lang="en-US" altLang="zh-CN" smtClean="0"/>
              <a:t>6/10/23</a:t>
            </a:fld>
            <a:endParaRPr lang="zh-CN" altLang="en-US"/>
          </a:p>
        </p:txBody>
      </p:sp>
      <p:sp>
        <p:nvSpPr>
          <p:cNvPr id="6" name="页脚占位符 4">
            <a:extLst>
              <a:ext uri="{FF2B5EF4-FFF2-40B4-BE49-F238E27FC236}">
                <a16:creationId xmlns:a16="http://schemas.microsoft.com/office/drawing/2014/main" id="{5BA9E5C6-33D8-044C-A617-47C97040591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9B601A-3175-5548-9158-73AE815B5784}"/>
              </a:ext>
            </a:extLst>
          </p:cNvPr>
          <p:cNvSpPr>
            <a:spLocks noGrp="1" noChangeArrowheads="1"/>
          </p:cNvSpPr>
          <p:nvPr>
            <p:ph type="sldNum" sz="quarter" idx="12"/>
          </p:nvPr>
        </p:nvSpPr>
        <p:spPr>
          <a:ln/>
        </p:spPr>
        <p:txBody>
          <a:bodyPr/>
          <a:lstStyle>
            <a:lvl1pPr>
              <a:defRPr/>
            </a:lvl1pPr>
          </a:lstStyle>
          <a:p>
            <a:fld id="{A65A0AF6-9423-5E48-94CD-5724A7075247}" type="slidenum">
              <a:rPr lang="zh-CN" altLang="en-US"/>
              <a:pPr/>
              <a:t>‹#›</a:t>
            </a:fld>
            <a:endParaRPr lang="zh-CN" altLang="en-US"/>
          </a:p>
        </p:txBody>
      </p:sp>
    </p:spTree>
    <p:extLst>
      <p:ext uri="{BB962C8B-B14F-4D97-AF65-F5344CB8AC3E}">
        <p14:creationId xmlns:p14="http://schemas.microsoft.com/office/powerpoint/2010/main" val="1447942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CB1190E6-28AA-7443-892C-F14F3B821762}"/>
              </a:ext>
            </a:extLst>
          </p:cNvPr>
          <p:cNvSpPr>
            <a:spLocks noGrp="1" noChangeArrowheads="1"/>
          </p:cNvSpPr>
          <p:nvPr>
            <p:ph type="dt" sz="half" idx="10"/>
          </p:nvPr>
        </p:nvSpPr>
        <p:spPr>
          <a:ln/>
        </p:spPr>
        <p:txBody>
          <a:bodyPr/>
          <a:lstStyle>
            <a:lvl1pPr>
              <a:defRPr/>
            </a:lvl1pPr>
          </a:lstStyle>
          <a:p>
            <a:pPr>
              <a:defRPr/>
            </a:pPr>
            <a:fld id="{85DB194D-2384-824C-8474-EA40CF1241EF}" type="datetime1">
              <a:rPr lang="en-US" altLang="zh-CN" smtClean="0"/>
              <a:t>6/10/23</a:t>
            </a:fld>
            <a:endParaRPr lang="zh-CN" altLang="en-US"/>
          </a:p>
        </p:txBody>
      </p:sp>
      <p:sp>
        <p:nvSpPr>
          <p:cNvPr id="6" name="页脚占位符 4">
            <a:extLst>
              <a:ext uri="{FF2B5EF4-FFF2-40B4-BE49-F238E27FC236}">
                <a16:creationId xmlns:a16="http://schemas.microsoft.com/office/drawing/2014/main" id="{20CEDE7A-1C82-D348-B235-9491FDA9882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1A8DE4-7812-3B4D-B85F-ABDCE7D49F96}"/>
              </a:ext>
            </a:extLst>
          </p:cNvPr>
          <p:cNvSpPr>
            <a:spLocks noGrp="1" noChangeArrowheads="1"/>
          </p:cNvSpPr>
          <p:nvPr>
            <p:ph type="sldNum" sz="quarter" idx="12"/>
          </p:nvPr>
        </p:nvSpPr>
        <p:spPr>
          <a:ln/>
        </p:spPr>
        <p:txBody>
          <a:bodyPr/>
          <a:lstStyle>
            <a:lvl1pPr>
              <a:defRPr/>
            </a:lvl1pPr>
          </a:lstStyle>
          <a:p>
            <a:fld id="{17D643C4-79ED-4B47-9E78-73A06646A0CB}" type="slidenum">
              <a:rPr lang="zh-CN" altLang="en-US"/>
              <a:pPr/>
              <a:t>‹#›</a:t>
            </a:fld>
            <a:endParaRPr lang="zh-CN" altLang="en-US"/>
          </a:p>
        </p:txBody>
      </p:sp>
    </p:spTree>
    <p:extLst>
      <p:ext uri="{BB962C8B-B14F-4D97-AF65-F5344CB8AC3E}">
        <p14:creationId xmlns:p14="http://schemas.microsoft.com/office/powerpoint/2010/main" val="14359305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B1EE52A-5B89-9041-9769-7485A2EE050C}"/>
              </a:ext>
            </a:extLst>
          </p:cNvPr>
          <p:cNvSpPr>
            <a:spLocks noGrp="1" noChangeArrowheads="1"/>
          </p:cNvSpPr>
          <p:nvPr>
            <p:ph type="dt" sz="half" idx="10"/>
          </p:nvPr>
        </p:nvSpPr>
        <p:spPr>
          <a:ln/>
        </p:spPr>
        <p:txBody>
          <a:bodyPr/>
          <a:lstStyle>
            <a:lvl1pPr>
              <a:defRPr/>
            </a:lvl1pPr>
          </a:lstStyle>
          <a:p>
            <a:pPr>
              <a:defRPr/>
            </a:pPr>
            <a:fld id="{62F6DD6D-C417-D948-AE84-315AD5DB34F2}" type="datetime1">
              <a:rPr lang="en-US" altLang="zh-CN" smtClean="0"/>
              <a:t>6/10/23</a:t>
            </a:fld>
            <a:endParaRPr lang="zh-CN" altLang="en-US"/>
          </a:p>
        </p:txBody>
      </p:sp>
      <p:sp>
        <p:nvSpPr>
          <p:cNvPr id="5" name="页脚占位符 4">
            <a:extLst>
              <a:ext uri="{FF2B5EF4-FFF2-40B4-BE49-F238E27FC236}">
                <a16:creationId xmlns:a16="http://schemas.microsoft.com/office/drawing/2014/main" id="{ADEA49DE-6336-4A43-B273-6FEBDEE4B9B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50C7A89-FD92-1344-8FA9-892570972DFD}"/>
              </a:ext>
            </a:extLst>
          </p:cNvPr>
          <p:cNvSpPr>
            <a:spLocks noGrp="1" noChangeArrowheads="1"/>
          </p:cNvSpPr>
          <p:nvPr>
            <p:ph type="sldNum" sz="quarter" idx="12"/>
          </p:nvPr>
        </p:nvSpPr>
        <p:spPr>
          <a:ln/>
        </p:spPr>
        <p:txBody>
          <a:bodyPr/>
          <a:lstStyle>
            <a:lvl1pPr>
              <a:defRPr/>
            </a:lvl1pPr>
          </a:lstStyle>
          <a:p>
            <a:fld id="{258766B8-B5D5-BD44-B084-8206364E173A}" type="slidenum">
              <a:rPr lang="zh-CN" altLang="en-US"/>
              <a:pPr/>
              <a:t>‹#›</a:t>
            </a:fld>
            <a:endParaRPr lang="zh-CN" altLang="en-US"/>
          </a:p>
        </p:txBody>
      </p:sp>
    </p:spTree>
    <p:extLst>
      <p:ext uri="{BB962C8B-B14F-4D97-AF65-F5344CB8AC3E}">
        <p14:creationId xmlns:p14="http://schemas.microsoft.com/office/powerpoint/2010/main" val="11348681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4FFE157-E6C2-BA4B-A86D-208A104C6326}"/>
              </a:ext>
            </a:extLst>
          </p:cNvPr>
          <p:cNvSpPr>
            <a:spLocks noGrp="1" noChangeArrowheads="1"/>
          </p:cNvSpPr>
          <p:nvPr>
            <p:ph type="dt" sz="half" idx="10"/>
          </p:nvPr>
        </p:nvSpPr>
        <p:spPr>
          <a:ln/>
        </p:spPr>
        <p:txBody>
          <a:bodyPr/>
          <a:lstStyle>
            <a:lvl1pPr>
              <a:defRPr/>
            </a:lvl1pPr>
          </a:lstStyle>
          <a:p>
            <a:pPr>
              <a:defRPr/>
            </a:pPr>
            <a:fld id="{5062C3A6-C6FE-2D44-BF5E-DE9EBC64976E}" type="datetime1">
              <a:rPr lang="en-US" altLang="zh-CN" smtClean="0"/>
              <a:t>6/10/23</a:t>
            </a:fld>
            <a:endParaRPr lang="zh-CN" altLang="en-US"/>
          </a:p>
        </p:txBody>
      </p:sp>
      <p:sp>
        <p:nvSpPr>
          <p:cNvPr id="5" name="页脚占位符 4">
            <a:extLst>
              <a:ext uri="{FF2B5EF4-FFF2-40B4-BE49-F238E27FC236}">
                <a16:creationId xmlns:a16="http://schemas.microsoft.com/office/drawing/2014/main" id="{F51D805E-7EB3-AF40-ABA3-876F7E6A4DC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FC1A324-5180-1647-8E34-4472CF9A94A4}"/>
              </a:ext>
            </a:extLst>
          </p:cNvPr>
          <p:cNvSpPr>
            <a:spLocks noGrp="1" noChangeArrowheads="1"/>
          </p:cNvSpPr>
          <p:nvPr>
            <p:ph type="sldNum" sz="quarter" idx="12"/>
          </p:nvPr>
        </p:nvSpPr>
        <p:spPr>
          <a:ln/>
        </p:spPr>
        <p:txBody>
          <a:bodyPr/>
          <a:lstStyle>
            <a:lvl1pPr>
              <a:defRPr/>
            </a:lvl1pPr>
          </a:lstStyle>
          <a:p>
            <a:fld id="{4918E316-6AF7-784A-A03A-1F220F8E276D}" type="slidenum">
              <a:rPr lang="zh-CN" altLang="en-US"/>
              <a:pPr/>
              <a:t>‹#›</a:t>
            </a:fld>
            <a:endParaRPr lang="zh-CN" altLang="en-US"/>
          </a:p>
        </p:txBody>
      </p:sp>
    </p:spTree>
    <p:extLst>
      <p:ext uri="{BB962C8B-B14F-4D97-AF65-F5344CB8AC3E}">
        <p14:creationId xmlns:p14="http://schemas.microsoft.com/office/powerpoint/2010/main" val="11775404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717A22FF-C6BD-5046-81AF-06E292A2954F}"/>
              </a:ext>
            </a:extLst>
          </p:cNvPr>
          <p:cNvSpPr>
            <a:spLocks noGrp="1" noChangeArrowheads="1"/>
          </p:cNvSpPr>
          <p:nvPr>
            <p:ph type="dt" sz="half" idx="10"/>
          </p:nvPr>
        </p:nvSpPr>
        <p:spPr>
          <a:ln/>
        </p:spPr>
        <p:txBody>
          <a:bodyPr/>
          <a:lstStyle>
            <a:lvl1pPr>
              <a:defRPr/>
            </a:lvl1pPr>
          </a:lstStyle>
          <a:p>
            <a:pPr>
              <a:defRPr/>
            </a:pPr>
            <a:fld id="{F371C98F-C447-B04D-864E-DADAAF3887B0}" type="datetime1">
              <a:rPr lang="en-US" altLang="zh-CN" smtClean="0"/>
              <a:t>6/10/23</a:t>
            </a:fld>
            <a:endParaRPr lang="zh-CN" altLang="en-US"/>
          </a:p>
        </p:txBody>
      </p:sp>
      <p:sp>
        <p:nvSpPr>
          <p:cNvPr id="5" name="页脚占位符 4">
            <a:extLst>
              <a:ext uri="{FF2B5EF4-FFF2-40B4-BE49-F238E27FC236}">
                <a16:creationId xmlns:a16="http://schemas.microsoft.com/office/drawing/2014/main" id="{784E9AED-5980-8341-9FD7-347E98AA8D4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B2FBACE-8FAD-B947-B0EE-297632F0AB7D}"/>
              </a:ext>
            </a:extLst>
          </p:cNvPr>
          <p:cNvSpPr>
            <a:spLocks noGrp="1" noChangeArrowheads="1"/>
          </p:cNvSpPr>
          <p:nvPr>
            <p:ph type="sldNum" sz="quarter" idx="12"/>
          </p:nvPr>
        </p:nvSpPr>
        <p:spPr>
          <a:ln/>
        </p:spPr>
        <p:txBody>
          <a:bodyPr/>
          <a:lstStyle>
            <a:lvl1pPr>
              <a:defRPr/>
            </a:lvl1pPr>
          </a:lstStyle>
          <a:p>
            <a:fld id="{329E2ADD-D5BE-F04A-BD0E-B7F79C4D0A60}" type="slidenum">
              <a:rPr lang="zh-CN" altLang="en-US"/>
              <a:pPr/>
              <a:t>‹#›</a:t>
            </a:fld>
            <a:endParaRPr lang="zh-CN" altLang="en-US"/>
          </a:p>
        </p:txBody>
      </p:sp>
    </p:spTree>
    <p:extLst>
      <p:ext uri="{BB962C8B-B14F-4D97-AF65-F5344CB8AC3E}">
        <p14:creationId xmlns:p14="http://schemas.microsoft.com/office/powerpoint/2010/main" val="15091622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C424361-14E7-8A4D-A91B-D3273E4E8AF6}"/>
              </a:ext>
            </a:extLst>
          </p:cNvPr>
          <p:cNvSpPr>
            <a:spLocks noGrp="1" noChangeArrowheads="1"/>
          </p:cNvSpPr>
          <p:nvPr>
            <p:ph type="dt" sz="half" idx="10"/>
          </p:nvPr>
        </p:nvSpPr>
        <p:spPr>
          <a:ln/>
        </p:spPr>
        <p:txBody>
          <a:bodyPr/>
          <a:lstStyle>
            <a:lvl1pPr>
              <a:defRPr/>
            </a:lvl1pPr>
          </a:lstStyle>
          <a:p>
            <a:pPr>
              <a:defRPr/>
            </a:pPr>
            <a:fld id="{FEEE554E-FBCB-924F-9E60-46931ABDA649}" type="datetime1">
              <a:rPr lang="en-US" altLang="zh-CN" smtClean="0"/>
              <a:t>6/10/23</a:t>
            </a:fld>
            <a:endParaRPr lang="zh-CN" altLang="en-US"/>
          </a:p>
        </p:txBody>
      </p:sp>
      <p:sp>
        <p:nvSpPr>
          <p:cNvPr id="5" name="页脚占位符 4">
            <a:extLst>
              <a:ext uri="{FF2B5EF4-FFF2-40B4-BE49-F238E27FC236}">
                <a16:creationId xmlns:a16="http://schemas.microsoft.com/office/drawing/2014/main" id="{A31A8BFC-88E2-D64E-9100-2935BC0E169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05F905B-3A6B-9F41-91E0-879AFD0A1315}"/>
              </a:ext>
            </a:extLst>
          </p:cNvPr>
          <p:cNvSpPr>
            <a:spLocks noGrp="1" noChangeArrowheads="1"/>
          </p:cNvSpPr>
          <p:nvPr>
            <p:ph type="sldNum" sz="quarter" idx="12"/>
          </p:nvPr>
        </p:nvSpPr>
        <p:spPr>
          <a:ln/>
        </p:spPr>
        <p:txBody>
          <a:bodyPr/>
          <a:lstStyle>
            <a:lvl1pPr>
              <a:defRPr/>
            </a:lvl1pPr>
          </a:lstStyle>
          <a:p>
            <a:fld id="{DA563FD9-D5B2-5242-9B85-87776E269316}" type="slidenum">
              <a:rPr lang="zh-CN" altLang="en-US"/>
              <a:pPr/>
              <a:t>‹#›</a:t>
            </a:fld>
            <a:endParaRPr lang="zh-CN" altLang="en-US"/>
          </a:p>
        </p:txBody>
      </p:sp>
    </p:spTree>
    <p:extLst>
      <p:ext uri="{BB962C8B-B14F-4D97-AF65-F5344CB8AC3E}">
        <p14:creationId xmlns:p14="http://schemas.microsoft.com/office/powerpoint/2010/main" val="5505437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18C9BD5-EF6F-FA47-A3B5-A729DB9D6D44}"/>
              </a:ext>
            </a:extLst>
          </p:cNvPr>
          <p:cNvSpPr>
            <a:spLocks noGrp="1" noChangeArrowheads="1"/>
          </p:cNvSpPr>
          <p:nvPr>
            <p:ph type="dt" sz="half" idx="10"/>
          </p:nvPr>
        </p:nvSpPr>
        <p:spPr>
          <a:ln/>
        </p:spPr>
        <p:txBody>
          <a:bodyPr/>
          <a:lstStyle>
            <a:lvl1pPr>
              <a:defRPr/>
            </a:lvl1pPr>
          </a:lstStyle>
          <a:p>
            <a:pPr>
              <a:defRPr/>
            </a:pPr>
            <a:fld id="{9AFA2E22-C1B9-2C47-9957-88347AE9DDC4}" type="datetime1">
              <a:rPr lang="en-US" altLang="zh-CN" smtClean="0"/>
              <a:t>6/10/23</a:t>
            </a:fld>
            <a:endParaRPr lang="zh-CN" altLang="en-US"/>
          </a:p>
        </p:txBody>
      </p:sp>
      <p:sp>
        <p:nvSpPr>
          <p:cNvPr id="5" name="页脚占位符 4">
            <a:extLst>
              <a:ext uri="{FF2B5EF4-FFF2-40B4-BE49-F238E27FC236}">
                <a16:creationId xmlns:a16="http://schemas.microsoft.com/office/drawing/2014/main" id="{59225D0F-A18E-6740-A67F-9F8C3D64C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66D8155-F130-8946-9D9A-F6521B258C5A}"/>
              </a:ext>
            </a:extLst>
          </p:cNvPr>
          <p:cNvSpPr>
            <a:spLocks noGrp="1" noChangeArrowheads="1"/>
          </p:cNvSpPr>
          <p:nvPr>
            <p:ph type="sldNum" sz="quarter" idx="12"/>
          </p:nvPr>
        </p:nvSpPr>
        <p:spPr>
          <a:ln/>
        </p:spPr>
        <p:txBody>
          <a:bodyPr/>
          <a:lstStyle>
            <a:lvl1pPr>
              <a:defRPr/>
            </a:lvl1pPr>
          </a:lstStyle>
          <a:p>
            <a:fld id="{BC76C593-A2E9-3947-B9DD-F9F82F10F7EC}" type="slidenum">
              <a:rPr lang="zh-CN" altLang="en-US"/>
              <a:pPr/>
              <a:t>‹#›</a:t>
            </a:fld>
            <a:endParaRPr lang="zh-CN" altLang="en-US"/>
          </a:p>
        </p:txBody>
      </p:sp>
    </p:spTree>
    <p:extLst>
      <p:ext uri="{BB962C8B-B14F-4D97-AF65-F5344CB8AC3E}">
        <p14:creationId xmlns:p14="http://schemas.microsoft.com/office/powerpoint/2010/main" val="16539316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4EDD65D-C47D-DC42-B1CE-DF6D5047E91F}"/>
              </a:ext>
            </a:extLst>
          </p:cNvPr>
          <p:cNvSpPr>
            <a:spLocks noGrp="1" noChangeArrowheads="1"/>
          </p:cNvSpPr>
          <p:nvPr>
            <p:ph type="dt" sz="half" idx="10"/>
          </p:nvPr>
        </p:nvSpPr>
        <p:spPr>
          <a:ln/>
        </p:spPr>
        <p:txBody>
          <a:bodyPr/>
          <a:lstStyle>
            <a:lvl1pPr>
              <a:defRPr/>
            </a:lvl1pPr>
          </a:lstStyle>
          <a:p>
            <a:pPr>
              <a:defRPr/>
            </a:pPr>
            <a:fld id="{18CC428E-3B85-A243-9CC1-2C696133C6B4}" type="datetime1">
              <a:rPr lang="en-US" altLang="zh-CN" smtClean="0"/>
              <a:t>6/10/23</a:t>
            </a:fld>
            <a:endParaRPr lang="zh-CN" altLang="en-US"/>
          </a:p>
        </p:txBody>
      </p:sp>
      <p:sp>
        <p:nvSpPr>
          <p:cNvPr id="6" name="页脚占位符 4">
            <a:extLst>
              <a:ext uri="{FF2B5EF4-FFF2-40B4-BE49-F238E27FC236}">
                <a16:creationId xmlns:a16="http://schemas.microsoft.com/office/drawing/2014/main" id="{24285BE5-3ACA-1647-95EF-908C3C13516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CE82ACA6-BB7B-7B43-83D0-2BDE05A01992}"/>
              </a:ext>
            </a:extLst>
          </p:cNvPr>
          <p:cNvSpPr>
            <a:spLocks noGrp="1" noChangeArrowheads="1"/>
          </p:cNvSpPr>
          <p:nvPr>
            <p:ph type="sldNum" sz="quarter" idx="12"/>
          </p:nvPr>
        </p:nvSpPr>
        <p:spPr>
          <a:ln/>
        </p:spPr>
        <p:txBody>
          <a:bodyPr/>
          <a:lstStyle>
            <a:lvl1pPr>
              <a:defRPr/>
            </a:lvl1pPr>
          </a:lstStyle>
          <a:p>
            <a:fld id="{F993768D-BAF3-0C40-925A-C0E3799B72BC}" type="slidenum">
              <a:rPr lang="zh-CN" altLang="en-US"/>
              <a:pPr/>
              <a:t>‹#›</a:t>
            </a:fld>
            <a:endParaRPr lang="zh-CN" altLang="en-US"/>
          </a:p>
        </p:txBody>
      </p:sp>
    </p:spTree>
    <p:extLst>
      <p:ext uri="{BB962C8B-B14F-4D97-AF65-F5344CB8AC3E}">
        <p14:creationId xmlns:p14="http://schemas.microsoft.com/office/powerpoint/2010/main" val="15329825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60BE7F4C-CC48-E94E-824E-DFA2E172731E}"/>
              </a:ext>
            </a:extLst>
          </p:cNvPr>
          <p:cNvSpPr>
            <a:spLocks noGrp="1" noChangeArrowheads="1"/>
          </p:cNvSpPr>
          <p:nvPr>
            <p:ph type="dt" sz="half" idx="10"/>
          </p:nvPr>
        </p:nvSpPr>
        <p:spPr>
          <a:ln/>
        </p:spPr>
        <p:txBody>
          <a:bodyPr/>
          <a:lstStyle>
            <a:lvl1pPr>
              <a:defRPr/>
            </a:lvl1pPr>
          </a:lstStyle>
          <a:p>
            <a:pPr>
              <a:defRPr/>
            </a:pPr>
            <a:fld id="{2E606E46-1592-AF48-91BE-F30AA3B6B99B}" type="datetime1">
              <a:rPr lang="en-US" altLang="zh-CN" smtClean="0"/>
              <a:t>6/10/23</a:t>
            </a:fld>
            <a:endParaRPr lang="zh-CN" altLang="en-US"/>
          </a:p>
        </p:txBody>
      </p:sp>
      <p:sp>
        <p:nvSpPr>
          <p:cNvPr id="8" name="页脚占位符 4">
            <a:extLst>
              <a:ext uri="{FF2B5EF4-FFF2-40B4-BE49-F238E27FC236}">
                <a16:creationId xmlns:a16="http://schemas.microsoft.com/office/drawing/2014/main" id="{A4DD40CA-B6A2-924B-A6A0-3F180002FD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0EA7FA84-8DDF-F04B-AD05-80AFD210F164}"/>
              </a:ext>
            </a:extLst>
          </p:cNvPr>
          <p:cNvSpPr>
            <a:spLocks noGrp="1" noChangeArrowheads="1"/>
          </p:cNvSpPr>
          <p:nvPr>
            <p:ph type="sldNum" sz="quarter" idx="12"/>
          </p:nvPr>
        </p:nvSpPr>
        <p:spPr>
          <a:ln/>
        </p:spPr>
        <p:txBody>
          <a:bodyPr/>
          <a:lstStyle>
            <a:lvl1pPr>
              <a:defRPr/>
            </a:lvl1pPr>
          </a:lstStyle>
          <a:p>
            <a:fld id="{074981CD-E885-D642-82DB-93B61CD50985}" type="slidenum">
              <a:rPr lang="zh-CN" altLang="en-US"/>
              <a:pPr/>
              <a:t>‹#›</a:t>
            </a:fld>
            <a:endParaRPr lang="zh-CN" altLang="en-US"/>
          </a:p>
        </p:txBody>
      </p:sp>
    </p:spTree>
    <p:extLst>
      <p:ext uri="{BB962C8B-B14F-4D97-AF65-F5344CB8AC3E}">
        <p14:creationId xmlns:p14="http://schemas.microsoft.com/office/powerpoint/2010/main" val="2338742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502ED381-694D-7A4D-A70D-F00CFD605CFF}"/>
              </a:ext>
            </a:extLst>
          </p:cNvPr>
          <p:cNvSpPr>
            <a:spLocks noGrp="1" noChangeArrowheads="1"/>
          </p:cNvSpPr>
          <p:nvPr>
            <p:ph type="dt" sz="half" idx="10"/>
          </p:nvPr>
        </p:nvSpPr>
        <p:spPr>
          <a:ln/>
        </p:spPr>
        <p:txBody>
          <a:bodyPr/>
          <a:lstStyle>
            <a:lvl1pPr>
              <a:defRPr/>
            </a:lvl1pPr>
          </a:lstStyle>
          <a:p>
            <a:pPr>
              <a:defRPr/>
            </a:pPr>
            <a:fld id="{96C41D71-C529-B64C-9BD0-8270CD5FD641}" type="datetime1">
              <a:rPr lang="en-US" altLang="zh-CN" smtClean="0"/>
              <a:t>6/10/23</a:t>
            </a:fld>
            <a:endParaRPr lang="zh-CN" altLang="en-US"/>
          </a:p>
        </p:txBody>
      </p:sp>
      <p:sp>
        <p:nvSpPr>
          <p:cNvPr id="4" name="页脚占位符 4">
            <a:extLst>
              <a:ext uri="{FF2B5EF4-FFF2-40B4-BE49-F238E27FC236}">
                <a16:creationId xmlns:a16="http://schemas.microsoft.com/office/drawing/2014/main" id="{23544D85-9211-F741-B5FD-B2BA43AD714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B223783E-B8A3-D540-B165-042827390146}"/>
              </a:ext>
            </a:extLst>
          </p:cNvPr>
          <p:cNvSpPr>
            <a:spLocks noGrp="1" noChangeArrowheads="1"/>
          </p:cNvSpPr>
          <p:nvPr>
            <p:ph type="sldNum" sz="quarter" idx="12"/>
          </p:nvPr>
        </p:nvSpPr>
        <p:spPr>
          <a:ln/>
        </p:spPr>
        <p:txBody>
          <a:bodyPr/>
          <a:lstStyle>
            <a:lvl1pPr>
              <a:defRPr/>
            </a:lvl1pPr>
          </a:lstStyle>
          <a:p>
            <a:fld id="{B530C4E3-CE5F-A247-AFF9-51B782C9791E}" type="slidenum">
              <a:rPr lang="zh-CN" altLang="en-US"/>
              <a:pPr/>
              <a:t>‹#›</a:t>
            </a:fld>
            <a:endParaRPr lang="zh-CN" altLang="en-US"/>
          </a:p>
        </p:txBody>
      </p:sp>
    </p:spTree>
    <p:extLst>
      <p:ext uri="{BB962C8B-B14F-4D97-AF65-F5344CB8AC3E}">
        <p14:creationId xmlns:p14="http://schemas.microsoft.com/office/powerpoint/2010/main" val="2216461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81B8900-94F0-8E49-BBDA-F8DEC3E80DE9}"/>
              </a:ext>
            </a:extLst>
          </p:cNvPr>
          <p:cNvSpPr>
            <a:spLocks noGrp="1" noChangeArrowheads="1"/>
          </p:cNvSpPr>
          <p:nvPr>
            <p:ph type="dt" sz="half" idx="10"/>
          </p:nvPr>
        </p:nvSpPr>
        <p:spPr>
          <a:ln/>
        </p:spPr>
        <p:txBody>
          <a:bodyPr/>
          <a:lstStyle>
            <a:lvl1pPr>
              <a:defRPr/>
            </a:lvl1pPr>
          </a:lstStyle>
          <a:p>
            <a:pPr>
              <a:defRPr/>
            </a:pPr>
            <a:fld id="{F75FFCDA-732B-FE47-A130-C9265F312197}" type="datetime1">
              <a:rPr lang="en-US" altLang="zh-CN" smtClean="0"/>
              <a:t>6/10/23</a:t>
            </a:fld>
            <a:endParaRPr lang="zh-CN" altLang="en-US"/>
          </a:p>
        </p:txBody>
      </p:sp>
      <p:sp>
        <p:nvSpPr>
          <p:cNvPr id="5" name="页脚占位符 4">
            <a:extLst>
              <a:ext uri="{FF2B5EF4-FFF2-40B4-BE49-F238E27FC236}">
                <a16:creationId xmlns:a16="http://schemas.microsoft.com/office/drawing/2014/main" id="{485C3545-B565-7B42-A001-5D7C43FFC41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5CBF260-ABFD-EC44-816E-FA0F9387CFB7}"/>
              </a:ext>
            </a:extLst>
          </p:cNvPr>
          <p:cNvSpPr>
            <a:spLocks noGrp="1" noChangeArrowheads="1"/>
          </p:cNvSpPr>
          <p:nvPr>
            <p:ph type="sldNum" sz="quarter" idx="12"/>
          </p:nvPr>
        </p:nvSpPr>
        <p:spPr>
          <a:ln/>
        </p:spPr>
        <p:txBody>
          <a:bodyPr/>
          <a:lstStyle>
            <a:lvl1pPr>
              <a:defRPr/>
            </a:lvl1pPr>
          </a:lstStyle>
          <a:p>
            <a:fld id="{17989D03-DD97-8049-9D55-4975FEBA898C}" type="slidenum">
              <a:rPr lang="zh-CN" altLang="en-US"/>
              <a:pPr/>
              <a:t>‹#›</a:t>
            </a:fld>
            <a:endParaRPr lang="zh-CN" altLang="en-US"/>
          </a:p>
        </p:txBody>
      </p:sp>
    </p:spTree>
    <p:extLst>
      <p:ext uri="{BB962C8B-B14F-4D97-AF65-F5344CB8AC3E}">
        <p14:creationId xmlns:p14="http://schemas.microsoft.com/office/powerpoint/2010/main" val="35001634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717FDE1-2106-ED4D-9C4C-86BD351BDD67}"/>
              </a:ext>
            </a:extLst>
          </p:cNvPr>
          <p:cNvSpPr>
            <a:spLocks noGrp="1" noChangeArrowheads="1"/>
          </p:cNvSpPr>
          <p:nvPr>
            <p:ph type="dt" sz="half" idx="10"/>
          </p:nvPr>
        </p:nvSpPr>
        <p:spPr>
          <a:ln/>
        </p:spPr>
        <p:txBody>
          <a:bodyPr/>
          <a:lstStyle>
            <a:lvl1pPr>
              <a:defRPr/>
            </a:lvl1pPr>
          </a:lstStyle>
          <a:p>
            <a:pPr>
              <a:defRPr/>
            </a:pPr>
            <a:fld id="{8F42C2FE-FFE5-904C-BA05-2B0638D2807B}" type="datetime1">
              <a:rPr lang="en-US" altLang="zh-CN" smtClean="0"/>
              <a:t>6/10/23</a:t>
            </a:fld>
            <a:endParaRPr lang="zh-CN" altLang="en-US"/>
          </a:p>
        </p:txBody>
      </p:sp>
      <p:sp>
        <p:nvSpPr>
          <p:cNvPr id="3" name="页脚占位符 4">
            <a:extLst>
              <a:ext uri="{FF2B5EF4-FFF2-40B4-BE49-F238E27FC236}">
                <a16:creationId xmlns:a16="http://schemas.microsoft.com/office/drawing/2014/main" id="{9AAA0780-1018-B24D-9529-31813DA10CC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7CC6E25F-844F-4541-8895-80319100CEDA}"/>
              </a:ext>
            </a:extLst>
          </p:cNvPr>
          <p:cNvSpPr>
            <a:spLocks noGrp="1" noChangeArrowheads="1"/>
          </p:cNvSpPr>
          <p:nvPr>
            <p:ph type="sldNum" sz="quarter" idx="12"/>
          </p:nvPr>
        </p:nvSpPr>
        <p:spPr>
          <a:ln/>
        </p:spPr>
        <p:txBody>
          <a:bodyPr/>
          <a:lstStyle>
            <a:lvl1pPr>
              <a:defRPr/>
            </a:lvl1pPr>
          </a:lstStyle>
          <a:p>
            <a:fld id="{F719E57F-B6A3-6040-8266-0D628304DFBD}" type="slidenum">
              <a:rPr lang="zh-CN" altLang="en-US"/>
              <a:pPr/>
              <a:t>‹#›</a:t>
            </a:fld>
            <a:endParaRPr lang="zh-CN" altLang="en-US"/>
          </a:p>
        </p:txBody>
      </p:sp>
    </p:spTree>
    <p:extLst>
      <p:ext uri="{BB962C8B-B14F-4D97-AF65-F5344CB8AC3E}">
        <p14:creationId xmlns:p14="http://schemas.microsoft.com/office/powerpoint/2010/main" val="28368664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6A699A5-200E-7D4A-9377-D8B0EC7C5A4E}"/>
              </a:ext>
            </a:extLst>
          </p:cNvPr>
          <p:cNvSpPr>
            <a:spLocks noGrp="1" noChangeArrowheads="1"/>
          </p:cNvSpPr>
          <p:nvPr>
            <p:ph type="dt" sz="half" idx="10"/>
          </p:nvPr>
        </p:nvSpPr>
        <p:spPr>
          <a:ln/>
        </p:spPr>
        <p:txBody>
          <a:bodyPr/>
          <a:lstStyle>
            <a:lvl1pPr>
              <a:defRPr/>
            </a:lvl1pPr>
          </a:lstStyle>
          <a:p>
            <a:pPr>
              <a:defRPr/>
            </a:pPr>
            <a:fld id="{A22DA405-0BB4-8741-BD90-30AE2A9B35DC}" type="datetime1">
              <a:rPr lang="en-US" altLang="zh-CN" smtClean="0"/>
              <a:t>6/10/23</a:t>
            </a:fld>
            <a:endParaRPr lang="zh-CN" altLang="en-US"/>
          </a:p>
        </p:txBody>
      </p:sp>
      <p:sp>
        <p:nvSpPr>
          <p:cNvPr id="6" name="页脚占位符 4">
            <a:extLst>
              <a:ext uri="{FF2B5EF4-FFF2-40B4-BE49-F238E27FC236}">
                <a16:creationId xmlns:a16="http://schemas.microsoft.com/office/drawing/2014/main" id="{EF70BCDE-A9B3-9A48-8561-3E4D35FDD11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1CD81C1-EF48-2C48-812A-A5B348ECD5E1}"/>
              </a:ext>
            </a:extLst>
          </p:cNvPr>
          <p:cNvSpPr>
            <a:spLocks noGrp="1" noChangeArrowheads="1"/>
          </p:cNvSpPr>
          <p:nvPr>
            <p:ph type="sldNum" sz="quarter" idx="12"/>
          </p:nvPr>
        </p:nvSpPr>
        <p:spPr>
          <a:ln/>
        </p:spPr>
        <p:txBody>
          <a:bodyPr/>
          <a:lstStyle>
            <a:lvl1pPr>
              <a:defRPr/>
            </a:lvl1pPr>
          </a:lstStyle>
          <a:p>
            <a:fld id="{29F84157-C227-FD4A-B76B-9F6CA0F99BA2}" type="slidenum">
              <a:rPr lang="zh-CN" altLang="en-US"/>
              <a:pPr/>
              <a:t>‹#›</a:t>
            </a:fld>
            <a:endParaRPr lang="zh-CN" altLang="en-US"/>
          </a:p>
        </p:txBody>
      </p:sp>
    </p:spTree>
    <p:extLst>
      <p:ext uri="{BB962C8B-B14F-4D97-AF65-F5344CB8AC3E}">
        <p14:creationId xmlns:p14="http://schemas.microsoft.com/office/powerpoint/2010/main" val="19636841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B03BAF5-B9EC-C44F-9AAC-C1760E75AD7B}"/>
              </a:ext>
            </a:extLst>
          </p:cNvPr>
          <p:cNvSpPr>
            <a:spLocks noGrp="1" noChangeArrowheads="1"/>
          </p:cNvSpPr>
          <p:nvPr>
            <p:ph type="dt" sz="half" idx="10"/>
          </p:nvPr>
        </p:nvSpPr>
        <p:spPr>
          <a:ln/>
        </p:spPr>
        <p:txBody>
          <a:bodyPr/>
          <a:lstStyle>
            <a:lvl1pPr>
              <a:defRPr/>
            </a:lvl1pPr>
          </a:lstStyle>
          <a:p>
            <a:pPr>
              <a:defRPr/>
            </a:pPr>
            <a:fld id="{2EEDBFC3-C158-964D-BC1A-65A279276F79}" type="datetime1">
              <a:rPr lang="en-US" altLang="zh-CN" smtClean="0"/>
              <a:t>6/10/23</a:t>
            </a:fld>
            <a:endParaRPr lang="zh-CN" altLang="en-US"/>
          </a:p>
        </p:txBody>
      </p:sp>
      <p:sp>
        <p:nvSpPr>
          <p:cNvPr id="6" name="页脚占位符 4">
            <a:extLst>
              <a:ext uri="{FF2B5EF4-FFF2-40B4-BE49-F238E27FC236}">
                <a16:creationId xmlns:a16="http://schemas.microsoft.com/office/drawing/2014/main" id="{16ADEA67-CB62-6A4C-9F19-43587E940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C639FB9-3284-C54F-BF28-F8676EB71F33}"/>
              </a:ext>
            </a:extLst>
          </p:cNvPr>
          <p:cNvSpPr>
            <a:spLocks noGrp="1" noChangeArrowheads="1"/>
          </p:cNvSpPr>
          <p:nvPr>
            <p:ph type="sldNum" sz="quarter" idx="12"/>
          </p:nvPr>
        </p:nvSpPr>
        <p:spPr>
          <a:ln/>
        </p:spPr>
        <p:txBody>
          <a:bodyPr/>
          <a:lstStyle>
            <a:lvl1pPr>
              <a:defRPr/>
            </a:lvl1pPr>
          </a:lstStyle>
          <a:p>
            <a:fld id="{6FED5780-DBB0-474E-88AF-C77068869AB7}" type="slidenum">
              <a:rPr lang="zh-CN" altLang="en-US"/>
              <a:pPr/>
              <a:t>‹#›</a:t>
            </a:fld>
            <a:endParaRPr lang="zh-CN" altLang="en-US"/>
          </a:p>
        </p:txBody>
      </p:sp>
    </p:spTree>
    <p:extLst>
      <p:ext uri="{BB962C8B-B14F-4D97-AF65-F5344CB8AC3E}">
        <p14:creationId xmlns:p14="http://schemas.microsoft.com/office/powerpoint/2010/main" val="613816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A3C8D5-A7D0-2F44-8163-1719C8BD1BC6}"/>
              </a:ext>
            </a:extLst>
          </p:cNvPr>
          <p:cNvSpPr>
            <a:spLocks noGrp="1" noChangeArrowheads="1"/>
          </p:cNvSpPr>
          <p:nvPr>
            <p:ph type="dt" sz="half" idx="10"/>
          </p:nvPr>
        </p:nvSpPr>
        <p:spPr>
          <a:ln/>
        </p:spPr>
        <p:txBody>
          <a:bodyPr/>
          <a:lstStyle>
            <a:lvl1pPr>
              <a:defRPr/>
            </a:lvl1pPr>
          </a:lstStyle>
          <a:p>
            <a:pPr>
              <a:defRPr/>
            </a:pPr>
            <a:fld id="{6C5D6053-F1BB-9846-A9B1-7ADB78A2D14B}" type="datetime1">
              <a:rPr lang="en-US" altLang="zh-CN" smtClean="0"/>
              <a:t>6/10/23</a:t>
            </a:fld>
            <a:endParaRPr lang="zh-CN" altLang="en-US"/>
          </a:p>
        </p:txBody>
      </p:sp>
      <p:sp>
        <p:nvSpPr>
          <p:cNvPr id="5" name="页脚占位符 4">
            <a:extLst>
              <a:ext uri="{FF2B5EF4-FFF2-40B4-BE49-F238E27FC236}">
                <a16:creationId xmlns:a16="http://schemas.microsoft.com/office/drawing/2014/main" id="{8F5F654A-9D47-2147-9CD0-15D25C619D7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799E5FB0-207E-784D-8C3F-0EA91DFC3832}"/>
              </a:ext>
            </a:extLst>
          </p:cNvPr>
          <p:cNvSpPr>
            <a:spLocks noGrp="1" noChangeArrowheads="1"/>
          </p:cNvSpPr>
          <p:nvPr>
            <p:ph type="sldNum" sz="quarter" idx="12"/>
          </p:nvPr>
        </p:nvSpPr>
        <p:spPr>
          <a:ln/>
        </p:spPr>
        <p:txBody>
          <a:bodyPr/>
          <a:lstStyle>
            <a:lvl1pPr>
              <a:defRPr/>
            </a:lvl1pPr>
          </a:lstStyle>
          <a:p>
            <a:fld id="{3D73E199-78DD-2B4D-B0F7-B99F29BAC89E}" type="slidenum">
              <a:rPr lang="zh-CN" altLang="en-US"/>
              <a:pPr/>
              <a:t>‹#›</a:t>
            </a:fld>
            <a:endParaRPr lang="zh-CN" altLang="en-US"/>
          </a:p>
        </p:txBody>
      </p:sp>
    </p:spTree>
    <p:extLst>
      <p:ext uri="{BB962C8B-B14F-4D97-AF65-F5344CB8AC3E}">
        <p14:creationId xmlns:p14="http://schemas.microsoft.com/office/powerpoint/2010/main" val="304718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0F92647-20A9-734C-8A3D-62E6B7144010}"/>
              </a:ext>
            </a:extLst>
          </p:cNvPr>
          <p:cNvSpPr>
            <a:spLocks noGrp="1" noChangeArrowheads="1"/>
          </p:cNvSpPr>
          <p:nvPr>
            <p:ph type="dt" sz="half" idx="10"/>
          </p:nvPr>
        </p:nvSpPr>
        <p:spPr>
          <a:ln/>
        </p:spPr>
        <p:txBody>
          <a:bodyPr/>
          <a:lstStyle>
            <a:lvl1pPr>
              <a:defRPr/>
            </a:lvl1pPr>
          </a:lstStyle>
          <a:p>
            <a:pPr>
              <a:defRPr/>
            </a:pPr>
            <a:fld id="{1A3C0EB6-14CA-9444-BF34-F0B7E85BB5A2}" type="datetime1">
              <a:rPr lang="en-US" altLang="zh-CN" smtClean="0"/>
              <a:t>6/10/23</a:t>
            </a:fld>
            <a:endParaRPr lang="zh-CN" altLang="en-US"/>
          </a:p>
        </p:txBody>
      </p:sp>
      <p:sp>
        <p:nvSpPr>
          <p:cNvPr id="5" name="页脚占位符 4">
            <a:extLst>
              <a:ext uri="{FF2B5EF4-FFF2-40B4-BE49-F238E27FC236}">
                <a16:creationId xmlns:a16="http://schemas.microsoft.com/office/drawing/2014/main" id="{5CF50345-828C-0546-93B9-E445F4189B1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34CD0C9-2128-9042-9EC8-DCF435422139}"/>
              </a:ext>
            </a:extLst>
          </p:cNvPr>
          <p:cNvSpPr>
            <a:spLocks noGrp="1" noChangeArrowheads="1"/>
          </p:cNvSpPr>
          <p:nvPr>
            <p:ph type="sldNum" sz="quarter" idx="12"/>
          </p:nvPr>
        </p:nvSpPr>
        <p:spPr>
          <a:ln/>
        </p:spPr>
        <p:txBody>
          <a:bodyPr/>
          <a:lstStyle>
            <a:lvl1pPr>
              <a:defRPr/>
            </a:lvl1pPr>
          </a:lstStyle>
          <a:p>
            <a:fld id="{7E3AAE80-D7CA-1540-9ACA-1F173E546E67}" type="slidenum">
              <a:rPr lang="zh-CN" altLang="en-US"/>
              <a:pPr/>
              <a:t>‹#›</a:t>
            </a:fld>
            <a:endParaRPr lang="zh-CN" altLang="en-US"/>
          </a:p>
        </p:txBody>
      </p:sp>
    </p:spTree>
    <p:extLst>
      <p:ext uri="{BB962C8B-B14F-4D97-AF65-F5344CB8AC3E}">
        <p14:creationId xmlns:p14="http://schemas.microsoft.com/office/powerpoint/2010/main" val="29419096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0D10FDEB-EA52-2346-8265-8E6765D2894F}"/>
              </a:ext>
            </a:extLst>
          </p:cNvPr>
          <p:cNvSpPr>
            <a:spLocks noGrp="1" noChangeArrowheads="1"/>
          </p:cNvSpPr>
          <p:nvPr>
            <p:ph type="dt" sz="half" idx="10"/>
          </p:nvPr>
        </p:nvSpPr>
        <p:spPr>
          <a:ln/>
        </p:spPr>
        <p:txBody>
          <a:bodyPr/>
          <a:lstStyle>
            <a:lvl1pPr>
              <a:defRPr/>
            </a:lvl1pPr>
          </a:lstStyle>
          <a:p>
            <a:pPr>
              <a:defRPr/>
            </a:pPr>
            <a:fld id="{72B96327-CCFF-D148-80DD-4217C92D46FF}" type="datetime1">
              <a:rPr lang="en-US" altLang="zh-CN" smtClean="0"/>
              <a:t>6/10/23</a:t>
            </a:fld>
            <a:endParaRPr lang="zh-CN" altLang="en-US"/>
          </a:p>
        </p:txBody>
      </p:sp>
      <p:sp>
        <p:nvSpPr>
          <p:cNvPr id="5" name="页脚占位符 4">
            <a:extLst>
              <a:ext uri="{FF2B5EF4-FFF2-40B4-BE49-F238E27FC236}">
                <a16:creationId xmlns:a16="http://schemas.microsoft.com/office/drawing/2014/main" id="{F1E6F47C-8DC2-7749-9688-8545523F5EB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3E5BA6E-02EA-3445-81B7-A65C3E68F749}"/>
              </a:ext>
            </a:extLst>
          </p:cNvPr>
          <p:cNvSpPr>
            <a:spLocks noGrp="1" noChangeArrowheads="1"/>
          </p:cNvSpPr>
          <p:nvPr>
            <p:ph type="sldNum" sz="quarter" idx="12"/>
          </p:nvPr>
        </p:nvSpPr>
        <p:spPr>
          <a:ln/>
        </p:spPr>
        <p:txBody>
          <a:bodyPr/>
          <a:lstStyle>
            <a:lvl1pPr>
              <a:defRPr/>
            </a:lvl1pPr>
          </a:lstStyle>
          <a:p>
            <a:fld id="{04FBA4AC-EA2D-6849-AF48-2AEF0B5E133E}" type="slidenum">
              <a:rPr lang="zh-CN" altLang="en-US"/>
              <a:pPr/>
              <a:t>‹#›</a:t>
            </a:fld>
            <a:endParaRPr lang="zh-CN" altLang="en-US"/>
          </a:p>
        </p:txBody>
      </p:sp>
    </p:spTree>
    <p:extLst>
      <p:ext uri="{BB962C8B-B14F-4D97-AF65-F5344CB8AC3E}">
        <p14:creationId xmlns:p14="http://schemas.microsoft.com/office/powerpoint/2010/main" val="4898412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978FDC8-BACF-2842-9992-307ACC21FB61}"/>
              </a:ext>
            </a:extLst>
          </p:cNvPr>
          <p:cNvSpPr>
            <a:spLocks noGrp="1" noChangeArrowheads="1"/>
          </p:cNvSpPr>
          <p:nvPr>
            <p:ph type="dt" sz="half" idx="10"/>
          </p:nvPr>
        </p:nvSpPr>
        <p:spPr>
          <a:ln/>
        </p:spPr>
        <p:txBody>
          <a:bodyPr/>
          <a:lstStyle>
            <a:lvl1pPr>
              <a:defRPr/>
            </a:lvl1pPr>
          </a:lstStyle>
          <a:p>
            <a:pPr>
              <a:defRPr/>
            </a:pPr>
            <a:fld id="{F219596E-BBFB-2E4E-9044-EFFFCBCECCB0}" type="datetime1">
              <a:rPr lang="en-US" altLang="zh-CN" smtClean="0"/>
              <a:t>6/10/23</a:t>
            </a:fld>
            <a:endParaRPr lang="zh-CN" altLang="en-US"/>
          </a:p>
        </p:txBody>
      </p:sp>
      <p:sp>
        <p:nvSpPr>
          <p:cNvPr id="5" name="页脚占位符 4">
            <a:extLst>
              <a:ext uri="{FF2B5EF4-FFF2-40B4-BE49-F238E27FC236}">
                <a16:creationId xmlns:a16="http://schemas.microsoft.com/office/drawing/2014/main" id="{358622E7-C74A-B343-BBD3-0395FA44B4E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BBF7446-9C74-684B-AAA8-593C77F40122}"/>
              </a:ext>
            </a:extLst>
          </p:cNvPr>
          <p:cNvSpPr>
            <a:spLocks noGrp="1" noChangeArrowheads="1"/>
          </p:cNvSpPr>
          <p:nvPr>
            <p:ph type="sldNum" sz="quarter" idx="12"/>
          </p:nvPr>
        </p:nvSpPr>
        <p:spPr>
          <a:ln/>
        </p:spPr>
        <p:txBody>
          <a:bodyPr/>
          <a:lstStyle>
            <a:lvl1pPr>
              <a:defRPr/>
            </a:lvl1pPr>
          </a:lstStyle>
          <a:p>
            <a:fld id="{C537EECA-0F83-074E-AA7E-7B277D6F2F37}" type="slidenum">
              <a:rPr lang="zh-CN" altLang="en-US"/>
              <a:pPr/>
              <a:t>‹#›</a:t>
            </a:fld>
            <a:endParaRPr lang="zh-CN" altLang="en-US"/>
          </a:p>
        </p:txBody>
      </p:sp>
    </p:spTree>
    <p:extLst>
      <p:ext uri="{BB962C8B-B14F-4D97-AF65-F5344CB8AC3E}">
        <p14:creationId xmlns:p14="http://schemas.microsoft.com/office/powerpoint/2010/main" val="2655817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4EBD0F4-9FFA-A24C-A7CA-F9A3C16A2BBD}"/>
              </a:ext>
            </a:extLst>
          </p:cNvPr>
          <p:cNvSpPr>
            <a:spLocks noGrp="1" noChangeArrowheads="1"/>
          </p:cNvSpPr>
          <p:nvPr>
            <p:ph type="dt" sz="half" idx="10"/>
          </p:nvPr>
        </p:nvSpPr>
        <p:spPr>
          <a:ln/>
        </p:spPr>
        <p:txBody>
          <a:bodyPr/>
          <a:lstStyle>
            <a:lvl1pPr>
              <a:defRPr/>
            </a:lvl1pPr>
          </a:lstStyle>
          <a:p>
            <a:pPr>
              <a:defRPr/>
            </a:pPr>
            <a:fld id="{BA425C01-CC83-6A4C-BFF7-4DC80C026B55}" type="datetime1">
              <a:rPr lang="en-US" altLang="zh-CN" smtClean="0"/>
              <a:t>6/10/23</a:t>
            </a:fld>
            <a:endParaRPr lang="zh-CN" altLang="en-US"/>
          </a:p>
        </p:txBody>
      </p:sp>
      <p:sp>
        <p:nvSpPr>
          <p:cNvPr id="5" name="页脚占位符 4">
            <a:extLst>
              <a:ext uri="{FF2B5EF4-FFF2-40B4-BE49-F238E27FC236}">
                <a16:creationId xmlns:a16="http://schemas.microsoft.com/office/drawing/2014/main" id="{C5F78BB1-0C65-F046-A24C-7F0595E73BE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34F60-E979-3646-9903-4089B54FC6F4}"/>
              </a:ext>
            </a:extLst>
          </p:cNvPr>
          <p:cNvSpPr>
            <a:spLocks noGrp="1" noChangeArrowheads="1"/>
          </p:cNvSpPr>
          <p:nvPr>
            <p:ph type="sldNum" sz="quarter" idx="12"/>
          </p:nvPr>
        </p:nvSpPr>
        <p:spPr>
          <a:ln/>
        </p:spPr>
        <p:txBody>
          <a:bodyPr/>
          <a:lstStyle>
            <a:lvl1pPr>
              <a:defRPr/>
            </a:lvl1pPr>
          </a:lstStyle>
          <a:p>
            <a:fld id="{91CD24CD-3C82-4B4F-A560-23EB0F06C0A6}" type="slidenum">
              <a:rPr lang="zh-CN" altLang="en-US"/>
              <a:pPr/>
              <a:t>‹#›</a:t>
            </a:fld>
            <a:endParaRPr lang="zh-CN" altLang="en-US"/>
          </a:p>
        </p:txBody>
      </p:sp>
    </p:spTree>
    <p:extLst>
      <p:ext uri="{BB962C8B-B14F-4D97-AF65-F5344CB8AC3E}">
        <p14:creationId xmlns:p14="http://schemas.microsoft.com/office/powerpoint/2010/main" val="18718452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3DB27D0A-34AF-A74C-B90F-3284D80FC450}"/>
              </a:ext>
            </a:extLst>
          </p:cNvPr>
          <p:cNvSpPr>
            <a:spLocks noGrp="1" noChangeArrowheads="1"/>
          </p:cNvSpPr>
          <p:nvPr>
            <p:ph type="dt" sz="half" idx="10"/>
          </p:nvPr>
        </p:nvSpPr>
        <p:spPr>
          <a:ln/>
        </p:spPr>
        <p:txBody>
          <a:bodyPr/>
          <a:lstStyle>
            <a:lvl1pPr>
              <a:defRPr/>
            </a:lvl1pPr>
          </a:lstStyle>
          <a:p>
            <a:pPr>
              <a:defRPr/>
            </a:pPr>
            <a:fld id="{7716655D-39D1-8241-8274-4BD26BEA4C01}" type="datetime1">
              <a:rPr lang="en-US" altLang="zh-CN" smtClean="0"/>
              <a:t>6/10/23</a:t>
            </a:fld>
            <a:endParaRPr lang="zh-CN" altLang="en-US"/>
          </a:p>
        </p:txBody>
      </p:sp>
      <p:sp>
        <p:nvSpPr>
          <p:cNvPr id="6" name="页脚占位符 4">
            <a:extLst>
              <a:ext uri="{FF2B5EF4-FFF2-40B4-BE49-F238E27FC236}">
                <a16:creationId xmlns:a16="http://schemas.microsoft.com/office/drawing/2014/main" id="{E9976F53-D8BE-044D-AC02-E519EEB712C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DFBC08-2EEC-1048-A350-0AE20427244B}"/>
              </a:ext>
            </a:extLst>
          </p:cNvPr>
          <p:cNvSpPr>
            <a:spLocks noGrp="1" noChangeArrowheads="1"/>
          </p:cNvSpPr>
          <p:nvPr>
            <p:ph type="sldNum" sz="quarter" idx="12"/>
          </p:nvPr>
        </p:nvSpPr>
        <p:spPr>
          <a:ln/>
        </p:spPr>
        <p:txBody>
          <a:bodyPr/>
          <a:lstStyle>
            <a:lvl1pPr>
              <a:defRPr/>
            </a:lvl1pPr>
          </a:lstStyle>
          <a:p>
            <a:fld id="{ADAE121C-B84C-DA4F-BEC3-E4CC4DF89DF3}" type="slidenum">
              <a:rPr lang="zh-CN" altLang="en-US"/>
              <a:pPr/>
              <a:t>‹#›</a:t>
            </a:fld>
            <a:endParaRPr lang="zh-CN" altLang="en-US"/>
          </a:p>
        </p:txBody>
      </p:sp>
    </p:spTree>
    <p:extLst>
      <p:ext uri="{BB962C8B-B14F-4D97-AF65-F5344CB8AC3E}">
        <p14:creationId xmlns:p14="http://schemas.microsoft.com/office/powerpoint/2010/main" val="1019857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88A61A66-6B9B-8A47-9AFD-0E9924D1DE2E}"/>
              </a:ext>
            </a:extLst>
          </p:cNvPr>
          <p:cNvSpPr>
            <a:spLocks noGrp="1" noChangeArrowheads="1"/>
          </p:cNvSpPr>
          <p:nvPr>
            <p:ph type="dt" sz="half" idx="10"/>
          </p:nvPr>
        </p:nvSpPr>
        <p:spPr>
          <a:ln/>
        </p:spPr>
        <p:txBody>
          <a:bodyPr/>
          <a:lstStyle>
            <a:lvl1pPr>
              <a:defRPr/>
            </a:lvl1pPr>
          </a:lstStyle>
          <a:p>
            <a:pPr>
              <a:defRPr/>
            </a:pPr>
            <a:fld id="{B8F7CD7E-6380-FB4A-9F98-64B87AB4A625}" type="datetime1">
              <a:rPr lang="en-US" altLang="zh-CN" smtClean="0"/>
              <a:t>6/10/23</a:t>
            </a:fld>
            <a:endParaRPr lang="zh-CN" altLang="en-US"/>
          </a:p>
        </p:txBody>
      </p:sp>
      <p:sp>
        <p:nvSpPr>
          <p:cNvPr id="8" name="页脚占位符 4">
            <a:extLst>
              <a:ext uri="{FF2B5EF4-FFF2-40B4-BE49-F238E27FC236}">
                <a16:creationId xmlns:a16="http://schemas.microsoft.com/office/drawing/2014/main" id="{3C770653-107D-F847-92BB-F55E0F38026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47BEF9AF-EEFC-E44F-8EE9-A3AE3EB1294B}"/>
              </a:ext>
            </a:extLst>
          </p:cNvPr>
          <p:cNvSpPr>
            <a:spLocks noGrp="1" noChangeArrowheads="1"/>
          </p:cNvSpPr>
          <p:nvPr>
            <p:ph type="sldNum" sz="quarter" idx="12"/>
          </p:nvPr>
        </p:nvSpPr>
        <p:spPr>
          <a:ln/>
        </p:spPr>
        <p:txBody>
          <a:bodyPr/>
          <a:lstStyle>
            <a:lvl1pPr>
              <a:defRPr/>
            </a:lvl1pPr>
          </a:lstStyle>
          <a:p>
            <a:fld id="{B8EA4755-CACD-BC44-B90E-1486543FFC74}" type="slidenum">
              <a:rPr lang="zh-CN" altLang="en-US"/>
              <a:pPr/>
              <a:t>‹#›</a:t>
            </a:fld>
            <a:endParaRPr lang="zh-CN" altLang="en-US"/>
          </a:p>
        </p:txBody>
      </p:sp>
    </p:spTree>
    <p:extLst>
      <p:ext uri="{BB962C8B-B14F-4D97-AF65-F5344CB8AC3E}">
        <p14:creationId xmlns:p14="http://schemas.microsoft.com/office/powerpoint/2010/main" val="1033999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812A1AFC-34D8-C34B-BD97-F89FDE0A2D3B}"/>
              </a:ext>
            </a:extLst>
          </p:cNvPr>
          <p:cNvSpPr>
            <a:spLocks noGrp="1" noChangeArrowheads="1"/>
          </p:cNvSpPr>
          <p:nvPr>
            <p:ph type="dt" sz="half" idx="10"/>
          </p:nvPr>
        </p:nvSpPr>
        <p:spPr>
          <a:ln/>
        </p:spPr>
        <p:txBody>
          <a:bodyPr/>
          <a:lstStyle>
            <a:lvl1pPr>
              <a:defRPr/>
            </a:lvl1pPr>
          </a:lstStyle>
          <a:p>
            <a:pPr>
              <a:defRPr/>
            </a:pPr>
            <a:fld id="{D0EDCBCC-3FCB-2343-8635-E38FB7C9553F}" type="datetime1">
              <a:rPr lang="en-US" altLang="zh-CN" smtClean="0"/>
              <a:t>6/10/23</a:t>
            </a:fld>
            <a:endParaRPr lang="zh-CN" altLang="en-US"/>
          </a:p>
        </p:txBody>
      </p:sp>
      <p:sp>
        <p:nvSpPr>
          <p:cNvPr id="6" name="页脚占位符 4">
            <a:extLst>
              <a:ext uri="{FF2B5EF4-FFF2-40B4-BE49-F238E27FC236}">
                <a16:creationId xmlns:a16="http://schemas.microsoft.com/office/drawing/2014/main" id="{74775262-3447-3D40-95CC-F0BD6C3D3C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BE7B8D9-968F-6345-A4AE-91010A12EDC7}"/>
              </a:ext>
            </a:extLst>
          </p:cNvPr>
          <p:cNvSpPr>
            <a:spLocks noGrp="1" noChangeArrowheads="1"/>
          </p:cNvSpPr>
          <p:nvPr>
            <p:ph type="sldNum" sz="quarter" idx="12"/>
          </p:nvPr>
        </p:nvSpPr>
        <p:spPr>
          <a:ln/>
        </p:spPr>
        <p:txBody>
          <a:bodyPr/>
          <a:lstStyle>
            <a:lvl1pPr>
              <a:defRPr/>
            </a:lvl1pPr>
          </a:lstStyle>
          <a:p>
            <a:fld id="{040E4EB8-4934-414E-B197-F0F2E0D616E1}" type="slidenum">
              <a:rPr lang="zh-CN" altLang="en-US"/>
              <a:pPr/>
              <a:t>‹#›</a:t>
            </a:fld>
            <a:endParaRPr lang="zh-CN" altLang="en-US"/>
          </a:p>
        </p:txBody>
      </p:sp>
      <p:pic>
        <p:nvPicPr>
          <p:cNvPr id="8" name="Picture 7">
            <a:extLst>
              <a:ext uri="{FF2B5EF4-FFF2-40B4-BE49-F238E27FC236}">
                <a16:creationId xmlns:a16="http://schemas.microsoft.com/office/drawing/2014/main" id="{3060B883-AE82-A046-A831-8571201D712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1155174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F7F92E6F-5811-9D4E-8839-E9B8087CD470}"/>
              </a:ext>
            </a:extLst>
          </p:cNvPr>
          <p:cNvSpPr>
            <a:spLocks noGrp="1" noChangeArrowheads="1"/>
          </p:cNvSpPr>
          <p:nvPr>
            <p:ph type="dt" sz="half" idx="10"/>
          </p:nvPr>
        </p:nvSpPr>
        <p:spPr>
          <a:ln/>
        </p:spPr>
        <p:txBody>
          <a:bodyPr/>
          <a:lstStyle>
            <a:lvl1pPr>
              <a:defRPr/>
            </a:lvl1pPr>
          </a:lstStyle>
          <a:p>
            <a:pPr>
              <a:defRPr/>
            </a:pPr>
            <a:fld id="{2353DA9D-CD71-6449-845E-FCD7206B46C3}" type="datetime1">
              <a:rPr lang="en-US" altLang="zh-CN" smtClean="0"/>
              <a:t>6/10/23</a:t>
            </a:fld>
            <a:endParaRPr lang="zh-CN" altLang="en-US"/>
          </a:p>
        </p:txBody>
      </p:sp>
      <p:sp>
        <p:nvSpPr>
          <p:cNvPr id="4" name="页脚占位符 4">
            <a:extLst>
              <a:ext uri="{FF2B5EF4-FFF2-40B4-BE49-F238E27FC236}">
                <a16:creationId xmlns:a16="http://schemas.microsoft.com/office/drawing/2014/main" id="{CCE58DD4-A724-3B41-B9EA-C0BAFEB12B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E7F8F36C-47FF-504E-B8F8-A727FD6EA6EF}"/>
              </a:ext>
            </a:extLst>
          </p:cNvPr>
          <p:cNvSpPr>
            <a:spLocks noGrp="1" noChangeArrowheads="1"/>
          </p:cNvSpPr>
          <p:nvPr>
            <p:ph type="sldNum" sz="quarter" idx="12"/>
          </p:nvPr>
        </p:nvSpPr>
        <p:spPr>
          <a:ln/>
        </p:spPr>
        <p:txBody>
          <a:bodyPr/>
          <a:lstStyle>
            <a:lvl1pPr>
              <a:defRPr/>
            </a:lvl1pPr>
          </a:lstStyle>
          <a:p>
            <a:fld id="{97C31C0B-3BD0-C346-AD92-FFB9409DEC4A}" type="slidenum">
              <a:rPr lang="zh-CN" altLang="en-US"/>
              <a:pPr/>
              <a:t>‹#›</a:t>
            </a:fld>
            <a:endParaRPr lang="zh-CN" altLang="en-US"/>
          </a:p>
        </p:txBody>
      </p:sp>
    </p:spTree>
    <p:extLst>
      <p:ext uri="{BB962C8B-B14F-4D97-AF65-F5344CB8AC3E}">
        <p14:creationId xmlns:p14="http://schemas.microsoft.com/office/powerpoint/2010/main" val="67060328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0597CFEF-3BBC-7F49-9699-E6FE9C4D956B}"/>
              </a:ext>
            </a:extLst>
          </p:cNvPr>
          <p:cNvSpPr>
            <a:spLocks noGrp="1" noChangeArrowheads="1"/>
          </p:cNvSpPr>
          <p:nvPr>
            <p:ph type="dt" sz="half" idx="10"/>
          </p:nvPr>
        </p:nvSpPr>
        <p:spPr>
          <a:ln/>
        </p:spPr>
        <p:txBody>
          <a:bodyPr/>
          <a:lstStyle>
            <a:lvl1pPr>
              <a:defRPr/>
            </a:lvl1pPr>
          </a:lstStyle>
          <a:p>
            <a:pPr>
              <a:defRPr/>
            </a:pPr>
            <a:fld id="{507987D8-232F-8842-8DC5-CD4A5461FAB8}" type="datetime1">
              <a:rPr lang="en-US" altLang="zh-CN" smtClean="0"/>
              <a:t>6/10/23</a:t>
            </a:fld>
            <a:endParaRPr lang="zh-CN" altLang="en-US"/>
          </a:p>
        </p:txBody>
      </p:sp>
      <p:sp>
        <p:nvSpPr>
          <p:cNvPr id="3" name="页脚占位符 4">
            <a:extLst>
              <a:ext uri="{FF2B5EF4-FFF2-40B4-BE49-F238E27FC236}">
                <a16:creationId xmlns:a16="http://schemas.microsoft.com/office/drawing/2014/main" id="{932D3A42-FAF6-EC47-83EC-7292A52DD5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0317BA92-3C06-EE4A-8412-22902F56AF47}"/>
              </a:ext>
            </a:extLst>
          </p:cNvPr>
          <p:cNvSpPr>
            <a:spLocks noGrp="1" noChangeArrowheads="1"/>
          </p:cNvSpPr>
          <p:nvPr>
            <p:ph type="sldNum" sz="quarter" idx="12"/>
          </p:nvPr>
        </p:nvSpPr>
        <p:spPr>
          <a:ln/>
        </p:spPr>
        <p:txBody>
          <a:bodyPr/>
          <a:lstStyle>
            <a:lvl1pPr>
              <a:defRPr/>
            </a:lvl1pPr>
          </a:lstStyle>
          <a:p>
            <a:fld id="{6103A8A3-875B-954D-A713-5CE8E4FF9A13}" type="slidenum">
              <a:rPr lang="zh-CN" altLang="en-US"/>
              <a:pPr/>
              <a:t>‹#›</a:t>
            </a:fld>
            <a:endParaRPr lang="zh-CN" altLang="en-US"/>
          </a:p>
        </p:txBody>
      </p:sp>
    </p:spTree>
    <p:extLst>
      <p:ext uri="{BB962C8B-B14F-4D97-AF65-F5344CB8AC3E}">
        <p14:creationId xmlns:p14="http://schemas.microsoft.com/office/powerpoint/2010/main" val="40255817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8E28CDD2-7E41-4A4C-8AEC-13F56AD7E291}"/>
              </a:ext>
            </a:extLst>
          </p:cNvPr>
          <p:cNvSpPr>
            <a:spLocks noGrp="1" noChangeArrowheads="1"/>
          </p:cNvSpPr>
          <p:nvPr>
            <p:ph type="dt" sz="half" idx="10"/>
          </p:nvPr>
        </p:nvSpPr>
        <p:spPr>
          <a:ln/>
        </p:spPr>
        <p:txBody>
          <a:bodyPr/>
          <a:lstStyle>
            <a:lvl1pPr>
              <a:defRPr/>
            </a:lvl1pPr>
          </a:lstStyle>
          <a:p>
            <a:pPr>
              <a:defRPr/>
            </a:pPr>
            <a:fld id="{482A0D55-B912-C14F-9C93-9589D42A4265}" type="datetime1">
              <a:rPr lang="en-US" altLang="zh-CN" smtClean="0"/>
              <a:t>6/10/23</a:t>
            </a:fld>
            <a:endParaRPr lang="zh-CN" altLang="en-US"/>
          </a:p>
        </p:txBody>
      </p:sp>
      <p:sp>
        <p:nvSpPr>
          <p:cNvPr id="6" name="页脚占位符 4">
            <a:extLst>
              <a:ext uri="{FF2B5EF4-FFF2-40B4-BE49-F238E27FC236}">
                <a16:creationId xmlns:a16="http://schemas.microsoft.com/office/drawing/2014/main" id="{4C65C12A-03DC-FB47-A050-D8DC8F804D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EE7509F-D544-8443-91B2-ABF72C74EF0B}"/>
              </a:ext>
            </a:extLst>
          </p:cNvPr>
          <p:cNvSpPr>
            <a:spLocks noGrp="1" noChangeArrowheads="1"/>
          </p:cNvSpPr>
          <p:nvPr>
            <p:ph type="sldNum" sz="quarter" idx="12"/>
          </p:nvPr>
        </p:nvSpPr>
        <p:spPr>
          <a:ln/>
        </p:spPr>
        <p:txBody>
          <a:bodyPr/>
          <a:lstStyle>
            <a:lvl1pPr>
              <a:defRPr/>
            </a:lvl1pPr>
          </a:lstStyle>
          <a:p>
            <a:fld id="{56DC716C-6385-8E4A-928B-89DC07E842CE}" type="slidenum">
              <a:rPr lang="zh-CN" altLang="en-US"/>
              <a:pPr/>
              <a:t>‹#›</a:t>
            </a:fld>
            <a:endParaRPr lang="zh-CN" altLang="en-US"/>
          </a:p>
        </p:txBody>
      </p:sp>
    </p:spTree>
    <p:extLst>
      <p:ext uri="{BB962C8B-B14F-4D97-AF65-F5344CB8AC3E}">
        <p14:creationId xmlns:p14="http://schemas.microsoft.com/office/powerpoint/2010/main" val="38687748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270CA67-7657-DA44-AA98-AC9872067D69}"/>
              </a:ext>
            </a:extLst>
          </p:cNvPr>
          <p:cNvSpPr>
            <a:spLocks noGrp="1" noChangeArrowheads="1"/>
          </p:cNvSpPr>
          <p:nvPr>
            <p:ph type="dt" sz="half" idx="10"/>
          </p:nvPr>
        </p:nvSpPr>
        <p:spPr>
          <a:ln/>
        </p:spPr>
        <p:txBody>
          <a:bodyPr/>
          <a:lstStyle>
            <a:lvl1pPr>
              <a:defRPr/>
            </a:lvl1pPr>
          </a:lstStyle>
          <a:p>
            <a:pPr>
              <a:defRPr/>
            </a:pPr>
            <a:fld id="{86E3FF8C-955B-DC4F-B658-29DC43C90DE8}" type="datetime1">
              <a:rPr lang="en-US" altLang="zh-CN" smtClean="0"/>
              <a:t>6/10/23</a:t>
            </a:fld>
            <a:endParaRPr lang="zh-CN" altLang="en-US"/>
          </a:p>
        </p:txBody>
      </p:sp>
      <p:sp>
        <p:nvSpPr>
          <p:cNvPr id="6" name="页脚占位符 4">
            <a:extLst>
              <a:ext uri="{FF2B5EF4-FFF2-40B4-BE49-F238E27FC236}">
                <a16:creationId xmlns:a16="http://schemas.microsoft.com/office/drawing/2014/main" id="{4D6EFD2E-F6C8-7F4D-84D6-C3F447A1E3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B5604D6-BEC4-DC40-AF5E-C63E76BAF45B}"/>
              </a:ext>
            </a:extLst>
          </p:cNvPr>
          <p:cNvSpPr>
            <a:spLocks noGrp="1" noChangeArrowheads="1"/>
          </p:cNvSpPr>
          <p:nvPr>
            <p:ph type="sldNum" sz="quarter" idx="12"/>
          </p:nvPr>
        </p:nvSpPr>
        <p:spPr>
          <a:ln/>
        </p:spPr>
        <p:txBody>
          <a:bodyPr/>
          <a:lstStyle>
            <a:lvl1pPr>
              <a:defRPr/>
            </a:lvl1pPr>
          </a:lstStyle>
          <a:p>
            <a:fld id="{7318B4DC-A52F-EB46-8B05-9A4A51063D41}" type="slidenum">
              <a:rPr lang="zh-CN" altLang="en-US"/>
              <a:pPr/>
              <a:t>‹#›</a:t>
            </a:fld>
            <a:endParaRPr lang="zh-CN" altLang="en-US"/>
          </a:p>
        </p:txBody>
      </p:sp>
    </p:spTree>
    <p:extLst>
      <p:ext uri="{BB962C8B-B14F-4D97-AF65-F5344CB8AC3E}">
        <p14:creationId xmlns:p14="http://schemas.microsoft.com/office/powerpoint/2010/main" val="106265776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5B930BD-725F-6F42-8AAF-FBB932D7E52A}"/>
              </a:ext>
            </a:extLst>
          </p:cNvPr>
          <p:cNvSpPr>
            <a:spLocks noGrp="1" noChangeArrowheads="1"/>
          </p:cNvSpPr>
          <p:nvPr>
            <p:ph type="dt" sz="half" idx="10"/>
          </p:nvPr>
        </p:nvSpPr>
        <p:spPr>
          <a:ln/>
        </p:spPr>
        <p:txBody>
          <a:bodyPr/>
          <a:lstStyle>
            <a:lvl1pPr>
              <a:defRPr/>
            </a:lvl1pPr>
          </a:lstStyle>
          <a:p>
            <a:pPr>
              <a:defRPr/>
            </a:pPr>
            <a:fld id="{F73B1C8E-0710-354A-8D7E-47799037A974}" type="datetime1">
              <a:rPr lang="en-US" altLang="zh-CN" smtClean="0"/>
              <a:t>6/10/23</a:t>
            </a:fld>
            <a:endParaRPr lang="zh-CN" altLang="en-US"/>
          </a:p>
        </p:txBody>
      </p:sp>
      <p:sp>
        <p:nvSpPr>
          <p:cNvPr id="5" name="页脚占位符 4">
            <a:extLst>
              <a:ext uri="{FF2B5EF4-FFF2-40B4-BE49-F238E27FC236}">
                <a16:creationId xmlns:a16="http://schemas.microsoft.com/office/drawing/2014/main" id="{81BFDD64-46F6-AF44-BF2A-6D9B1ECF6AC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BB1E2D13-CEB9-054D-9F0B-E238B417DE6F}"/>
              </a:ext>
            </a:extLst>
          </p:cNvPr>
          <p:cNvSpPr>
            <a:spLocks noGrp="1" noChangeArrowheads="1"/>
          </p:cNvSpPr>
          <p:nvPr>
            <p:ph type="sldNum" sz="quarter" idx="12"/>
          </p:nvPr>
        </p:nvSpPr>
        <p:spPr>
          <a:ln/>
        </p:spPr>
        <p:txBody>
          <a:bodyPr/>
          <a:lstStyle>
            <a:lvl1pPr>
              <a:defRPr/>
            </a:lvl1pPr>
          </a:lstStyle>
          <a:p>
            <a:fld id="{F2BB69BC-FDED-EE49-928C-B293EB696119}" type="slidenum">
              <a:rPr lang="zh-CN" altLang="en-US"/>
              <a:pPr/>
              <a:t>‹#›</a:t>
            </a:fld>
            <a:endParaRPr lang="zh-CN" altLang="en-US"/>
          </a:p>
        </p:txBody>
      </p:sp>
    </p:spTree>
    <p:extLst>
      <p:ext uri="{BB962C8B-B14F-4D97-AF65-F5344CB8AC3E}">
        <p14:creationId xmlns:p14="http://schemas.microsoft.com/office/powerpoint/2010/main" val="40910971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3168026-32F8-114E-898B-53DE75BB8079}"/>
              </a:ext>
            </a:extLst>
          </p:cNvPr>
          <p:cNvSpPr>
            <a:spLocks noGrp="1" noChangeArrowheads="1"/>
          </p:cNvSpPr>
          <p:nvPr>
            <p:ph type="dt" sz="half" idx="10"/>
          </p:nvPr>
        </p:nvSpPr>
        <p:spPr>
          <a:ln/>
        </p:spPr>
        <p:txBody>
          <a:bodyPr/>
          <a:lstStyle>
            <a:lvl1pPr>
              <a:defRPr/>
            </a:lvl1pPr>
          </a:lstStyle>
          <a:p>
            <a:pPr>
              <a:defRPr/>
            </a:pPr>
            <a:fld id="{AA6D06A7-4595-3E44-9624-55ABD5A29D45}" type="datetime1">
              <a:rPr lang="en-US" altLang="zh-CN" smtClean="0"/>
              <a:t>6/10/23</a:t>
            </a:fld>
            <a:endParaRPr lang="zh-CN" altLang="en-US"/>
          </a:p>
        </p:txBody>
      </p:sp>
      <p:sp>
        <p:nvSpPr>
          <p:cNvPr id="5" name="页脚占位符 4">
            <a:extLst>
              <a:ext uri="{FF2B5EF4-FFF2-40B4-BE49-F238E27FC236}">
                <a16:creationId xmlns:a16="http://schemas.microsoft.com/office/drawing/2014/main" id="{1CDFBFDD-8453-F845-9472-FEBEABA7B3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E3FB33F-94CB-1F40-8B9B-38EAFDE5D749}"/>
              </a:ext>
            </a:extLst>
          </p:cNvPr>
          <p:cNvSpPr>
            <a:spLocks noGrp="1" noChangeArrowheads="1"/>
          </p:cNvSpPr>
          <p:nvPr>
            <p:ph type="sldNum" sz="quarter" idx="12"/>
          </p:nvPr>
        </p:nvSpPr>
        <p:spPr>
          <a:ln/>
        </p:spPr>
        <p:txBody>
          <a:bodyPr/>
          <a:lstStyle>
            <a:lvl1pPr>
              <a:defRPr/>
            </a:lvl1pPr>
          </a:lstStyle>
          <a:p>
            <a:fld id="{A47F94A6-02EC-8345-87EE-A586ED6F70E6}" type="slidenum">
              <a:rPr lang="zh-CN" altLang="en-US"/>
              <a:pPr/>
              <a:t>‹#›</a:t>
            </a:fld>
            <a:endParaRPr lang="zh-CN" altLang="en-US"/>
          </a:p>
        </p:txBody>
      </p:sp>
    </p:spTree>
    <p:extLst>
      <p:ext uri="{BB962C8B-B14F-4D97-AF65-F5344CB8AC3E}">
        <p14:creationId xmlns:p14="http://schemas.microsoft.com/office/powerpoint/2010/main" val="33072186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60425F41-71D5-484E-96BD-D020F5D8D643}"/>
              </a:ext>
            </a:extLst>
          </p:cNvPr>
          <p:cNvSpPr>
            <a:spLocks noGrp="1" noChangeArrowheads="1"/>
          </p:cNvSpPr>
          <p:nvPr>
            <p:ph type="dt" sz="half" idx="10"/>
          </p:nvPr>
        </p:nvSpPr>
        <p:spPr>
          <a:ln/>
        </p:spPr>
        <p:txBody>
          <a:bodyPr/>
          <a:lstStyle>
            <a:lvl1pPr>
              <a:defRPr/>
            </a:lvl1pPr>
          </a:lstStyle>
          <a:p>
            <a:pPr>
              <a:defRPr/>
            </a:pPr>
            <a:fld id="{8545BD0D-D921-6049-B455-767B289D0E99}" type="datetime1">
              <a:rPr lang="en-US" altLang="zh-CN" smtClean="0"/>
              <a:t>6/10/23</a:t>
            </a:fld>
            <a:endParaRPr lang="zh-CN" altLang="en-US"/>
          </a:p>
        </p:txBody>
      </p:sp>
      <p:sp>
        <p:nvSpPr>
          <p:cNvPr id="5" name="页脚占位符 5">
            <a:extLst>
              <a:ext uri="{FF2B5EF4-FFF2-40B4-BE49-F238E27FC236}">
                <a16:creationId xmlns:a16="http://schemas.microsoft.com/office/drawing/2014/main" id="{B8A92874-7BA8-B24B-AECF-F7480B42CB2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8F47D846-FD40-F245-BB6F-BCECEDB7D74D}"/>
              </a:ext>
            </a:extLst>
          </p:cNvPr>
          <p:cNvSpPr>
            <a:spLocks noGrp="1" noChangeArrowheads="1"/>
          </p:cNvSpPr>
          <p:nvPr>
            <p:ph type="sldNum" sz="quarter" idx="12"/>
          </p:nvPr>
        </p:nvSpPr>
        <p:spPr>
          <a:ln/>
        </p:spPr>
        <p:txBody>
          <a:bodyPr/>
          <a:lstStyle>
            <a:lvl1pPr>
              <a:defRPr/>
            </a:lvl1pPr>
          </a:lstStyle>
          <a:p>
            <a:fld id="{D8ABB781-CC6B-FC4F-A7FF-0A27906B55D2}" type="slidenum">
              <a:rPr lang="zh-CN" altLang="en-US"/>
              <a:pPr/>
              <a:t>‹#›</a:t>
            </a:fld>
            <a:endParaRPr lang="zh-CN" altLang="en-US"/>
          </a:p>
        </p:txBody>
      </p:sp>
    </p:spTree>
    <p:extLst>
      <p:ext uri="{BB962C8B-B14F-4D97-AF65-F5344CB8AC3E}">
        <p14:creationId xmlns:p14="http://schemas.microsoft.com/office/powerpoint/2010/main" val="2320171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2DA0284-9269-B043-AA6F-9FBCE758EB79}"/>
              </a:ext>
            </a:extLst>
          </p:cNvPr>
          <p:cNvSpPr>
            <a:spLocks noGrp="1" noChangeArrowheads="1"/>
          </p:cNvSpPr>
          <p:nvPr>
            <p:ph type="dt" sz="half" idx="10"/>
          </p:nvPr>
        </p:nvSpPr>
        <p:spPr>
          <a:ln/>
        </p:spPr>
        <p:txBody>
          <a:bodyPr/>
          <a:lstStyle>
            <a:lvl1pPr>
              <a:defRPr/>
            </a:lvl1pPr>
          </a:lstStyle>
          <a:p>
            <a:pPr>
              <a:defRPr/>
            </a:pPr>
            <a:fld id="{C4D6AD2E-147F-F346-BFED-0ADF4DE5366E}" type="datetime1">
              <a:rPr lang="en-US" altLang="zh-CN" smtClean="0"/>
              <a:t>6/10/23</a:t>
            </a:fld>
            <a:endParaRPr lang="zh-CN" altLang="en-US"/>
          </a:p>
        </p:txBody>
      </p:sp>
      <p:sp>
        <p:nvSpPr>
          <p:cNvPr id="5" name="页脚占位符 5">
            <a:extLst>
              <a:ext uri="{FF2B5EF4-FFF2-40B4-BE49-F238E27FC236}">
                <a16:creationId xmlns:a16="http://schemas.microsoft.com/office/drawing/2014/main" id="{F4C2B37A-73EB-784D-8F7C-97B816B8E4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26007F20-460F-CB47-941B-B35F39FB2696}"/>
              </a:ext>
            </a:extLst>
          </p:cNvPr>
          <p:cNvSpPr>
            <a:spLocks noGrp="1" noChangeArrowheads="1"/>
          </p:cNvSpPr>
          <p:nvPr>
            <p:ph type="sldNum" sz="quarter" idx="12"/>
          </p:nvPr>
        </p:nvSpPr>
        <p:spPr>
          <a:ln/>
        </p:spPr>
        <p:txBody>
          <a:bodyPr/>
          <a:lstStyle>
            <a:lvl1pPr>
              <a:defRPr/>
            </a:lvl1pPr>
          </a:lstStyle>
          <a:p>
            <a:fld id="{E2CE755E-A803-7640-A3FF-BF603684BD8F}" type="slidenum">
              <a:rPr lang="zh-CN" altLang="en-US"/>
              <a:pPr/>
              <a:t>‹#›</a:t>
            </a:fld>
            <a:endParaRPr lang="zh-CN" altLang="en-US"/>
          </a:p>
        </p:txBody>
      </p:sp>
    </p:spTree>
    <p:extLst>
      <p:ext uri="{BB962C8B-B14F-4D97-AF65-F5344CB8AC3E}">
        <p14:creationId xmlns:p14="http://schemas.microsoft.com/office/powerpoint/2010/main" val="5026353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1053F3A6-F4B2-3645-A461-81C7A2979C60}"/>
              </a:ext>
            </a:extLst>
          </p:cNvPr>
          <p:cNvSpPr>
            <a:spLocks noGrp="1" noChangeArrowheads="1"/>
          </p:cNvSpPr>
          <p:nvPr>
            <p:ph type="dt" sz="half" idx="10"/>
          </p:nvPr>
        </p:nvSpPr>
        <p:spPr>
          <a:ln/>
        </p:spPr>
        <p:txBody>
          <a:bodyPr/>
          <a:lstStyle>
            <a:lvl1pPr>
              <a:defRPr/>
            </a:lvl1pPr>
          </a:lstStyle>
          <a:p>
            <a:pPr>
              <a:defRPr/>
            </a:pPr>
            <a:fld id="{9D04F0B9-8938-0940-853D-19F44105FD20}" type="datetime1">
              <a:rPr lang="en-US" altLang="zh-CN" smtClean="0"/>
              <a:t>6/10/23</a:t>
            </a:fld>
            <a:endParaRPr lang="zh-CN" altLang="en-US"/>
          </a:p>
        </p:txBody>
      </p:sp>
      <p:sp>
        <p:nvSpPr>
          <p:cNvPr id="5" name="页脚占位符 5">
            <a:extLst>
              <a:ext uri="{FF2B5EF4-FFF2-40B4-BE49-F238E27FC236}">
                <a16:creationId xmlns:a16="http://schemas.microsoft.com/office/drawing/2014/main" id="{7F34A315-6B82-744A-AC60-AB8B54189A7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ABE2A66-E692-304E-9D65-8CC9FAA91499}"/>
              </a:ext>
            </a:extLst>
          </p:cNvPr>
          <p:cNvSpPr>
            <a:spLocks noGrp="1" noChangeArrowheads="1"/>
          </p:cNvSpPr>
          <p:nvPr>
            <p:ph type="sldNum" sz="quarter" idx="12"/>
          </p:nvPr>
        </p:nvSpPr>
        <p:spPr>
          <a:ln/>
        </p:spPr>
        <p:txBody>
          <a:bodyPr/>
          <a:lstStyle>
            <a:lvl1pPr>
              <a:defRPr/>
            </a:lvl1pPr>
          </a:lstStyle>
          <a:p>
            <a:fld id="{9721E47F-C5EB-284D-A7B6-E3826DFC133A}" type="slidenum">
              <a:rPr lang="zh-CN" altLang="en-US"/>
              <a:pPr/>
              <a:t>‹#›</a:t>
            </a:fld>
            <a:endParaRPr lang="zh-CN" altLang="en-US"/>
          </a:p>
        </p:txBody>
      </p:sp>
    </p:spTree>
    <p:extLst>
      <p:ext uri="{BB962C8B-B14F-4D97-AF65-F5344CB8AC3E}">
        <p14:creationId xmlns:p14="http://schemas.microsoft.com/office/powerpoint/2010/main" val="39873312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D078AB8-6413-0F4E-8475-04FCD2954E9A}"/>
              </a:ext>
            </a:extLst>
          </p:cNvPr>
          <p:cNvSpPr>
            <a:spLocks noGrp="1" noChangeArrowheads="1"/>
          </p:cNvSpPr>
          <p:nvPr>
            <p:ph type="dt" sz="half" idx="10"/>
          </p:nvPr>
        </p:nvSpPr>
        <p:spPr>
          <a:ln/>
        </p:spPr>
        <p:txBody>
          <a:bodyPr/>
          <a:lstStyle>
            <a:lvl1pPr>
              <a:defRPr/>
            </a:lvl1pPr>
          </a:lstStyle>
          <a:p>
            <a:pPr>
              <a:defRPr/>
            </a:pPr>
            <a:fld id="{C87A6AC4-5230-7747-8E3D-9A10E50DF0A3}" type="datetime1">
              <a:rPr lang="en-US" altLang="zh-CN" smtClean="0"/>
              <a:t>6/10/23</a:t>
            </a:fld>
            <a:endParaRPr lang="zh-CN" altLang="en-US"/>
          </a:p>
        </p:txBody>
      </p:sp>
      <p:sp>
        <p:nvSpPr>
          <p:cNvPr id="6" name="页脚占位符 5">
            <a:extLst>
              <a:ext uri="{FF2B5EF4-FFF2-40B4-BE49-F238E27FC236}">
                <a16:creationId xmlns:a16="http://schemas.microsoft.com/office/drawing/2014/main" id="{ED030E47-781D-CF43-80FE-26B630BE3F8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FF7D7155-4402-4741-9673-660FDC2E13E7}"/>
              </a:ext>
            </a:extLst>
          </p:cNvPr>
          <p:cNvSpPr>
            <a:spLocks noGrp="1" noChangeArrowheads="1"/>
          </p:cNvSpPr>
          <p:nvPr>
            <p:ph type="sldNum" sz="quarter" idx="12"/>
          </p:nvPr>
        </p:nvSpPr>
        <p:spPr>
          <a:ln/>
        </p:spPr>
        <p:txBody>
          <a:bodyPr/>
          <a:lstStyle>
            <a:lvl1pPr>
              <a:defRPr/>
            </a:lvl1pPr>
          </a:lstStyle>
          <a:p>
            <a:fld id="{C8E2E26D-6F32-634B-9A48-EE5B4A7F7ACA}" type="slidenum">
              <a:rPr lang="zh-CN" altLang="en-US"/>
              <a:pPr/>
              <a:t>‹#›</a:t>
            </a:fld>
            <a:endParaRPr lang="zh-CN" altLang="en-US"/>
          </a:p>
        </p:txBody>
      </p:sp>
    </p:spTree>
    <p:extLst>
      <p:ext uri="{BB962C8B-B14F-4D97-AF65-F5344CB8AC3E}">
        <p14:creationId xmlns:p14="http://schemas.microsoft.com/office/powerpoint/2010/main" val="3232153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F7EB0947-DE14-5F43-A87F-4A9E1DB4EDBA}"/>
              </a:ext>
            </a:extLst>
          </p:cNvPr>
          <p:cNvSpPr>
            <a:spLocks noGrp="1" noChangeArrowheads="1"/>
          </p:cNvSpPr>
          <p:nvPr>
            <p:ph type="dt" sz="half" idx="10"/>
          </p:nvPr>
        </p:nvSpPr>
        <p:spPr>
          <a:ln/>
        </p:spPr>
        <p:txBody>
          <a:bodyPr/>
          <a:lstStyle>
            <a:lvl1pPr>
              <a:defRPr/>
            </a:lvl1pPr>
          </a:lstStyle>
          <a:p>
            <a:pPr>
              <a:defRPr/>
            </a:pPr>
            <a:fld id="{456A9DFF-A6C9-0745-87F6-732C9D0CE1DB}" type="datetime1">
              <a:rPr lang="en-US" altLang="zh-CN" smtClean="0"/>
              <a:t>6/10/23</a:t>
            </a:fld>
            <a:endParaRPr lang="zh-CN" altLang="en-US"/>
          </a:p>
        </p:txBody>
      </p:sp>
      <p:sp>
        <p:nvSpPr>
          <p:cNvPr id="8" name="页脚占位符 4">
            <a:extLst>
              <a:ext uri="{FF2B5EF4-FFF2-40B4-BE49-F238E27FC236}">
                <a16:creationId xmlns:a16="http://schemas.microsoft.com/office/drawing/2014/main" id="{A1E935A2-B697-3640-A456-F6EB51C62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6960F591-0C0E-A543-AD13-5EBCFE294462}"/>
              </a:ext>
            </a:extLst>
          </p:cNvPr>
          <p:cNvSpPr>
            <a:spLocks noGrp="1" noChangeArrowheads="1"/>
          </p:cNvSpPr>
          <p:nvPr>
            <p:ph type="sldNum" sz="quarter" idx="12"/>
          </p:nvPr>
        </p:nvSpPr>
        <p:spPr>
          <a:ln/>
        </p:spPr>
        <p:txBody>
          <a:bodyPr/>
          <a:lstStyle>
            <a:lvl1pPr>
              <a:defRPr/>
            </a:lvl1pPr>
          </a:lstStyle>
          <a:p>
            <a:fld id="{6D8E8C95-B019-8C41-9E59-DE2F28585849}" type="slidenum">
              <a:rPr lang="zh-CN" altLang="en-US"/>
              <a:pPr/>
              <a:t>‹#›</a:t>
            </a:fld>
            <a:endParaRPr lang="zh-CN" altLang="en-US"/>
          </a:p>
        </p:txBody>
      </p:sp>
      <p:pic>
        <p:nvPicPr>
          <p:cNvPr id="10" name="Picture 9">
            <a:extLst>
              <a:ext uri="{FF2B5EF4-FFF2-40B4-BE49-F238E27FC236}">
                <a16:creationId xmlns:a16="http://schemas.microsoft.com/office/drawing/2014/main" id="{4F7CFFEE-39CD-B341-B514-75D0A256CF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89730898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886894DD-99B1-2A4A-9F48-9F006A681895}"/>
              </a:ext>
            </a:extLst>
          </p:cNvPr>
          <p:cNvSpPr>
            <a:spLocks noGrp="1" noChangeArrowheads="1"/>
          </p:cNvSpPr>
          <p:nvPr>
            <p:ph type="dt" sz="half" idx="10"/>
          </p:nvPr>
        </p:nvSpPr>
        <p:spPr>
          <a:ln/>
        </p:spPr>
        <p:txBody>
          <a:bodyPr/>
          <a:lstStyle>
            <a:lvl1pPr>
              <a:defRPr/>
            </a:lvl1pPr>
          </a:lstStyle>
          <a:p>
            <a:pPr>
              <a:defRPr/>
            </a:pPr>
            <a:fld id="{D7C30BF4-83FB-B04B-A51B-ABDA731CFA32}" type="datetime1">
              <a:rPr lang="en-US" altLang="zh-CN" smtClean="0"/>
              <a:t>6/10/23</a:t>
            </a:fld>
            <a:endParaRPr lang="zh-CN" altLang="en-US"/>
          </a:p>
        </p:txBody>
      </p:sp>
      <p:sp>
        <p:nvSpPr>
          <p:cNvPr id="8" name="页脚占位符 5">
            <a:extLst>
              <a:ext uri="{FF2B5EF4-FFF2-40B4-BE49-F238E27FC236}">
                <a16:creationId xmlns:a16="http://schemas.microsoft.com/office/drawing/2014/main" id="{848F41F4-05E1-834F-8021-09B2FB2992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961E89C7-565E-3E42-B431-5D69FCB079CD}"/>
              </a:ext>
            </a:extLst>
          </p:cNvPr>
          <p:cNvSpPr>
            <a:spLocks noGrp="1" noChangeArrowheads="1"/>
          </p:cNvSpPr>
          <p:nvPr>
            <p:ph type="sldNum" sz="quarter" idx="12"/>
          </p:nvPr>
        </p:nvSpPr>
        <p:spPr>
          <a:ln/>
        </p:spPr>
        <p:txBody>
          <a:bodyPr/>
          <a:lstStyle>
            <a:lvl1pPr>
              <a:defRPr/>
            </a:lvl1pPr>
          </a:lstStyle>
          <a:p>
            <a:fld id="{45D23AE2-7081-8B4F-B96C-ACA9609EE66E}" type="slidenum">
              <a:rPr lang="zh-CN" altLang="en-US"/>
              <a:pPr/>
              <a:t>‹#›</a:t>
            </a:fld>
            <a:endParaRPr lang="zh-CN" altLang="en-US"/>
          </a:p>
        </p:txBody>
      </p:sp>
    </p:spTree>
    <p:extLst>
      <p:ext uri="{BB962C8B-B14F-4D97-AF65-F5344CB8AC3E}">
        <p14:creationId xmlns:p14="http://schemas.microsoft.com/office/powerpoint/2010/main" val="130275927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5BA29FEB-DADB-B544-8331-2113E9D653ED}"/>
              </a:ext>
            </a:extLst>
          </p:cNvPr>
          <p:cNvSpPr>
            <a:spLocks noGrp="1" noChangeArrowheads="1"/>
          </p:cNvSpPr>
          <p:nvPr>
            <p:ph type="dt" sz="half" idx="10"/>
          </p:nvPr>
        </p:nvSpPr>
        <p:spPr>
          <a:ln/>
        </p:spPr>
        <p:txBody>
          <a:bodyPr/>
          <a:lstStyle>
            <a:lvl1pPr>
              <a:defRPr/>
            </a:lvl1pPr>
          </a:lstStyle>
          <a:p>
            <a:pPr>
              <a:defRPr/>
            </a:pPr>
            <a:fld id="{5AF1F228-FADB-A74A-98E4-467D12C634A4}" type="datetime1">
              <a:rPr lang="en-US" altLang="zh-CN" smtClean="0"/>
              <a:t>6/10/23</a:t>
            </a:fld>
            <a:endParaRPr lang="zh-CN" altLang="en-US"/>
          </a:p>
        </p:txBody>
      </p:sp>
      <p:sp>
        <p:nvSpPr>
          <p:cNvPr id="4" name="页脚占位符 5">
            <a:extLst>
              <a:ext uri="{FF2B5EF4-FFF2-40B4-BE49-F238E27FC236}">
                <a16:creationId xmlns:a16="http://schemas.microsoft.com/office/drawing/2014/main" id="{EF97A4F5-134D-E846-A86D-C029132750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2019CCAD-D740-E04B-9E84-9BC2A882472F}"/>
              </a:ext>
            </a:extLst>
          </p:cNvPr>
          <p:cNvSpPr>
            <a:spLocks noGrp="1" noChangeArrowheads="1"/>
          </p:cNvSpPr>
          <p:nvPr>
            <p:ph type="sldNum" sz="quarter" idx="12"/>
          </p:nvPr>
        </p:nvSpPr>
        <p:spPr>
          <a:ln/>
        </p:spPr>
        <p:txBody>
          <a:bodyPr/>
          <a:lstStyle>
            <a:lvl1pPr>
              <a:defRPr/>
            </a:lvl1pPr>
          </a:lstStyle>
          <a:p>
            <a:fld id="{88470904-7208-9E4A-9BFF-271990FF0925}" type="slidenum">
              <a:rPr lang="zh-CN" altLang="en-US"/>
              <a:pPr/>
              <a:t>‹#›</a:t>
            </a:fld>
            <a:endParaRPr lang="zh-CN" altLang="en-US"/>
          </a:p>
        </p:txBody>
      </p:sp>
    </p:spTree>
    <p:extLst>
      <p:ext uri="{BB962C8B-B14F-4D97-AF65-F5344CB8AC3E}">
        <p14:creationId xmlns:p14="http://schemas.microsoft.com/office/powerpoint/2010/main" val="3162423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87214611-E0A7-B845-87BA-7C438F1C0E64}"/>
              </a:ext>
            </a:extLst>
          </p:cNvPr>
          <p:cNvSpPr>
            <a:spLocks noGrp="1" noChangeArrowheads="1"/>
          </p:cNvSpPr>
          <p:nvPr>
            <p:ph type="dt" sz="half" idx="10"/>
          </p:nvPr>
        </p:nvSpPr>
        <p:spPr>
          <a:ln/>
        </p:spPr>
        <p:txBody>
          <a:bodyPr/>
          <a:lstStyle>
            <a:lvl1pPr>
              <a:defRPr/>
            </a:lvl1pPr>
          </a:lstStyle>
          <a:p>
            <a:pPr>
              <a:defRPr/>
            </a:pPr>
            <a:fld id="{AE1DCBCF-D1F4-E346-9F9E-B3641FE64900}" type="datetime1">
              <a:rPr lang="en-US" altLang="zh-CN" smtClean="0"/>
              <a:t>6/10/23</a:t>
            </a:fld>
            <a:endParaRPr lang="zh-CN" altLang="en-US"/>
          </a:p>
        </p:txBody>
      </p:sp>
      <p:sp>
        <p:nvSpPr>
          <p:cNvPr id="3" name="页脚占位符 5">
            <a:extLst>
              <a:ext uri="{FF2B5EF4-FFF2-40B4-BE49-F238E27FC236}">
                <a16:creationId xmlns:a16="http://schemas.microsoft.com/office/drawing/2014/main" id="{68812837-06A1-D140-B8F4-F54957EC9F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5F80CC64-7046-474E-A2CD-49FB0D390BAF}"/>
              </a:ext>
            </a:extLst>
          </p:cNvPr>
          <p:cNvSpPr>
            <a:spLocks noGrp="1" noChangeArrowheads="1"/>
          </p:cNvSpPr>
          <p:nvPr>
            <p:ph type="sldNum" sz="quarter" idx="12"/>
          </p:nvPr>
        </p:nvSpPr>
        <p:spPr>
          <a:ln/>
        </p:spPr>
        <p:txBody>
          <a:bodyPr/>
          <a:lstStyle>
            <a:lvl1pPr>
              <a:defRPr/>
            </a:lvl1pPr>
          </a:lstStyle>
          <a:p>
            <a:fld id="{F6DB1672-7A00-4549-AB3D-AEE8B19E8C16}" type="slidenum">
              <a:rPr lang="zh-CN" altLang="en-US"/>
              <a:pPr/>
              <a:t>‹#›</a:t>
            </a:fld>
            <a:endParaRPr lang="zh-CN" altLang="en-US"/>
          </a:p>
        </p:txBody>
      </p:sp>
    </p:spTree>
    <p:extLst>
      <p:ext uri="{BB962C8B-B14F-4D97-AF65-F5344CB8AC3E}">
        <p14:creationId xmlns:p14="http://schemas.microsoft.com/office/powerpoint/2010/main" val="378177573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F0A4B32-0175-9E48-AC60-406AFFD81C60}"/>
              </a:ext>
            </a:extLst>
          </p:cNvPr>
          <p:cNvSpPr>
            <a:spLocks noGrp="1" noChangeArrowheads="1"/>
          </p:cNvSpPr>
          <p:nvPr>
            <p:ph type="dt" sz="half" idx="10"/>
          </p:nvPr>
        </p:nvSpPr>
        <p:spPr>
          <a:ln/>
        </p:spPr>
        <p:txBody>
          <a:bodyPr/>
          <a:lstStyle>
            <a:lvl1pPr>
              <a:defRPr/>
            </a:lvl1pPr>
          </a:lstStyle>
          <a:p>
            <a:pPr>
              <a:defRPr/>
            </a:pPr>
            <a:fld id="{78D18A33-5EFE-1542-8268-C323C50DAE73}" type="datetime1">
              <a:rPr lang="en-US" altLang="zh-CN" smtClean="0"/>
              <a:t>6/10/23</a:t>
            </a:fld>
            <a:endParaRPr lang="zh-CN" altLang="en-US"/>
          </a:p>
        </p:txBody>
      </p:sp>
      <p:sp>
        <p:nvSpPr>
          <p:cNvPr id="6" name="页脚占位符 5">
            <a:extLst>
              <a:ext uri="{FF2B5EF4-FFF2-40B4-BE49-F238E27FC236}">
                <a16:creationId xmlns:a16="http://schemas.microsoft.com/office/drawing/2014/main" id="{89D95AEE-B537-D749-B8B4-794B42DA483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4DB1D42D-7C42-6E4A-9773-EB0D3184EAAC}"/>
              </a:ext>
            </a:extLst>
          </p:cNvPr>
          <p:cNvSpPr>
            <a:spLocks noGrp="1" noChangeArrowheads="1"/>
          </p:cNvSpPr>
          <p:nvPr>
            <p:ph type="sldNum" sz="quarter" idx="12"/>
          </p:nvPr>
        </p:nvSpPr>
        <p:spPr>
          <a:ln/>
        </p:spPr>
        <p:txBody>
          <a:bodyPr/>
          <a:lstStyle>
            <a:lvl1pPr>
              <a:defRPr/>
            </a:lvl1pPr>
          </a:lstStyle>
          <a:p>
            <a:fld id="{4F106E02-3276-5245-A752-8C1FD94193F9}" type="slidenum">
              <a:rPr lang="zh-CN" altLang="en-US"/>
              <a:pPr/>
              <a:t>‹#›</a:t>
            </a:fld>
            <a:endParaRPr lang="zh-CN" altLang="en-US"/>
          </a:p>
        </p:txBody>
      </p:sp>
    </p:spTree>
    <p:extLst>
      <p:ext uri="{BB962C8B-B14F-4D97-AF65-F5344CB8AC3E}">
        <p14:creationId xmlns:p14="http://schemas.microsoft.com/office/powerpoint/2010/main" val="18994843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E5B9341-165A-8A43-8FB8-CE69F3B008CA}"/>
              </a:ext>
            </a:extLst>
          </p:cNvPr>
          <p:cNvSpPr>
            <a:spLocks noGrp="1" noChangeArrowheads="1"/>
          </p:cNvSpPr>
          <p:nvPr>
            <p:ph type="dt" sz="half" idx="10"/>
          </p:nvPr>
        </p:nvSpPr>
        <p:spPr>
          <a:ln/>
        </p:spPr>
        <p:txBody>
          <a:bodyPr/>
          <a:lstStyle>
            <a:lvl1pPr>
              <a:defRPr/>
            </a:lvl1pPr>
          </a:lstStyle>
          <a:p>
            <a:pPr>
              <a:defRPr/>
            </a:pPr>
            <a:fld id="{B1468379-A818-944E-A376-491D64E5D92A}" type="datetime1">
              <a:rPr lang="en-US" altLang="zh-CN" smtClean="0"/>
              <a:t>6/10/23</a:t>
            </a:fld>
            <a:endParaRPr lang="zh-CN" altLang="en-US"/>
          </a:p>
        </p:txBody>
      </p:sp>
      <p:sp>
        <p:nvSpPr>
          <p:cNvPr id="6" name="页脚占位符 5">
            <a:extLst>
              <a:ext uri="{FF2B5EF4-FFF2-40B4-BE49-F238E27FC236}">
                <a16:creationId xmlns:a16="http://schemas.microsoft.com/office/drawing/2014/main" id="{5603778E-0078-0D44-B6DB-EAB7F88C39B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13ACE831-5B38-4C48-A53A-5C3D89C6FC5E}"/>
              </a:ext>
            </a:extLst>
          </p:cNvPr>
          <p:cNvSpPr>
            <a:spLocks noGrp="1" noChangeArrowheads="1"/>
          </p:cNvSpPr>
          <p:nvPr>
            <p:ph type="sldNum" sz="quarter" idx="12"/>
          </p:nvPr>
        </p:nvSpPr>
        <p:spPr>
          <a:ln/>
        </p:spPr>
        <p:txBody>
          <a:bodyPr/>
          <a:lstStyle>
            <a:lvl1pPr>
              <a:defRPr/>
            </a:lvl1pPr>
          </a:lstStyle>
          <a:p>
            <a:fld id="{E9E0D207-9059-D24D-AFC7-3310A8798DEF}" type="slidenum">
              <a:rPr lang="zh-CN" altLang="en-US"/>
              <a:pPr/>
              <a:t>‹#›</a:t>
            </a:fld>
            <a:endParaRPr lang="zh-CN" altLang="en-US"/>
          </a:p>
        </p:txBody>
      </p:sp>
    </p:spTree>
    <p:extLst>
      <p:ext uri="{BB962C8B-B14F-4D97-AF65-F5344CB8AC3E}">
        <p14:creationId xmlns:p14="http://schemas.microsoft.com/office/powerpoint/2010/main" val="288675304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413F51B1-1FD2-7340-A8ED-4F2E81A80D3A}"/>
              </a:ext>
            </a:extLst>
          </p:cNvPr>
          <p:cNvSpPr>
            <a:spLocks noGrp="1" noChangeArrowheads="1"/>
          </p:cNvSpPr>
          <p:nvPr>
            <p:ph type="dt" sz="half" idx="10"/>
          </p:nvPr>
        </p:nvSpPr>
        <p:spPr>
          <a:ln/>
        </p:spPr>
        <p:txBody>
          <a:bodyPr/>
          <a:lstStyle>
            <a:lvl1pPr>
              <a:defRPr/>
            </a:lvl1pPr>
          </a:lstStyle>
          <a:p>
            <a:pPr>
              <a:defRPr/>
            </a:pPr>
            <a:fld id="{A29B1726-83C6-B949-A512-1E13A274449E}" type="datetime1">
              <a:rPr lang="en-US" altLang="zh-CN" smtClean="0"/>
              <a:t>6/10/23</a:t>
            </a:fld>
            <a:endParaRPr lang="zh-CN" altLang="en-US"/>
          </a:p>
        </p:txBody>
      </p:sp>
      <p:sp>
        <p:nvSpPr>
          <p:cNvPr id="5" name="页脚占位符 5">
            <a:extLst>
              <a:ext uri="{FF2B5EF4-FFF2-40B4-BE49-F238E27FC236}">
                <a16:creationId xmlns:a16="http://schemas.microsoft.com/office/drawing/2014/main" id="{1EC87056-70D8-0649-9749-69DAE2A7BB8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16486645-93C8-414D-A07B-344C246E7D19}"/>
              </a:ext>
            </a:extLst>
          </p:cNvPr>
          <p:cNvSpPr>
            <a:spLocks noGrp="1" noChangeArrowheads="1"/>
          </p:cNvSpPr>
          <p:nvPr>
            <p:ph type="sldNum" sz="quarter" idx="12"/>
          </p:nvPr>
        </p:nvSpPr>
        <p:spPr>
          <a:ln/>
        </p:spPr>
        <p:txBody>
          <a:bodyPr/>
          <a:lstStyle>
            <a:lvl1pPr>
              <a:defRPr/>
            </a:lvl1pPr>
          </a:lstStyle>
          <a:p>
            <a:fld id="{3DBC3009-4657-434F-95A9-0EA6511CD909}" type="slidenum">
              <a:rPr lang="zh-CN" altLang="en-US"/>
              <a:pPr/>
              <a:t>‹#›</a:t>
            </a:fld>
            <a:endParaRPr lang="zh-CN" altLang="en-US"/>
          </a:p>
        </p:txBody>
      </p:sp>
    </p:spTree>
    <p:extLst>
      <p:ext uri="{BB962C8B-B14F-4D97-AF65-F5344CB8AC3E}">
        <p14:creationId xmlns:p14="http://schemas.microsoft.com/office/powerpoint/2010/main" val="15434820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CD705CA7-FD2B-3A4B-ACDB-40C172AB8A54}"/>
              </a:ext>
            </a:extLst>
          </p:cNvPr>
          <p:cNvSpPr>
            <a:spLocks noGrp="1" noChangeArrowheads="1"/>
          </p:cNvSpPr>
          <p:nvPr>
            <p:ph type="dt" sz="half" idx="10"/>
          </p:nvPr>
        </p:nvSpPr>
        <p:spPr>
          <a:ln/>
        </p:spPr>
        <p:txBody>
          <a:bodyPr/>
          <a:lstStyle>
            <a:lvl1pPr>
              <a:defRPr/>
            </a:lvl1pPr>
          </a:lstStyle>
          <a:p>
            <a:pPr>
              <a:defRPr/>
            </a:pPr>
            <a:fld id="{F1ACD68B-C4C6-9449-927E-08846023097B}" type="datetime1">
              <a:rPr lang="en-US" altLang="zh-CN" smtClean="0"/>
              <a:t>6/10/23</a:t>
            </a:fld>
            <a:endParaRPr lang="zh-CN" altLang="en-US"/>
          </a:p>
        </p:txBody>
      </p:sp>
      <p:sp>
        <p:nvSpPr>
          <p:cNvPr id="5" name="页脚占位符 5">
            <a:extLst>
              <a:ext uri="{FF2B5EF4-FFF2-40B4-BE49-F238E27FC236}">
                <a16:creationId xmlns:a16="http://schemas.microsoft.com/office/drawing/2014/main" id="{7303FA6B-FD33-B645-9E2C-3B0EE6CEDDE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ABBB2F52-0555-8F4E-94F5-EF5A248311A1}"/>
              </a:ext>
            </a:extLst>
          </p:cNvPr>
          <p:cNvSpPr>
            <a:spLocks noGrp="1" noChangeArrowheads="1"/>
          </p:cNvSpPr>
          <p:nvPr>
            <p:ph type="sldNum" sz="quarter" idx="12"/>
          </p:nvPr>
        </p:nvSpPr>
        <p:spPr>
          <a:ln/>
        </p:spPr>
        <p:txBody>
          <a:bodyPr/>
          <a:lstStyle>
            <a:lvl1pPr>
              <a:defRPr/>
            </a:lvl1pPr>
          </a:lstStyle>
          <a:p>
            <a:fld id="{28C439BB-0BD1-AA43-A823-BD5607ABF965}" type="slidenum">
              <a:rPr lang="zh-CN" altLang="en-US"/>
              <a:pPr/>
              <a:t>‹#›</a:t>
            </a:fld>
            <a:endParaRPr lang="zh-CN" altLang="en-US"/>
          </a:p>
        </p:txBody>
      </p:sp>
    </p:spTree>
    <p:extLst>
      <p:ext uri="{BB962C8B-B14F-4D97-AF65-F5344CB8AC3E}">
        <p14:creationId xmlns:p14="http://schemas.microsoft.com/office/powerpoint/2010/main" val="11827498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6">
            <a:extLst>
              <a:ext uri="{FF2B5EF4-FFF2-40B4-BE49-F238E27FC236}">
                <a16:creationId xmlns:a16="http://schemas.microsoft.com/office/drawing/2014/main" id="{B1E4B12D-1299-2D46-956D-AD489B5A9D5B}"/>
              </a:ext>
            </a:extLst>
          </p:cNvPr>
          <p:cNvSpPr>
            <a:spLocks noGrp="1" noChangeArrowheads="1"/>
          </p:cNvSpPr>
          <p:nvPr>
            <p:ph type="dt" sz="half" idx="10"/>
          </p:nvPr>
        </p:nvSpPr>
        <p:spPr>
          <a:ln/>
        </p:spPr>
        <p:txBody>
          <a:bodyPr/>
          <a:lstStyle>
            <a:lvl1pPr>
              <a:defRPr/>
            </a:lvl1pPr>
          </a:lstStyle>
          <a:p>
            <a:pPr>
              <a:defRPr/>
            </a:pPr>
            <a:fld id="{5600DE4B-FF2B-2544-8FE2-DE58B726F058}" type="datetime1">
              <a:rPr lang="en-US" altLang="zh-CN" smtClean="0"/>
              <a:t>6/10/23</a:t>
            </a:fld>
            <a:endParaRPr lang="zh-CN" altLang="en-US"/>
          </a:p>
        </p:txBody>
      </p:sp>
      <p:sp>
        <p:nvSpPr>
          <p:cNvPr id="5" name="页脚占位符 7">
            <a:extLst>
              <a:ext uri="{FF2B5EF4-FFF2-40B4-BE49-F238E27FC236}">
                <a16:creationId xmlns:a16="http://schemas.microsoft.com/office/drawing/2014/main" id="{EEF471BF-F10D-5544-B703-89AAD922286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E4A6F2CB-BA23-BC4D-99C8-50EE691773CF}"/>
              </a:ext>
            </a:extLst>
          </p:cNvPr>
          <p:cNvSpPr>
            <a:spLocks noGrp="1" noChangeArrowheads="1"/>
          </p:cNvSpPr>
          <p:nvPr>
            <p:ph type="sldNum" sz="quarter" idx="12"/>
          </p:nvPr>
        </p:nvSpPr>
        <p:spPr>
          <a:ln/>
        </p:spPr>
        <p:txBody>
          <a:bodyPr/>
          <a:lstStyle>
            <a:lvl1pPr>
              <a:defRPr/>
            </a:lvl1pPr>
          </a:lstStyle>
          <a:p>
            <a:fld id="{E2D81148-126A-7541-9ECE-406D8F80CFA4}" type="slidenum">
              <a:rPr lang="zh-CN" altLang="en-US"/>
              <a:pPr/>
              <a:t>‹#›</a:t>
            </a:fld>
            <a:endParaRPr lang="zh-CN" altLang="en-US"/>
          </a:p>
        </p:txBody>
      </p:sp>
    </p:spTree>
    <p:extLst>
      <p:ext uri="{BB962C8B-B14F-4D97-AF65-F5344CB8AC3E}">
        <p14:creationId xmlns:p14="http://schemas.microsoft.com/office/powerpoint/2010/main" val="23844199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DCFC79F1-DE32-F04E-B049-537067360EC7}"/>
              </a:ext>
            </a:extLst>
          </p:cNvPr>
          <p:cNvSpPr>
            <a:spLocks noGrp="1" noChangeArrowheads="1"/>
          </p:cNvSpPr>
          <p:nvPr>
            <p:ph type="dt" sz="half" idx="10"/>
          </p:nvPr>
        </p:nvSpPr>
        <p:spPr>
          <a:ln/>
        </p:spPr>
        <p:txBody>
          <a:bodyPr/>
          <a:lstStyle>
            <a:lvl1pPr>
              <a:defRPr/>
            </a:lvl1pPr>
          </a:lstStyle>
          <a:p>
            <a:pPr>
              <a:defRPr/>
            </a:pPr>
            <a:fld id="{00297C59-D173-4E48-9751-A1DBEE6E5146}" type="datetime1">
              <a:rPr lang="en-US" altLang="zh-CN" smtClean="0"/>
              <a:t>6/10/23</a:t>
            </a:fld>
            <a:endParaRPr lang="zh-CN" altLang="en-US"/>
          </a:p>
        </p:txBody>
      </p:sp>
      <p:sp>
        <p:nvSpPr>
          <p:cNvPr id="5" name="页脚占位符 7">
            <a:extLst>
              <a:ext uri="{FF2B5EF4-FFF2-40B4-BE49-F238E27FC236}">
                <a16:creationId xmlns:a16="http://schemas.microsoft.com/office/drawing/2014/main" id="{19905D10-B247-D44F-9C17-FE823E6B7F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A5165190-CB55-0941-925E-442ED6989EEA}"/>
              </a:ext>
            </a:extLst>
          </p:cNvPr>
          <p:cNvSpPr>
            <a:spLocks noGrp="1" noChangeArrowheads="1"/>
          </p:cNvSpPr>
          <p:nvPr>
            <p:ph type="sldNum" sz="quarter" idx="12"/>
          </p:nvPr>
        </p:nvSpPr>
        <p:spPr>
          <a:ln/>
        </p:spPr>
        <p:txBody>
          <a:bodyPr/>
          <a:lstStyle>
            <a:lvl1pPr>
              <a:defRPr/>
            </a:lvl1pPr>
          </a:lstStyle>
          <a:p>
            <a:fld id="{F8A788D1-EB4B-B442-95D8-569563E658E5}" type="slidenum">
              <a:rPr lang="zh-CN" altLang="en-US"/>
              <a:pPr/>
              <a:t>‹#›</a:t>
            </a:fld>
            <a:endParaRPr lang="zh-CN" altLang="en-US"/>
          </a:p>
        </p:txBody>
      </p:sp>
    </p:spTree>
    <p:extLst>
      <p:ext uri="{BB962C8B-B14F-4D97-AF65-F5344CB8AC3E}">
        <p14:creationId xmlns:p14="http://schemas.microsoft.com/office/powerpoint/2010/main" val="37965266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6">
            <a:extLst>
              <a:ext uri="{FF2B5EF4-FFF2-40B4-BE49-F238E27FC236}">
                <a16:creationId xmlns:a16="http://schemas.microsoft.com/office/drawing/2014/main" id="{DC64BFB6-4D5E-3249-B31F-03D903593DE8}"/>
              </a:ext>
            </a:extLst>
          </p:cNvPr>
          <p:cNvSpPr>
            <a:spLocks noGrp="1" noChangeArrowheads="1"/>
          </p:cNvSpPr>
          <p:nvPr>
            <p:ph type="dt" sz="half" idx="10"/>
          </p:nvPr>
        </p:nvSpPr>
        <p:spPr>
          <a:ln/>
        </p:spPr>
        <p:txBody>
          <a:bodyPr/>
          <a:lstStyle>
            <a:lvl1pPr>
              <a:defRPr/>
            </a:lvl1pPr>
          </a:lstStyle>
          <a:p>
            <a:pPr>
              <a:defRPr/>
            </a:pPr>
            <a:fld id="{2DE75807-E1AE-5842-A07A-20BEA7EFB5BA}" type="datetime1">
              <a:rPr lang="en-US" altLang="zh-CN" smtClean="0"/>
              <a:t>6/10/23</a:t>
            </a:fld>
            <a:endParaRPr lang="zh-CN" altLang="en-US"/>
          </a:p>
        </p:txBody>
      </p:sp>
      <p:sp>
        <p:nvSpPr>
          <p:cNvPr id="5" name="页脚占位符 7">
            <a:extLst>
              <a:ext uri="{FF2B5EF4-FFF2-40B4-BE49-F238E27FC236}">
                <a16:creationId xmlns:a16="http://schemas.microsoft.com/office/drawing/2014/main" id="{EB0F4508-31A3-AE46-A8C6-31F9E1079F7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3ED4E60-182E-3443-B916-B702A61D351D}"/>
              </a:ext>
            </a:extLst>
          </p:cNvPr>
          <p:cNvSpPr>
            <a:spLocks noGrp="1" noChangeArrowheads="1"/>
          </p:cNvSpPr>
          <p:nvPr>
            <p:ph type="sldNum" sz="quarter" idx="12"/>
          </p:nvPr>
        </p:nvSpPr>
        <p:spPr>
          <a:ln/>
        </p:spPr>
        <p:txBody>
          <a:bodyPr/>
          <a:lstStyle>
            <a:lvl1pPr>
              <a:defRPr/>
            </a:lvl1pPr>
          </a:lstStyle>
          <a:p>
            <a:fld id="{58C270AC-778B-764F-B6A2-873E9DE2BA40}" type="slidenum">
              <a:rPr lang="zh-CN" altLang="en-US"/>
              <a:pPr/>
              <a:t>‹#›</a:t>
            </a:fld>
            <a:endParaRPr lang="zh-CN" altLang="en-US"/>
          </a:p>
        </p:txBody>
      </p:sp>
    </p:spTree>
    <p:extLst>
      <p:ext uri="{BB962C8B-B14F-4D97-AF65-F5344CB8AC3E}">
        <p14:creationId xmlns:p14="http://schemas.microsoft.com/office/powerpoint/2010/main" val="169193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E8C7713D-AB40-2B4A-9FED-BBF12C7C7719}"/>
              </a:ext>
            </a:extLst>
          </p:cNvPr>
          <p:cNvSpPr>
            <a:spLocks noGrp="1" noChangeArrowheads="1"/>
          </p:cNvSpPr>
          <p:nvPr>
            <p:ph type="dt" sz="half" idx="10"/>
          </p:nvPr>
        </p:nvSpPr>
        <p:spPr>
          <a:ln/>
        </p:spPr>
        <p:txBody>
          <a:bodyPr/>
          <a:lstStyle>
            <a:lvl1pPr>
              <a:defRPr/>
            </a:lvl1pPr>
          </a:lstStyle>
          <a:p>
            <a:pPr>
              <a:defRPr/>
            </a:pPr>
            <a:fld id="{A9725522-6CAD-4C47-B136-AF04BA4C01FE}" type="datetime1">
              <a:rPr lang="en-US" altLang="zh-CN" smtClean="0"/>
              <a:t>6/10/23</a:t>
            </a:fld>
            <a:endParaRPr lang="zh-CN" altLang="en-US"/>
          </a:p>
        </p:txBody>
      </p:sp>
      <p:sp>
        <p:nvSpPr>
          <p:cNvPr id="4" name="页脚占位符 4">
            <a:extLst>
              <a:ext uri="{FF2B5EF4-FFF2-40B4-BE49-F238E27FC236}">
                <a16:creationId xmlns:a16="http://schemas.microsoft.com/office/drawing/2014/main" id="{DFF65AC9-8501-A144-872A-C0CF3DF93E8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D4390ECE-799A-C442-8D58-CA0E55EE1BB5}"/>
              </a:ext>
            </a:extLst>
          </p:cNvPr>
          <p:cNvSpPr>
            <a:spLocks noGrp="1" noChangeArrowheads="1"/>
          </p:cNvSpPr>
          <p:nvPr>
            <p:ph type="sldNum" sz="quarter" idx="12"/>
          </p:nvPr>
        </p:nvSpPr>
        <p:spPr>
          <a:ln/>
        </p:spPr>
        <p:txBody>
          <a:bodyPr/>
          <a:lstStyle>
            <a:lvl1pPr>
              <a:defRPr/>
            </a:lvl1pPr>
          </a:lstStyle>
          <a:p>
            <a:fld id="{D160C5BD-68D0-CE43-95D0-1D11858CC9DB}" type="slidenum">
              <a:rPr lang="zh-CN" altLang="en-US"/>
              <a:pPr/>
              <a:t>‹#›</a:t>
            </a:fld>
            <a:endParaRPr lang="zh-CN" altLang="en-US"/>
          </a:p>
        </p:txBody>
      </p:sp>
      <p:pic>
        <p:nvPicPr>
          <p:cNvPr id="6" name="Picture 5">
            <a:extLst>
              <a:ext uri="{FF2B5EF4-FFF2-40B4-BE49-F238E27FC236}">
                <a16:creationId xmlns:a16="http://schemas.microsoft.com/office/drawing/2014/main" id="{3C05BC99-0A2F-0A46-83A9-65D8BFBF45B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9686586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6">
            <a:extLst>
              <a:ext uri="{FF2B5EF4-FFF2-40B4-BE49-F238E27FC236}">
                <a16:creationId xmlns:a16="http://schemas.microsoft.com/office/drawing/2014/main" id="{36C1B8E5-E9CB-C141-AA36-2CE1A7CBC028}"/>
              </a:ext>
            </a:extLst>
          </p:cNvPr>
          <p:cNvSpPr>
            <a:spLocks noGrp="1" noChangeArrowheads="1"/>
          </p:cNvSpPr>
          <p:nvPr>
            <p:ph type="dt" sz="half" idx="10"/>
          </p:nvPr>
        </p:nvSpPr>
        <p:spPr>
          <a:ln/>
        </p:spPr>
        <p:txBody>
          <a:bodyPr/>
          <a:lstStyle>
            <a:lvl1pPr>
              <a:defRPr/>
            </a:lvl1pPr>
          </a:lstStyle>
          <a:p>
            <a:pPr>
              <a:defRPr/>
            </a:pPr>
            <a:fld id="{E9BC5860-E230-5A4F-AA4A-4A15150EAFA3}" type="datetime1">
              <a:rPr lang="en-US" altLang="zh-CN" smtClean="0"/>
              <a:t>6/10/23</a:t>
            </a:fld>
            <a:endParaRPr lang="zh-CN" altLang="en-US"/>
          </a:p>
        </p:txBody>
      </p:sp>
      <p:sp>
        <p:nvSpPr>
          <p:cNvPr id="6" name="页脚占位符 7">
            <a:extLst>
              <a:ext uri="{FF2B5EF4-FFF2-40B4-BE49-F238E27FC236}">
                <a16:creationId xmlns:a16="http://schemas.microsoft.com/office/drawing/2014/main" id="{B8D920A4-33CE-B343-B811-14A84FE0EB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7C7491BF-E59C-D141-A8ED-E3F07EFC9AAD}"/>
              </a:ext>
            </a:extLst>
          </p:cNvPr>
          <p:cNvSpPr>
            <a:spLocks noGrp="1" noChangeArrowheads="1"/>
          </p:cNvSpPr>
          <p:nvPr>
            <p:ph type="sldNum" sz="quarter" idx="12"/>
          </p:nvPr>
        </p:nvSpPr>
        <p:spPr>
          <a:ln/>
        </p:spPr>
        <p:txBody>
          <a:bodyPr/>
          <a:lstStyle>
            <a:lvl1pPr>
              <a:defRPr/>
            </a:lvl1pPr>
          </a:lstStyle>
          <a:p>
            <a:fld id="{82B261E1-BF67-E64B-9356-70540B6F13BA}" type="slidenum">
              <a:rPr lang="zh-CN" altLang="en-US"/>
              <a:pPr/>
              <a:t>‹#›</a:t>
            </a:fld>
            <a:endParaRPr lang="zh-CN" altLang="en-US"/>
          </a:p>
        </p:txBody>
      </p:sp>
    </p:spTree>
    <p:extLst>
      <p:ext uri="{BB962C8B-B14F-4D97-AF65-F5344CB8AC3E}">
        <p14:creationId xmlns:p14="http://schemas.microsoft.com/office/powerpoint/2010/main" val="33203610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9A4AA9F-784C-2D40-89D1-F330AC3D277D}"/>
              </a:ext>
            </a:extLst>
          </p:cNvPr>
          <p:cNvSpPr>
            <a:spLocks noGrp="1" noChangeArrowheads="1"/>
          </p:cNvSpPr>
          <p:nvPr>
            <p:ph type="dt" sz="half" idx="10"/>
          </p:nvPr>
        </p:nvSpPr>
        <p:spPr>
          <a:ln/>
        </p:spPr>
        <p:txBody>
          <a:bodyPr/>
          <a:lstStyle>
            <a:lvl1pPr>
              <a:defRPr/>
            </a:lvl1pPr>
          </a:lstStyle>
          <a:p>
            <a:pPr>
              <a:defRPr/>
            </a:pPr>
            <a:fld id="{4F875EF8-28C2-3C49-9013-B2C1695E8098}" type="datetime1">
              <a:rPr lang="en-US" altLang="zh-CN" smtClean="0"/>
              <a:t>6/10/23</a:t>
            </a:fld>
            <a:endParaRPr lang="zh-CN" altLang="en-US"/>
          </a:p>
        </p:txBody>
      </p:sp>
      <p:sp>
        <p:nvSpPr>
          <p:cNvPr id="8" name="页脚占位符 7">
            <a:extLst>
              <a:ext uri="{FF2B5EF4-FFF2-40B4-BE49-F238E27FC236}">
                <a16:creationId xmlns:a16="http://schemas.microsoft.com/office/drawing/2014/main" id="{7E047ED4-F9DC-BB41-BB8F-8F85EA3449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a:extLst>
              <a:ext uri="{FF2B5EF4-FFF2-40B4-BE49-F238E27FC236}">
                <a16:creationId xmlns:a16="http://schemas.microsoft.com/office/drawing/2014/main" id="{E4F0ED69-81B8-C74A-864B-66CB9E1FD6F3}"/>
              </a:ext>
            </a:extLst>
          </p:cNvPr>
          <p:cNvSpPr>
            <a:spLocks noGrp="1" noChangeArrowheads="1"/>
          </p:cNvSpPr>
          <p:nvPr>
            <p:ph type="sldNum" sz="quarter" idx="12"/>
          </p:nvPr>
        </p:nvSpPr>
        <p:spPr>
          <a:ln/>
        </p:spPr>
        <p:txBody>
          <a:bodyPr/>
          <a:lstStyle>
            <a:lvl1pPr>
              <a:defRPr/>
            </a:lvl1pPr>
          </a:lstStyle>
          <a:p>
            <a:fld id="{4056AAD7-28BA-B940-8D0A-F00FC15E9187}" type="slidenum">
              <a:rPr lang="zh-CN" altLang="en-US"/>
              <a:pPr/>
              <a:t>‹#›</a:t>
            </a:fld>
            <a:endParaRPr lang="zh-CN" altLang="en-US"/>
          </a:p>
        </p:txBody>
      </p:sp>
    </p:spTree>
    <p:extLst>
      <p:ext uri="{BB962C8B-B14F-4D97-AF65-F5344CB8AC3E}">
        <p14:creationId xmlns:p14="http://schemas.microsoft.com/office/powerpoint/2010/main" val="39024835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6">
            <a:extLst>
              <a:ext uri="{FF2B5EF4-FFF2-40B4-BE49-F238E27FC236}">
                <a16:creationId xmlns:a16="http://schemas.microsoft.com/office/drawing/2014/main" id="{5F79C2CD-86D0-824A-915A-C3B568EFCC5B}"/>
              </a:ext>
            </a:extLst>
          </p:cNvPr>
          <p:cNvSpPr>
            <a:spLocks noGrp="1" noChangeArrowheads="1"/>
          </p:cNvSpPr>
          <p:nvPr>
            <p:ph type="dt" sz="half" idx="10"/>
          </p:nvPr>
        </p:nvSpPr>
        <p:spPr>
          <a:ln/>
        </p:spPr>
        <p:txBody>
          <a:bodyPr/>
          <a:lstStyle>
            <a:lvl1pPr>
              <a:defRPr/>
            </a:lvl1pPr>
          </a:lstStyle>
          <a:p>
            <a:pPr>
              <a:defRPr/>
            </a:pPr>
            <a:fld id="{1EF6986A-1EA0-3648-B6EF-0BDAF1960F9D}" type="datetime1">
              <a:rPr lang="en-US" altLang="zh-CN" smtClean="0"/>
              <a:t>6/10/23</a:t>
            </a:fld>
            <a:endParaRPr lang="zh-CN" altLang="en-US"/>
          </a:p>
        </p:txBody>
      </p:sp>
      <p:sp>
        <p:nvSpPr>
          <p:cNvPr id="4" name="页脚占位符 7">
            <a:extLst>
              <a:ext uri="{FF2B5EF4-FFF2-40B4-BE49-F238E27FC236}">
                <a16:creationId xmlns:a16="http://schemas.microsoft.com/office/drawing/2014/main" id="{B51F74FB-00C3-3E46-B78A-DF7A0C594E8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a:extLst>
              <a:ext uri="{FF2B5EF4-FFF2-40B4-BE49-F238E27FC236}">
                <a16:creationId xmlns:a16="http://schemas.microsoft.com/office/drawing/2014/main" id="{FB62B65D-7F1C-8F46-860B-DCFE8DB0CD90}"/>
              </a:ext>
            </a:extLst>
          </p:cNvPr>
          <p:cNvSpPr>
            <a:spLocks noGrp="1" noChangeArrowheads="1"/>
          </p:cNvSpPr>
          <p:nvPr>
            <p:ph type="sldNum" sz="quarter" idx="12"/>
          </p:nvPr>
        </p:nvSpPr>
        <p:spPr>
          <a:ln/>
        </p:spPr>
        <p:txBody>
          <a:bodyPr/>
          <a:lstStyle>
            <a:lvl1pPr>
              <a:defRPr/>
            </a:lvl1pPr>
          </a:lstStyle>
          <a:p>
            <a:fld id="{DD495862-99F7-B14C-A46D-B9DC526AFDC1}" type="slidenum">
              <a:rPr lang="zh-CN" altLang="en-US"/>
              <a:pPr/>
              <a:t>‹#›</a:t>
            </a:fld>
            <a:endParaRPr lang="zh-CN" altLang="en-US"/>
          </a:p>
        </p:txBody>
      </p:sp>
    </p:spTree>
    <p:extLst>
      <p:ext uri="{BB962C8B-B14F-4D97-AF65-F5344CB8AC3E}">
        <p14:creationId xmlns:p14="http://schemas.microsoft.com/office/powerpoint/2010/main" val="162401125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a:extLst>
              <a:ext uri="{FF2B5EF4-FFF2-40B4-BE49-F238E27FC236}">
                <a16:creationId xmlns:a16="http://schemas.microsoft.com/office/drawing/2014/main" id="{AC975E63-D008-8642-8448-BCE3DCFAB0F5}"/>
              </a:ext>
            </a:extLst>
          </p:cNvPr>
          <p:cNvSpPr>
            <a:spLocks noGrp="1" noChangeArrowheads="1"/>
          </p:cNvSpPr>
          <p:nvPr>
            <p:ph type="dt" sz="half" idx="10"/>
          </p:nvPr>
        </p:nvSpPr>
        <p:spPr>
          <a:ln/>
        </p:spPr>
        <p:txBody>
          <a:bodyPr/>
          <a:lstStyle>
            <a:lvl1pPr>
              <a:defRPr/>
            </a:lvl1pPr>
          </a:lstStyle>
          <a:p>
            <a:pPr>
              <a:defRPr/>
            </a:pPr>
            <a:fld id="{87430C44-AFD0-CB42-B452-567536048F23}" type="datetime1">
              <a:rPr lang="en-US" altLang="zh-CN" smtClean="0"/>
              <a:t>6/10/23</a:t>
            </a:fld>
            <a:endParaRPr lang="zh-CN" altLang="en-US"/>
          </a:p>
        </p:txBody>
      </p:sp>
      <p:sp>
        <p:nvSpPr>
          <p:cNvPr id="3" name="页脚占位符 7">
            <a:extLst>
              <a:ext uri="{FF2B5EF4-FFF2-40B4-BE49-F238E27FC236}">
                <a16:creationId xmlns:a16="http://schemas.microsoft.com/office/drawing/2014/main" id="{A5F5E198-AF39-D448-AFD5-6C92A218CB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a:extLst>
              <a:ext uri="{FF2B5EF4-FFF2-40B4-BE49-F238E27FC236}">
                <a16:creationId xmlns:a16="http://schemas.microsoft.com/office/drawing/2014/main" id="{B5B2F684-CB71-2E4A-9346-772DD708BA44}"/>
              </a:ext>
            </a:extLst>
          </p:cNvPr>
          <p:cNvSpPr>
            <a:spLocks noGrp="1" noChangeArrowheads="1"/>
          </p:cNvSpPr>
          <p:nvPr>
            <p:ph type="sldNum" sz="quarter" idx="12"/>
          </p:nvPr>
        </p:nvSpPr>
        <p:spPr>
          <a:ln/>
        </p:spPr>
        <p:txBody>
          <a:bodyPr/>
          <a:lstStyle>
            <a:lvl1pPr>
              <a:defRPr/>
            </a:lvl1pPr>
          </a:lstStyle>
          <a:p>
            <a:fld id="{8033BFF2-F9AB-3D42-BEBB-8945BE53A5A8}" type="slidenum">
              <a:rPr lang="zh-CN" altLang="en-US"/>
              <a:pPr/>
              <a:t>‹#›</a:t>
            </a:fld>
            <a:endParaRPr lang="zh-CN" altLang="en-US"/>
          </a:p>
        </p:txBody>
      </p:sp>
    </p:spTree>
    <p:extLst>
      <p:ext uri="{BB962C8B-B14F-4D97-AF65-F5344CB8AC3E}">
        <p14:creationId xmlns:p14="http://schemas.microsoft.com/office/powerpoint/2010/main" val="370633279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04B9B8E8-431F-864A-8A17-902D1D05A501}"/>
              </a:ext>
            </a:extLst>
          </p:cNvPr>
          <p:cNvSpPr>
            <a:spLocks noGrp="1" noChangeArrowheads="1"/>
          </p:cNvSpPr>
          <p:nvPr>
            <p:ph type="dt" sz="half" idx="10"/>
          </p:nvPr>
        </p:nvSpPr>
        <p:spPr>
          <a:ln/>
        </p:spPr>
        <p:txBody>
          <a:bodyPr/>
          <a:lstStyle>
            <a:lvl1pPr>
              <a:defRPr/>
            </a:lvl1pPr>
          </a:lstStyle>
          <a:p>
            <a:pPr>
              <a:defRPr/>
            </a:pPr>
            <a:fld id="{12EE1DA3-5986-ED42-AB72-91D1ECC9539A}" type="datetime1">
              <a:rPr lang="en-US" altLang="zh-CN" smtClean="0"/>
              <a:t>6/10/23</a:t>
            </a:fld>
            <a:endParaRPr lang="zh-CN" altLang="en-US"/>
          </a:p>
        </p:txBody>
      </p:sp>
      <p:sp>
        <p:nvSpPr>
          <p:cNvPr id="6" name="页脚占位符 7">
            <a:extLst>
              <a:ext uri="{FF2B5EF4-FFF2-40B4-BE49-F238E27FC236}">
                <a16:creationId xmlns:a16="http://schemas.microsoft.com/office/drawing/2014/main" id="{67B647B5-A6A9-3F45-A54B-1DC2D34307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2E597769-18A9-B84B-BBE0-61A6A98A9B0C}"/>
              </a:ext>
            </a:extLst>
          </p:cNvPr>
          <p:cNvSpPr>
            <a:spLocks noGrp="1" noChangeArrowheads="1"/>
          </p:cNvSpPr>
          <p:nvPr>
            <p:ph type="sldNum" sz="quarter" idx="12"/>
          </p:nvPr>
        </p:nvSpPr>
        <p:spPr>
          <a:ln/>
        </p:spPr>
        <p:txBody>
          <a:bodyPr/>
          <a:lstStyle>
            <a:lvl1pPr>
              <a:defRPr/>
            </a:lvl1pPr>
          </a:lstStyle>
          <a:p>
            <a:fld id="{39B43873-9AEA-5740-86A5-F7E5152F0C53}" type="slidenum">
              <a:rPr lang="zh-CN" altLang="en-US"/>
              <a:pPr/>
              <a:t>‹#›</a:t>
            </a:fld>
            <a:endParaRPr lang="zh-CN" altLang="en-US"/>
          </a:p>
        </p:txBody>
      </p:sp>
    </p:spTree>
    <p:extLst>
      <p:ext uri="{BB962C8B-B14F-4D97-AF65-F5344CB8AC3E}">
        <p14:creationId xmlns:p14="http://schemas.microsoft.com/office/powerpoint/2010/main" val="33046876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7B535910-16D0-964A-A398-5BD8ECF492AC}"/>
              </a:ext>
            </a:extLst>
          </p:cNvPr>
          <p:cNvSpPr>
            <a:spLocks noGrp="1" noChangeArrowheads="1"/>
          </p:cNvSpPr>
          <p:nvPr>
            <p:ph type="dt" sz="half" idx="10"/>
          </p:nvPr>
        </p:nvSpPr>
        <p:spPr>
          <a:ln/>
        </p:spPr>
        <p:txBody>
          <a:bodyPr/>
          <a:lstStyle>
            <a:lvl1pPr>
              <a:defRPr/>
            </a:lvl1pPr>
          </a:lstStyle>
          <a:p>
            <a:pPr>
              <a:defRPr/>
            </a:pPr>
            <a:fld id="{67045DC8-A95D-5942-8C22-7939AE39E475}" type="datetime1">
              <a:rPr lang="en-US" altLang="zh-CN" smtClean="0"/>
              <a:t>6/10/23</a:t>
            </a:fld>
            <a:endParaRPr lang="zh-CN" altLang="en-US"/>
          </a:p>
        </p:txBody>
      </p:sp>
      <p:sp>
        <p:nvSpPr>
          <p:cNvPr id="6" name="页脚占位符 7">
            <a:extLst>
              <a:ext uri="{FF2B5EF4-FFF2-40B4-BE49-F238E27FC236}">
                <a16:creationId xmlns:a16="http://schemas.microsoft.com/office/drawing/2014/main" id="{620D48D9-CBED-D84D-8C9E-DF64275DF3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FDDF5271-192E-8F44-93BC-AFC8E3F4D70E}"/>
              </a:ext>
            </a:extLst>
          </p:cNvPr>
          <p:cNvSpPr>
            <a:spLocks noGrp="1" noChangeArrowheads="1"/>
          </p:cNvSpPr>
          <p:nvPr>
            <p:ph type="sldNum" sz="quarter" idx="12"/>
          </p:nvPr>
        </p:nvSpPr>
        <p:spPr>
          <a:ln/>
        </p:spPr>
        <p:txBody>
          <a:bodyPr/>
          <a:lstStyle>
            <a:lvl1pPr>
              <a:defRPr/>
            </a:lvl1pPr>
          </a:lstStyle>
          <a:p>
            <a:fld id="{F35D7442-9B1E-FD4E-A9C7-63FAF1ABB3E8}" type="slidenum">
              <a:rPr lang="zh-CN" altLang="en-US"/>
              <a:pPr/>
              <a:t>‹#›</a:t>
            </a:fld>
            <a:endParaRPr lang="zh-CN" altLang="en-US"/>
          </a:p>
        </p:txBody>
      </p:sp>
    </p:spTree>
    <p:extLst>
      <p:ext uri="{BB962C8B-B14F-4D97-AF65-F5344CB8AC3E}">
        <p14:creationId xmlns:p14="http://schemas.microsoft.com/office/powerpoint/2010/main" val="280805895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ECD28FBE-13DE-8D43-8E81-C2CE6D852665}"/>
              </a:ext>
            </a:extLst>
          </p:cNvPr>
          <p:cNvSpPr>
            <a:spLocks noGrp="1" noChangeArrowheads="1"/>
          </p:cNvSpPr>
          <p:nvPr>
            <p:ph type="dt" sz="half" idx="10"/>
          </p:nvPr>
        </p:nvSpPr>
        <p:spPr>
          <a:ln/>
        </p:spPr>
        <p:txBody>
          <a:bodyPr/>
          <a:lstStyle>
            <a:lvl1pPr>
              <a:defRPr/>
            </a:lvl1pPr>
          </a:lstStyle>
          <a:p>
            <a:pPr>
              <a:defRPr/>
            </a:pPr>
            <a:fld id="{265A1358-77B0-4145-969D-9D79FB0B347B}" type="datetime1">
              <a:rPr lang="en-US" altLang="zh-CN" smtClean="0"/>
              <a:t>6/10/23</a:t>
            </a:fld>
            <a:endParaRPr lang="zh-CN" altLang="en-US"/>
          </a:p>
        </p:txBody>
      </p:sp>
      <p:sp>
        <p:nvSpPr>
          <p:cNvPr id="5" name="页脚占位符 7">
            <a:extLst>
              <a:ext uri="{FF2B5EF4-FFF2-40B4-BE49-F238E27FC236}">
                <a16:creationId xmlns:a16="http://schemas.microsoft.com/office/drawing/2014/main" id="{D6F9A085-6D7A-D04B-92C3-7C2A2E555D3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F5AFCE5-8938-DB40-A200-50AFE0A40598}"/>
              </a:ext>
            </a:extLst>
          </p:cNvPr>
          <p:cNvSpPr>
            <a:spLocks noGrp="1" noChangeArrowheads="1"/>
          </p:cNvSpPr>
          <p:nvPr>
            <p:ph type="sldNum" sz="quarter" idx="12"/>
          </p:nvPr>
        </p:nvSpPr>
        <p:spPr>
          <a:ln/>
        </p:spPr>
        <p:txBody>
          <a:bodyPr/>
          <a:lstStyle>
            <a:lvl1pPr>
              <a:defRPr/>
            </a:lvl1pPr>
          </a:lstStyle>
          <a:p>
            <a:fld id="{94F2578B-4FB3-0D41-916F-9183CB71EEE2}" type="slidenum">
              <a:rPr lang="zh-CN" altLang="en-US"/>
              <a:pPr/>
              <a:t>‹#›</a:t>
            </a:fld>
            <a:endParaRPr lang="zh-CN" altLang="en-US"/>
          </a:p>
        </p:txBody>
      </p:sp>
    </p:spTree>
    <p:extLst>
      <p:ext uri="{BB962C8B-B14F-4D97-AF65-F5344CB8AC3E}">
        <p14:creationId xmlns:p14="http://schemas.microsoft.com/office/powerpoint/2010/main" val="39697699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226FEFDD-C91A-CC4E-8A6E-28F00652D06C}"/>
              </a:ext>
            </a:extLst>
          </p:cNvPr>
          <p:cNvSpPr>
            <a:spLocks noGrp="1" noChangeArrowheads="1"/>
          </p:cNvSpPr>
          <p:nvPr>
            <p:ph type="dt" sz="half" idx="10"/>
          </p:nvPr>
        </p:nvSpPr>
        <p:spPr>
          <a:ln/>
        </p:spPr>
        <p:txBody>
          <a:bodyPr/>
          <a:lstStyle>
            <a:lvl1pPr>
              <a:defRPr/>
            </a:lvl1pPr>
          </a:lstStyle>
          <a:p>
            <a:pPr>
              <a:defRPr/>
            </a:pPr>
            <a:fld id="{1DBA5F5A-6225-AE4B-94C0-E0F16E395809}" type="datetime1">
              <a:rPr lang="en-US" altLang="zh-CN" smtClean="0"/>
              <a:t>6/10/23</a:t>
            </a:fld>
            <a:endParaRPr lang="zh-CN" altLang="en-US"/>
          </a:p>
        </p:txBody>
      </p:sp>
      <p:sp>
        <p:nvSpPr>
          <p:cNvPr id="5" name="页脚占位符 7">
            <a:extLst>
              <a:ext uri="{FF2B5EF4-FFF2-40B4-BE49-F238E27FC236}">
                <a16:creationId xmlns:a16="http://schemas.microsoft.com/office/drawing/2014/main" id="{87389493-A5D6-C046-8584-1C4015FC83F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B1622DD8-E7DB-124C-A3A0-7996A154FDF4}"/>
              </a:ext>
            </a:extLst>
          </p:cNvPr>
          <p:cNvSpPr>
            <a:spLocks noGrp="1" noChangeArrowheads="1"/>
          </p:cNvSpPr>
          <p:nvPr>
            <p:ph type="sldNum" sz="quarter" idx="12"/>
          </p:nvPr>
        </p:nvSpPr>
        <p:spPr>
          <a:ln/>
        </p:spPr>
        <p:txBody>
          <a:bodyPr/>
          <a:lstStyle>
            <a:lvl1pPr>
              <a:defRPr/>
            </a:lvl1pPr>
          </a:lstStyle>
          <a:p>
            <a:fld id="{8D85CA9C-5849-B14C-9D4D-C1AD01493C59}" type="slidenum">
              <a:rPr lang="zh-CN" altLang="en-US"/>
              <a:pPr/>
              <a:t>‹#›</a:t>
            </a:fld>
            <a:endParaRPr lang="zh-CN" altLang="en-US"/>
          </a:p>
        </p:txBody>
      </p:sp>
    </p:spTree>
    <p:extLst>
      <p:ext uri="{BB962C8B-B14F-4D97-AF65-F5344CB8AC3E}">
        <p14:creationId xmlns:p14="http://schemas.microsoft.com/office/powerpoint/2010/main" val="28822221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2">
            <a:extLst>
              <a:ext uri="{FF2B5EF4-FFF2-40B4-BE49-F238E27FC236}">
                <a16:creationId xmlns:a16="http://schemas.microsoft.com/office/drawing/2014/main" id="{8606B35B-B0BB-3C49-B09C-44EBB16213E8}"/>
              </a:ext>
            </a:extLst>
          </p:cNvPr>
          <p:cNvSpPr>
            <a:spLocks noGrp="1" noChangeArrowheads="1"/>
          </p:cNvSpPr>
          <p:nvPr>
            <p:ph type="dt" sz="half" idx="10"/>
          </p:nvPr>
        </p:nvSpPr>
        <p:spPr>
          <a:ln/>
        </p:spPr>
        <p:txBody>
          <a:bodyPr/>
          <a:lstStyle>
            <a:lvl1pPr>
              <a:defRPr/>
            </a:lvl1pPr>
          </a:lstStyle>
          <a:p>
            <a:pPr>
              <a:defRPr/>
            </a:pPr>
            <a:fld id="{79C2F608-3B03-6D4C-BDD6-DFEC938DBE67}" type="datetime1">
              <a:rPr lang="en-US" altLang="zh-CN" smtClean="0"/>
              <a:t>6/10/23</a:t>
            </a:fld>
            <a:endParaRPr lang="zh-CN" altLang="en-US"/>
          </a:p>
        </p:txBody>
      </p:sp>
      <p:sp>
        <p:nvSpPr>
          <p:cNvPr id="5" name="页脚占位符 3">
            <a:extLst>
              <a:ext uri="{FF2B5EF4-FFF2-40B4-BE49-F238E27FC236}">
                <a16:creationId xmlns:a16="http://schemas.microsoft.com/office/drawing/2014/main" id="{30209FBC-5FBC-7D41-8764-83044E3D8E3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639D79A1-3F31-2C44-AFCA-7AA77E76FBCE}"/>
              </a:ext>
            </a:extLst>
          </p:cNvPr>
          <p:cNvSpPr>
            <a:spLocks noGrp="1" noChangeArrowheads="1"/>
          </p:cNvSpPr>
          <p:nvPr>
            <p:ph type="sldNum" sz="quarter" idx="12"/>
          </p:nvPr>
        </p:nvSpPr>
        <p:spPr>
          <a:ln/>
        </p:spPr>
        <p:txBody>
          <a:bodyPr/>
          <a:lstStyle>
            <a:lvl1pPr>
              <a:defRPr/>
            </a:lvl1pPr>
          </a:lstStyle>
          <a:p>
            <a:fld id="{2303EB9B-8BFB-CC4D-8ED5-8EDC6FDDA47E}" type="slidenum">
              <a:rPr lang="zh-CN" altLang="en-US"/>
              <a:pPr/>
              <a:t>‹#›</a:t>
            </a:fld>
            <a:endParaRPr lang="zh-CN" altLang="en-US"/>
          </a:p>
        </p:txBody>
      </p:sp>
    </p:spTree>
    <p:extLst>
      <p:ext uri="{BB962C8B-B14F-4D97-AF65-F5344CB8AC3E}">
        <p14:creationId xmlns:p14="http://schemas.microsoft.com/office/powerpoint/2010/main" val="44974872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EFE76759-3590-E043-9904-C2278DB692F5}"/>
              </a:ext>
            </a:extLst>
          </p:cNvPr>
          <p:cNvSpPr>
            <a:spLocks noGrp="1" noChangeArrowheads="1"/>
          </p:cNvSpPr>
          <p:nvPr>
            <p:ph type="dt" sz="half" idx="10"/>
          </p:nvPr>
        </p:nvSpPr>
        <p:spPr>
          <a:ln/>
        </p:spPr>
        <p:txBody>
          <a:bodyPr/>
          <a:lstStyle>
            <a:lvl1pPr>
              <a:defRPr/>
            </a:lvl1pPr>
          </a:lstStyle>
          <a:p>
            <a:pPr>
              <a:defRPr/>
            </a:pPr>
            <a:fld id="{E69C3134-D7EB-C849-9F46-1876458D3C1D}" type="datetime1">
              <a:rPr lang="en-US" altLang="zh-CN" smtClean="0"/>
              <a:t>6/10/23</a:t>
            </a:fld>
            <a:endParaRPr lang="zh-CN" altLang="en-US"/>
          </a:p>
        </p:txBody>
      </p:sp>
      <p:sp>
        <p:nvSpPr>
          <p:cNvPr id="5" name="页脚占位符 3">
            <a:extLst>
              <a:ext uri="{FF2B5EF4-FFF2-40B4-BE49-F238E27FC236}">
                <a16:creationId xmlns:a16="http://schemas.microsoft.com/office/drawing/2014/main" id="{D3A0310E-A2AE-3B4D-9CB5-6DA1DCA5FFE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B1FF7D25-FAFA-5249-9784-203C353B4CCF}"/>
              </a:ext>
            </a:extLst>
          </p:cNvPr>
          <p:cNvSpPr>
            <a:spLocks noGrp="1" noChangeArrowheads="1"/>
          </p:cNvSpPr>
          <p:nvPr>
            <p:ph type="sldNum" sz="quarter" idx="12"/>
          </p:nvPr>
        </p:nvSpPr>
        <p:spPr>
          <a:ln/>
        </p:spPr>
        <p:txBody>
          <a:bodyPr/>
          <a:lstStyle>
            <a:lvl1pPr>
              <a:defRPr/>
            </a:lvl1pPr>
          </a:lstStyle>
          <a:p>
            <a:fld id="{1C2E51BC-1F7A-5140-8BA7-490B296FF5B1}" type="slidenum">
              <a:rPr lang="zh-CN" altLang="en-US"/>
              <a:pPr/>
              <a:t>‹#›</a:t>
            </a:fld>
            <a:endParaRPr lang="zh-CN" altLang="en-US"/>
          </a:p>
        </p:txBody>
      </p:sp>
    </p:spTree>
    <p:extLst>
      <p:ext uri="{BB962C8B-B14F-4D97-AF65-F5344CB8AC3E}">
        <p14:creationId xmlns:p14="http://schemas.microsoft.com/office/powerpoint/2010/main" val="3807872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6/10/23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pic>
        <p:nvPicPr>
          <p:cNvPr id="6" name="Picture 5">
            <a:extLst>
              <a:ext uri="{FF2B5EF4-FFF2-40B4-BE49-F238E27FC236}">
                <a16:creationId xmlns:a16="http://schemas.microsoft.com/office/drawing/2014/main" id="{253E8B6C-ADB7-F645-86E3-3BCBDBCADAF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0229334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2">
            <a:extLst>
              <a:ext uri="{FF2B5EF4-FFF2-40B4-BE49-F238E27FC236}">
                <a16:creationId xmlns:a16="http://schemas.microsoft.com/office/drawing/2014/main" id="{7BC214D5-B5F8-C841-A0FF-807239737BC1}"/>
              </a:ext>
            </a:extLst>
          </p:cNvPr>
          <p:cNvSpPr>
            <a:spLocks noGrp="1" noChangeArrowheads="1"/>
          </p:cNvSpPr>
          <p:nvPr>
            <p:ph type="dt" sz="half" idx="10"/>
          </p:nvPr>
        </p:nvSpPr>
        <p:spPr>
          <a:ln/>
        </p:spPr>
        <p:txBody>
          <a:bodyPr/>
          <a:lstStyle>
            <a:lvl1pPr>
              <a:defRPr/>
            </a:lvl1pPr>
          </a:lstStyle>
          <a:p>
            <a:pPr>
              <a:defRPr/>
            </a:pPr>
            <a:fld id="{7445A007-48AD-1A4A-B704-999531B31B0C}" type="datetime1">
              <a:rPr lang="en-US" altLang="zh-CN" smtClean="0"/>
              <a:t>6/10/23</a:t>
            </a:fld>
            <a:endParaRPr lang="zh-CN" altLang="en-US"/>
          </a:p>
        </p:txBody>
      </p:sp>
      <p:sp>
        <p:nvSpPr>
          <p:cNvPr id="5" name="页脚占位符 3">
            <a:extLst>
              <a:ext uri="{FF2B5EF4-FFF2-40B4-BE49-F238E27FC236}">
                <a16:creationId xmlns:a16="http://schemas.microsoft.com/office/drawing/2014/main" id="{8A9E19A9-DE6C-8346-812F-C2F8B36636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5269467-2121-6047-A348-6B11E3E3719D}"/>
              </a:ext>
            </a:extLst>
          </p:cNvPr>
          <p:cNvSpPr>
            <a:spLocks noGrp="1" noChangeArrowheads="1"/>
          </p:cNvSpPr>
          <p:nvPr>
            <p:ph type="sldNum" sz="quarter" idx="12"/>
          </p:nvPr>
        </p:nvSpPr>
        <p:spPr>
          <a:ln/>
        </p:spPr>
        <p:txBody>
          <a:bodyPr/>
          <a:lstStyle>
            <a:lvl1pPr>
              <a:defRPr/>
            </a:lvl1pPr>
          </a:lstStyle>
          <a:p>
            <a:fld id="{AC641C08-80B9-824F-80AA-1FD655EBA343}" type="slidenum">
              <a:rPr lang="zh-CN" altLang="en-US"/>
              <a:pPr/>
              <a:t>‹#›</a:t>
            </a:fld>
            <a:endParaRPr lang="zh-CN" altLang="en-US"/>
          </a:p>
        </p:txBody>
      </p:sp>
    </p:spTree>
    <p:extLst>
      <p:ext uri="{BB962C8B-B14F-4D97-AF65-F5344CB8AC3E}">
        <p14:creationId xmlns:p14="http://schemas.microsoft.com/office/powerpoint/2010/main" val="276577538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2">
            <a:extLst>
              <a:ext uri="{FF2B5EF4-FFF2-40B4-BE49-F238E27FC236}">
                <a16:creationId xmlns:a16="http://schemas.microsoft.com/office/drawing/2014/main" id="{2139F33C-54C9-2C47-8A50-AFBC688066BA}"/>
              </a:ext>
            </a:extLst>
          </p:cNvPr>
          <p:cNvSpPr>
            <a:spLocks noGrp="1" noChangeArrowheads="1"/>
          </p:cNvSpPr>
          <p:nvPr>
            <p:ph type="dt" sz="half" idx="10"/>
          </p:nvPr>
        </p:nvSpPr>
        <p:spPr>
          <a:ln/>
        </p:spPr>
        <p:txBody>
          <a:bodyPr/>
          <a:lstStyle>
            <a:lvl1pPr>
              <a:defRPr/>
            </a:lvl1pPr>
          </a:lstStyle>
          <a:p>
            <a:pPr>
              <a:defRPr/>
            </a:pPr>
            <a:fld id="{0FB9B331-A639-DD43-B591-E597A8FAFB5E}" type="datetime1">
              <a:rPr lang="en-US" altLang="zh-CN" smtClean="0"/>
              <a:t>6/10/23</a:t>
            </a:fld>
            <a:endParaRPr lang="zh-CN" altLang="en-US"/>
          </a:p>
        </p:txBody>
      </p:sp>
      <p:sp>
        <p:nvSpPr>
          <p:cNvPr id="6" name="页脚占位符 3">
            <a:extLst>
              <a:ext uri="{FF2B5EF4-FFF2-40B4-BE49-F238E27FC236}">
                <a16:creationId xmlns:a16="http://schemas.microsoft.com/office/drawing/2014/main" id="{AE2D115C-F811-EB42-A918-BF8FD91563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45F2C150-D2C4-144C-B003-D57CE63B1875}"/>
              </a:ext>
            </a:extLst>
          </p:cNvPr>
          <p:cNvSpPr>
            <a:spLocks noGrp="1" noChangeArrowheads="1"/>
          </p:cNvSpPr>
          <p:nvPr>
            <p:ph type="sldNum" sz="quarter" idx="12"/>
          </p:nvPr>
        </p:nvSpPr>
        <p:spPr>
          <a:ln/>
        </p:spPr>
        <p:txBody>
          <a:bodyPr/>
          <a:lstStyle>
            <a:lvl1pPr>
              <a:defRPr/>
            </a:lvl1pPr>
          </a:lstStyle>
          <a:p>
            <a:fld id="{0011BCF0-D6C5-F545-B348-41573C4085C7}" type="slidenum">
              <a:rPr lang="zh-CN" altLang="en-US"/>
              <a:pPr/>
              <a:t>‹#›</a:t>
            </a:fld>
            <a:endParaRPr lang="zh-CN" altLang="en-US"/>
          </a:p>
        </p:txBody>
      </p:sp>
    </p:spTree>
    <p:extLst>
      <p:ext uri="{BB962C8B-B14F-4D97-AF65-F5344CB8AC3E}">
        <p14:creationId xmlns:p14="http://schemas.microsoft.com/office/powerpoint/2010/main" val="176990537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2">
            <a:extLst>
              <a:ext uri="{FF2B5EF4-FFF2-40B4-BE49-F238E27FC236}">
                <a16:creationId xmlns:a16="http://schemas.microsoft.com/office/drawing/2014/main" id="{D95B598F-DD48-8E45-91C4-E386F54F5B7B}"/>
              </a:ext>
            </a:extLst>
          </p:cNvPr>
          <p:cNvSpPr>
            <a:spLocks noGrp="1" noChangeArrowheads="1"/>
          </p:cNvSpPr>
          <p:nvPr>
            <p:ph type="dt" sz="half" idx="10"/>
          </p:nvPr>
        </p:nvSpPr>
        <p:spPr>
          <a:ln/>
        </p:spPr>
        <p:txBody>
          <a:bodyPr/>
          <a:lstStyle>
            <a:lvl1pPr>
              <a:defRPr/>
            </a:lvl1pPr>
          </a:lstStyle>
          <a:p>
            <a:pPr>
              <a:defRPr/>
            </a:pPr>
            <a:fld id="{378ED8CA-34EB-1A43-B2F8-5B047F67EA75}" type="datetime1">
              <a:rPr lang="en-US" altLang="zh-CN" smtClean="0"/>
              <a:t>6/10/23</a:t>
            </a:fld>
            <a:endParaRPr lang="zh-CN" altLang="en-US"/>
          </a:p>
        </p:txBody>
      </p:sp>
      <p:sp>
        <p:nvSpPr>
          <p:cNvPr id="8" name="页脚占位符 3">
            <a:extLst>
              <a:ext uri="{FF2B5EF4-FFF2-40B4-BE49-F238E27FC236}">
                <a16:creationId xmlns:a16="http://schemas.microsoft.com/office/drawing/2014/main" id="{D2F8A1A9-E24F-794A-9BC2-7B6B521673A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a:extLst>
              <a:ext uri="{FF2B5EF4-FFF2-40B4-BE49-F238E27FC236}">
                <a16:creationId xmlns:a16="http://schemas.microsoft.com/office/drawing/2014/main" id="{B4854524-31F4-EF45-B1E2-B6262E72020D}"/>
              </a:ext>
            </a:extLst>
          </p:cNvPr>
          <p:cNvSpPr>
            <a:spLocks noGrp="1" noChangeArrowheads="1"/>
          </p:cNvSpPr>
          <p:nvPr>
            <p:ph type="sldNum" sz="quarter" idx="12"/>
          </p:nvPr>
        </p:nvSpPr>
        <p:spPr>
          <a:ln/>
        </p:spPr>
        <p:txBody>
          <a:bodyPr/>
          <a:lstStyle>
            <a:lvl1pPr>
              <a:defRPr/>
            </a:lvl1pPr>
          </a:lstStyle>
          <a:p>
            <a:fld id="{8E6A2CFA-4A84-7B41-A0C7-9953F846978C}" type="slidenum">
              <a:rPr lang="zh-CN" altLang="en-US"/>
              <a:pPr/>
              <a:t>‹#›</a:t>
            </a:fld>
            <a:endParaRPr lang="zh-CN" altLang="en-US"/>
          </a:p>
        </p:txBody>
      </p:sp>
    </p:spTree>
    <p:extLst>
      <p:ext uri="{BB962C8B-B14F-4D97-AF65-F5344CB8AC3E}">
        <p14:creationId xmlns:p14="http://schemas.microsoft.com/office/powerpoint/2010/main" val="292255798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393B345-31A2-A645-8177-8CCAE48722BE}"/>
              </a:ext>
            </a:extLst>
          </p:cNvPr>
          <p:cNvSpPr>
            <a:spLocks noGrp="1" noChangeArrowheads="1"/>
          </p:cNvSpPr>
          <p:nvPr>
            <p:ph type="dt" sz="half" idx="10"/>
          </p:nvPr>
        </p:nvSpPr>
        <p:spPr>
          <a:ln/>
        </p:spPr>
        <p:txBody>
          <a:bodyPr/>
          <a:lstStyle>
            <a:lvl1pPr>
              <a:defRPr/>
            </a:lvl1pPr>
          </a:lstStyle>
          <a:p>
            <a:pPr>
              <a:defRPr/>
            </a:pPr>
            <a:fld id="{01F9AAE2-6B61-0143-961B-858B00B0F595}" type="datetime1">
              <a:rPr lang="en-US" altLang="zh-CN" smtClean="0"/>
              <a:t>6/10/23</a:t>
            </a:fld>
            <a:endParaRPr lang="zh-CN" altLang="en-US"/>
          </a:p>
        </p:txBody>
      </p:sp>
      <p:sp>
        <p:nvSpPr>
          <p:cNvPr id="4" name="页脚占位符 3">
            <a:extLst>
              <a:ext uri="{FF2B5EF4-FFF2-40B4-BE49-F238E27FC236}">
                <a16:creationId xmlns:a16="http://schemas.microsoft.com/office/drawing/2014/main" id="{322E33F5-B698-4D46-AD2D-DE518A5395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a:extLst>
              <a:ext uri="{FF2B5EF4-FFF2-40B4-BE49-F238E27FC236}">
                <a16:creationId xmlns:a16="http://schemas.microsoft.com/office/drawing/2014/main" id="{B89B8BDD-1918-B04A-8800-FC31826126D4}"/>
              </a:ext>
            </a:extLst>
          </p:cNvPr>
          <p:cNvSpPr>
            <a:spLocks noGrp="1" noChangeArrowheads="1"/>
          </p:cNvSpPr>
          <p:nvPr>
            <p:ph type="sldNum" sz="quarter" idx="12"/>
          </p:nvPr>
        </p:nvSpPr>
        <p:spPr>
          <a:ln/>
        </p:spPr>
        <p:txBody>
          <a:bodyPr/>
          <a:lstStyle>
            <a:lvl1pPr>
              <a:defRPr/>
            </a:lvl1pPr>
          </a:lstStyle>
          <a:p>
            <a:fld id="{AC12F683-DD74-1748-971B-0DA0BE4A670F}" type="slidenum">
              <a:rPr lang="zh-CN" altLang="en-US"/>
              <a:pPr/>
              <a:t>‹#›</a:t>
            </a:fld>
            <a:endParaRPr lang="zh-CN" altLang="en-US"/>
          </a:p>
        </p:txBody>
      </p:sp>
    </p:spTree>
    <p:extLst>
      <p:ext uri="{BB962C8B-B14F-4D97-AF65-F5344CB8AC3E}">
        <p14:creationId xmlns:p14="http://schemas.microsoft.com/office/powerpoint/2010/main" val="23981679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a:extLst>
              <a:ext uri="{FF2B5EF4-FFF2-40B4-BE49-F238E27FC236}">
                <a16:creationId xmlns:a16="http://schemas.microsoft.com/office/drawing/2014/main" id="{38B4143D-2C6E-BD42-8A76-72F00B8E9CEF}"/>
              </a:ext>
            </a:extLst>
          </p:cNvPr>
          <p:cNvSpPr>
            <a:spLocks noGrp="1" noChangeArrowheads="1"/>
          </p:cNvSpPr>
          <p:nvPr>
            <p:ph type="dt" sz="half" idx="10"/>
          </p:nvPr>
        </p:nvSpPr>
        <p:spPr>
          <a:ln/>
        </p:spPr>
        <p:txBody>
          <a:bodyPr/>
          <a:lstStyle>
            <a:lvl1pPr>
              <a:defRPr/>
            </a:lvl1pPr>
          </a:lstStyle>
          <a:p>
            <a:pPr>
              <a:defRPr/>
            </a:pPr>
            <a:fld id="{6B767585-FF37-6049-B129-74614F4BCD96}" type="datetime1">
              <a:rPr lang="en-US" altLang="zh-CN" smtClean="0"/>
              <a:t>6/10/23</a:t>
            </a:fld>
            <a:endParaRPr lang="zh-CN" altLang="en-US"/>
          </a:p>
        </p:txBody>
      </p:sp>
      <p:sp>
        <p:nvSpPr>
          <p:cNvPr id="3" name="页脚占位符 3">
            <a:extLst>
              <a:ext uri="{FF2B5EF4-FFF2-40B4-BE49-F238E27FC236}">
                <a16:creationId xmlns:a16="http://schemas.microsoft.com/office/drawing/2014/main" id="{E5A58B61-6DA5-F048-9DCC-D5463CE9B2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a:extLst>
              <a:ext uri="{FF2B5EF4-FFF2-40B4-BE49-F238E27FC236}">
                <a16:creationId xmlns:a16="http://schemas.microsoft.com/office/drawing/2014/main" id="{DDDA0464-57BC-E24B-BDC2-78F67CA385A8}"/>
              </a:ext>
            </a:extLst>
          </p:cNvPr>
          <p:cNvSpPr>
            <a:spLocks noGrp="1" noChangeArrowheads="1"/>
          </p:cNvSpPr>
          <p:nvPr>
            <p:ph type="sldNum" sz="quarter" idx="12"/>
          </p:nvPr>
        </p:nvSpPr>
        <p:spPr>
          <a:ln/>
        </p:spPr>
        <p:txBody>
          <a:bodyPr/>
          <a:lstStyle>
            <a:lvl1pPr>
              <a:defRPr/>
            </a:lvl1pPr>
          </a:lstStyle>
          <a:p>
            <a:fld id="{92692129-A7ED-1744-B958-4C0EC93A1312}" type="slidenum">
              <a:rPr lang="zh-CN" altLang="en-US"/>
              <a:pPr/>
              <a:t>‹#›</a:t>
            </a:fld>
            <a:endParaRPr lang="zh-CN" altLang="en-US"/>
          </a:p>
        </p:txBody>
      </p:sp>
    </p:spTree>
    <p:extLst>
      <p:ext uri="{BB962C8B-B14F-4D97-AF65-F5344CB8AC3E}">
        <p14:creationId xmlns:p14="http://schemas.microsoft.com/office/powerpoint/2010/main" val="1432961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7018CF10-1F18-F246-A1CC-FBF982BD7D76}"/>
              </a:ext>
            </a:extLst>
          </p:cNvPr>
          <p:cNvSpPr>
            <a:spLocks noGrp="1" noChangeArrowheads="1"/>
          </p:cNvSpPr>
          <p:nvPr>
            <p:ph type="dt" sz="half" idx="10"/>
          </p:nvPr>
        </p:nvSpPr>
        <p:spPr>
          <a:ln/>
        </p:spPr>
        <p:txBody>
          <a:bodyPr/>
          <a:lstStyle>
            <a:lvl1pPr>
              <a:defRPr/>
            </a:lvl1pPr>
          </a:lstStyle>
          <a:p>
            <a:pPr>
              <a:defRPr/>
            </a:pPr>
            <a:fld id="{DD29AB56-62D2-4A4C-9D0C-2151D0FDC354}" type="datetime1">
              <a:rPr lang="en-US" altLang="zh-CN" smtClean="0"/>
              <a:t>6/10/23</a:t>
            </a:fld>
            <a:endParaRPr lang="zh-CN" altLang="en-US"/>
          </a:p>
        </p:txBody>
      </p:sp>
      <p:sp>
        <p:nvSpPr>
          <p:cNvPr id="6" name="页脚占位符 3">
            <a:extLst>
              <a:ext uri="{FF2B5EF4-FFF2-40B4-BE49-F238E27FC236}">
                <a16:creationId xmlns:a16="http://schemas.microsoft.com/office/drawing/2014/main" id="{1895BA8C-AA8C-5F4A-84EF-6D59C80B5C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A543E309-25DB-0A47-BF15-A4DEBC9A95B9}"/>
              </a:ext>
            </a:extLst>
          </p:cNvPr>
          <p:cNvSpPr>
            <a:spLocks noGrp="1" noChangeArrowheads="1"/>
          </p:cNvSpPr>
          <p:nvPr>
            <p:ph type="sldNum" sz="quarter" idx="12"/>
          </p:nvPr>
        </p:nvSpPr>
        <p:spPr>
          <a:ln/>
        </p:spPr>
        <p:txBody>
          <a:bodyPr/>
          <a:lstStyle>
            <a:lvl1pPr>
              <a:defRPr/>
            </a:lvl1pPr>
          </a:lstStyle>
          <a:p>
            <a:fld id="{AF8F63FA-0215-3943-97B2-090CD15AA2FF}" type="slidenum">
              <a:rPr lang="zh-CN" altLang="en-US"/>
              <a:pPr/>
              <a:t>‹#›</a:t>
            </a:fld>
            <a:endParaRPr lang="zh-CN" altLang="en-US"/>
          </a:p>
        </p:txBody>
      </p:sp>
    </p:spTree>
    <p:extLst>
      <p:ext uri="{BB962C8B-B14F-4D97-AF65-F5344CB8AC3E}">
        <p14:creationId xmlns:p14="http://schemas.microsoft.com/office/powerpoint/2010/main" val="370902971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2731FFB4-E20E-F349-8FF3-ADA7C20EE0A2}"/>
              </a:ext>
            </a:extLst>
          </p:cNvPr>
          <p:cNvSpPr>
            <a:spLocks noGrp="1" noChangeArrowheads="1"/>
          </p:cNvSpPr>
          <p:nvPr>
            <p:ph type="dt" sz="half" idx="10"/>
          </p:nvPr>
        </p:nvSpPr>
        <p:spPr>
          <a:ln/>
        </p:spPr>
        <p:txBody>
          <a:bodyPr/>
          <a:lstStyle>
            <a:lvl1pPr>
              <a:defRPr/>
            </a:lvl1pPr>
          </a:lstStyle>
          <a:p>
            <a:pPr>
              <a:defRPr/>
            </a:pPr>
            <a:fld id="{D414298F-C323-6441-8315-543F41E20972}" type="datetime1">
              <a:rPr lang="en-US" altLang="zh-CN" smtClean="0"/>
              <a:t>6/10/23</a:t>
            </a:fld>
            <a:endParaRPr lang="zh-CN" altLang="en-US"/>
          </a:p>
        </p:txBody>
      </p:sp>
      <p:sp>
        <p:nvSpPr>
          <p:cNvPr id="6" name="页脚占位符 3">
            <a:extLst>
              <a:ext uri="{FF2B5EF4-FFF2-40B4-BE49-F238E27FC236}">
                <a16:creationId xmlns:a16="http://schemas.microsoft.com/office/drawing/2014/main" id="{09F56D7B-52D9-264C-8EF7-8238EA53A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1AF430AE-2DC4-A246-BF09-97279791981C}"/>
              </a:ext>
            </a:extLst>
          </p:cNvPr>
          <p:cNvSpPr>
            <a:spLocks noGrp="1" noChangeArrowheads="1"/>
          </p:cNvSpPr>
          <p:nvPr>
            <p:ph type="sldNum" sz="quarter" idx="12"/>
          </p:nvPr>
        </p:nvSpPr>
        <p:spPr>
          <a:ln/>
        </p:spPr>
        <p:txBody>
          <a:bodyPr/>
          <a:lstStyle>
            <a:lvl1pPr>
              <a:defRPr/>
            </a:lvl1pPr>
          </a:lstStyle>
          <a:p>
            <a:fld id="{BD11AEA3-4361-4348-AD6C-FBEF0C0D1C64}" type="slidenum">
              <a:rPr lang="zh-CN" altLang="en-US"/>
              <a:pPr/>
              <a:t>‹#›</a:t>
            </a:fld>
            <a:endParaRPr lang="zh-CN" altLang="en-US"/>
          </a:p>
        </p:txBody>
      </p:sp>
    </p:spTree>
    <p:extLst>
      <p:ext uri="{BB962C8B-B14F-4D97-AF65-F5344CB8AC3E}">
        <p14:creationId xmlns:p14="http://schemas.microsoft.com/office/powerpoint/2010/main" val="12563455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320839A5-BF36-3B4D-96F8-FA949966ED72}"/>
              </a:ext>
            </a:extLst>
          </p:cNvPr>
          <p:cNvSpPr>
            <a:spLocks noGrp="1" noChangeArrowheads="1"/>
          </p:cNvSpPr>
          <p:nvPr>
            <p:ph type="dt" sz="half" idx="10"/>
          </p:nvPr>
        </p:nvSpPr>
        <p:spPr>
          <a:ln/>
        </p:spPr>
        <p:txBody>
          <a:bodyPr/>
          <a:lstStyle>
            <a:lvl1pPr>
              <a:defRPr/>
            </a:lvl1pPr>
          </a:lstStyle>
          <a:p>
            <a:pPr>
              <a:defRPr/>
            </a:pPr>
            <a:fld id="{72CE229D-C0DB-544B-BE5B-B50154EDAF77}" type="datetime1">
              <a:rPr lang="en-US" altLang="zh-CN" smtClean="0"/>
              <a:t>6/10/23</a:t>
            </a:fld>
            <a:endParaRPr lang="zh-CN" altLang="en-US"/>
          </a:p>
        </p:txBody>
      </p:sp>
      <p:sp>
        <p:nvSpPr>
          <p:cNvPr id="5" name="页脚占位符 3">
            <a:extLst>
              <a:ext uri="{FF2B5EF4-FFF2-40B4-BE49-F238E27FC236}">
                <a16:creationId xmlns:a16="http://schemas.microsoft.com/office/drawing/2014/main" id="{9D641754-3E4B-0146-8243-3696A4730FD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0B3EB3B-7BEE-1E42-8862-D4139A3E4805}"/>
              </a:ext>
            </a:extLst>
          </p:cNvPr>
          <p:cNvSpPr>
            <a:spLocks noGrp="1" noChangeArrowheads="1"/>
          </p:cNvSpPr>
          <p:nvPr>
            <p:ph type="sldNum" sz="quarter" idx="12"/>
          </p:nvPr>
        </p:nvSpPr>
        <p:spPr>
          <a:ln/>
        </p:spPr>
        <p:txBody>
          <a:bodyPr/>
          <a:lstStyle>
            <a:lvl1pPr>
              <a:defRPr/>
            </a:lvl1pPr>
          </a:lstStyle>
          <a:p>
            <a:fld id="{FDD79E03-43E7-C643-B12C-B8A5F159406B}" type="slidenum">
              <a:rPr lang="zh-CN" altLang="en-US"/>
              <a:pPr/>
              <a:t>‹#›</a:t>
            </a:fld>
            <a:endParaRPr lang="zh-CN" altLang="en-US"/>
          </a:p>
        </p:txBody>
      </p:sp>
    </p:spTree>
    <p:extLst>
      <p:ext uri="{BB962C8B-B14F-4D97-AF65-F5344CB8AC3E}">
        <p14:creationId xmlns:p14="http://schemas.microsoft.com/office/powerpoint/2010/main" val="288994989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118EB4F2-8728-6E4D-82E0-FD5CAAE8C125}"/>
              </a:ext>
            </a:extLst>
          </p:cNvPr>
          <p:cNvSpPr>
            <a:spLocks noGrp="1" noChangeArrowheads="1"/>
          </p:cNvSpPr>
          <p:nvPr>
            <p:ph type="dt" sz="half" idx="10"/>
          </p:nvPr>
        </p:nvSpPr>
        <p:spPr>
          <a:ln/>
        </p:spPr>
        <p:txBody>
          <a:bodyPr/>
          <a:lstStyle>
            <a:lvl1pPr>
              <a:defRPr/>
            </a:lvl1pPr>
          </a:lstStyle>
          <a:p>
            <a:pPr>
              <a:defRPr/>
            </a:pPr>
            <a:fld id="{85561BF6-9F7D-0D4B-9E09-AA620CD9EB48}" type="datetime1">
              <a:rPr lang="en-US" altLang="zh-CN" smtClean="0"/>
              <a:t>6/10/23</a:t>
            </a:fld>
            <a:endParaRPr lang="zh-CN" altLang="en-US"/>
          </a:p>
        </p:txBody>
      </p:sp>
      <p:sp>
        <p:nvSpPr>
          <p:cNvPr id="5" name="页脚占位符 3">
            <a:extLst>
              <a:ext uri="{FF2B5EF4-FFF2-40B4-BE49-F238E27FC236}">
                <a16:creationId xmlns:a16="http://schemas.microsoft.com/office/drawing/2014/main" id="{108FAEAF-B715-4248-992C-9852ABC6D0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248B603A-7B61-CC4A-A112-8EAF9C030AB0}"/>
              </a:ext>
            </a:extLst>
          </p:cNvPr>
          <p:cNvSpPr>
            <a:spLocks noGrp="1" noChangeArrowheads="1"/>
          </p:cNvSpPr>
          <p:nvPr>
            <p:ph type="sldNum" sz="quarter" idx="12"/>
          </p:nvPr>
        </p:nvSpPr>
        <p:spPr>
          <a:ln/>
        </p:spPr>
        <p:txBody>
          <a:bodyPr/>
          <a:lstStyle>
            <a:lvl1pPr>
              <a:defRPr/>
            </a:lvl1pPr>
          </a:lstStyle>
          <a:p>
            <a:fld id="{C93A7075-4477-DF45-BA2A-1877F6F52904}" type="slidenum">
              <a:rPr lang="zh-CN" altLang="en-US"/>
              <a:pPr/>
              <a:t>‹#›</a:t>
            </a:fld>
            <a:endParaRPr lang="zh-CN" altLang="en-US"/>
          </a:p>
        </p:txBody>
      </p:sp>
    </p:spTree>
    <p:extLst>
      <p:ext uri="{BB962C8B-B14F-4D97-AF65-F5344CB8AC3E}">
        <p14:creationId xmlns:p14="http://schemas.microsoft.com/office/powerpoint/2010/main" val="380849954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1">
            <a:extLst>
              <a:ext uri="{FF2B5EF4-FFF2-40B4-BE49-F238E27FC236}">
                <a16:creationId xmlns:a16="http://schemas.microsoft.com/office/drawing/2014/main" id="{B9E83EE6-27E6-304B-9034-CD1A69C38AA3}"/>
              </a:ext>
            </a:extLst>
          </p:cNvPr>
          <p:cNvSpPr>
            <a:spLocks noGrp="1" noChangeArrowheads="1"/>
          </p:cNvSpPr>
          <p:nvPr>
            <p:ph type="dt" sz="half" idx="10"/>
          </p:nvPr>
        </p:nvSpPr>
        <p:spPr>
          <a:ln/>
        </p:spPr>
        <p:txBody>
          <a:bodyPr/>
          <a:lstStyle>
            <a:lvl1pPr>
              <a:defRPr/>
            </a:lvl1pPr>
          </a:lstStyle>
          <a:p>
            <a:pPr>
              <a:defRPr/>
            </a:pPr>
            <a:fld id="{640678C5-E45C-E447-B16D-3F6287AFEE97}" type="datetime1">
              <a:rPr lang="en-US" altLang="zh-CN" smtClean="0"/>
              <a:t>6/10/23</a:t>
            </a:fld>
            <a:endParaRPr lang="zh-CN" altLang="en-US"/>
          </a:p>
        </p:txBody>
      </p:sp>
      <p:sp>
        <p:nvSpPr>
          <p:cNvPr id="5" name="页脚占位符 2">
            <a:extLst>
              <a:ext uri="{FF2B5EF4-FFF2-40B4-BE49-F238E27FC236}">
                <a16:creationId xmlns:a16="http://schemas.microsoft.com/office/drawing/2014/main" id="{C4290305-C625-9B45-AE8D-9BF0D9B67F2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54513A9C-D024-1F49-BCA7-1EE83FE0A645}"/>
              </a:ext>
            </a:extLst>
          </p:cNvPr>
          <p:cNvSpPr>
            <a:spLocks noGrp="1" noChangeArrowheads="1"/>
          </p:cNvSpPr>
          <p:nvPr>
            <p:ph type="sldNum" sz="quarter" idx="12"/>
          </p:nvPr>
        </p:nvSpPr>
        <p:spPr>
          <a:ln/>
        </p:spPr>
        <p:txBody>
          <a:bodyPr/>
          <a:lstStyle>
            <a:lvl1pPr>
              <a:defRPr/>
            </a:lvl1pPr>
          </a:lstStyle>
          <a:p>
            <a:fld id="{0B4513A7-FA35-EC43-926A-68A927A14379}" type="slidenum">
              <a:rPr lang="zh-CN" altLang="en-US"/>
              <a:pPr/>
              <a:t>‹#›</a:t>
            </a:fld>
            <a:endParaRPr lang="zh-CN" altLang="en-US"/>
          </a:p>
        </p:txBody>
      </p:sp>
    </p:spTree>
    <p:extLst>
      <p:ext uri="{BB962C8B-B14F-4D97-AF65-F5344CB8AC3E}">
        <p14:creationId xmlns:p14="http://schemas.microsoft.com/office/powerpoint/2010/main" val="275513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1C7FDB-2FDA-C892-EA80-5BC38C88F4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1"/>
          </a:xfrm>
          <a:prstGeom prst="rect">
            <a:avLst/>
          </a:prstGeom>
        </p:spPr>
      </p:pic>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6/10/23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spTree>
    <p:extLst>
      <p:ext uri="{BB962C8B-B14F-4D97-AF65-F5344CB8AC3E}">
        <p14:creationId xmlns:p14="http://schemas.microsoft.com/office/powerpoint/2010/main" val="230069685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7DA5DBAF-4B2B-FA41-B7EB-D000E07DA918}"/>
              </a:ext>
            </a:extLst>
          </p:cNvPr>
          <p:cNvSpPr>
            <a:spLocks noGrp="1" noChangeArrowheads="1"/>
          </p:cNvSpPr>
          <p:nvPr>
            <p:ph type="dt" sz="half" idx="10"/>
          </p:nvPr>
        </p:nvSpPr>
        <p:spPr>
          <a:ln/>
        </p:spPr>
        <p:txBody>
          <a:bodyPr/>
          <a:lstStyle>
            <a:lvl1pPr>
              <a:defRPr/>
            </a:lvl1pPr>
          </a:lstStyle>
          <a:p>
            <a:pPr>
              <a:defRPr/>
            </a:pPr>
            <a:fld id="{317494CF-264C-6541-AB1D-57E0774F308B}" type="datetime1">
              <a:rPr lang="en-US" altLang="zh-CN" smtClean="0"/>
              <a:t>6/10/23</a:t>
            </a:fld>
            <a:endParaRPr lang="zh-CN" altLang="en-US"/>
          </a:p>
        </p:txBody>
      </p:sp>
      <p:sp>
        <p:nvSpPr>
          <p:cNvPr id="5" name="页脚占位符 2">
            <a:extLst>
              <a:ext uri="{FF2B5EF4-FFF2-40B4-BE49-F238E27FC236}">
                <a16:creationId xmlns:a16="http://schemas.microsoft.com/office/drawing/2014/main" id="{A676E9FC-500F-4F4D-93CE-467E6F01962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D9FD63A8-5111-034F-B879-EC06875CBE20}"/>
              </a:ext>
            </a:extLst>
          </p:cNvPr>
          <p:cNvSpPr>
            <a:spLocks noGrp="1" noChangeArrowheads="1"/>
          </p:cNvSpPr>
          <p:nvPr>
            <p:ph type="sldNum" sz="quarter" idx="12"/>
          </p:nvPr>
        </p:nvSpPr>
        <p:spPr>
          <a:ln/>
        </p:spPr>
        <p:txBody>
          <a:bodyPr/>
          <a:lstStyle>
            <a:lvl1pPr>
              <a:defRPr/>
            </a:lvl1pPr>
          </a:lstStyle>
          <a:p>
            <a:fld id="{D9C8D41C-C3D4-B345-B5A9-0BDE241F22EA}" type="slidenum">
              <a:rPr lang="zh-CN" altLang="en-US"/>
              <a:pPr/>
              <a:t>‹#›</a:t>
            </a:fld>
            <a:endParaRPr lang="zh-CN" altLang="en-US"/>
          </a:p>
        </p:txBody>
      </p:sp>
    </p:spTree>
    <p:extLst>
      <p:ext uri="{BB962C8B-B14F-4D97-AF65-F5344CB8AC3E}">
        <p14:creationId xmlns:p14="http://schemas.microsoft.com/office/powerpoint/2010/main" val="285928430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1">
            <a:extLst>
              <a:ext uri="{FF2B5EF4-FFF2-40B4-BE49-F238E27FC236}">
                <a16:creationId xmlns:a16="http://schemas.microsoft.com/office/drawing/2014/main" id="{B7513F04-53BB-DE4A-82D0-A8B422F7B86F}"/>
              </a:ext>
            </a:extLst>
          </p:cNvPr>
          <p:cNvSpPr>
            <a:spLocks noGrp="1" noChangeArrowheads="1"/>
          </p:cNvSpPr>
          <p:nvPr>
            <p:ph type="dt" sz="half" idx="10"/>
          </p:nvPr>
        </p:nvSpPr>
        <p:spPr>
          <a:ln/>
        </p:spPr>
        <p:txBody>
          <a:bodyPr/>
          <a:lstStyle>
            <a:lvl1pPr>
              <a:defRPr/>
            </a:lvl1pPr>
          </a:lstStyle>
          <a:p>
            <a:pPr>
              <a:defRPr/>
            </a:pPr>
            <a:fld id="{15A7121B-BAA1-FE4F-A4A5-63E46F1B7EB3}" type="datetime1">
              <a:rPr lang="en-US" altLang="zh-CN" smtClean="0"/>
              <a:t>6/10/23</a:t>
            </a:fld>
            <a:endParaRPr lang="zh-CN" altLang="en-US"/>
          </a:p>
        </p:txBody>
      </p:sp>
      <p:sp>
        <p:nvSpPr>
          <p:cNvPr id="5" name="页脚占位符 2">
            <a:extLst>
              <a:ext uri="{FF2B5EF4-FFF2-40B4-BE49-F238E27FC236}">
                <a16:creationId xmlns:a16="http://schemas.microsoft.com/office/drawing/2014/main" id="{EB2EF3B8-DB6E-3F41-9344-3B95213DBAB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67FC5E5-B84D-1943-80F7-AED7DE3B825C}"/>
              </a:ext>
            </a:extLst>
          </p:cNvPr>
          <p:cNvSpPr>
            <a:spLocks noGrp="1" noChangeArrowheads="1"/>
          </p:cNvSpPr>
          <p:nvPr>
            <p:ph type="sldNum" sz="quarter" idx="12"/>
          </p:nvPr>
        </p:nvSpPr>
        <p:spPr>
          <a:ln/>
        </p:spPr>
        <p:txBody>
          <a:bodyPr/>
          <a:lstStyle>
            <a:lvl1pPr>
              <a:defRPr/>
            </a:lvl1pPr>
          </a:lstStyle>
          <a:p>
            <a:fld id="{0E06B251-8A4D-A04B-BFD7-848ED45A9AB7}" type="slidenum">
              <a:rPr lang="zh-CN" altLang="en-US"/>
              <a:pPr/>
              <a:t>‹#›</a:t>
            </a:fld>
            <a:endParaRPr lang="zh-CN" altLang="en-US"/>
          </a:p>
        </p:txBody>
      </p:sp>
    </p:spTree>
    <p:extLst>
      <p:ext uri="{BB962C8B-B14F-4D97-AF65-F5344CB8AC3E}">
        <p14:creationId xmlns:p14="http://schemas.microsoft.com/office/powerpoint/2010/main" val="275449715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
            <a:extLst>
              <a:ext uri="{FF2B5EF4-FFF2-40B4-BE49-F238E27FC236}">
                <a16:creationId xmlns:a16="http://schemas.microsoft.com/office/drawing/2014/main" id="{A16CA4CA-E62C-8F45-A4AC-C737E5C0A71C}"/>
              </a:ext>
            </a:extLst>
          </p:cNvPr>
          <p:cNvSpPr>
            <a:spLocks noGrp="1" noChangeArrowheads="1"/>
          </p:cNvSpPr>
          <p:nvPr>
            <p:ph type="dt" sz="half" idx="10"/>
          </p:nvPr>
        </p:nvSpPr>
        <p:spPr>
          <a:ln/>
        </p:spPr>
        <p:txBody>
          <a:bodyPr/>
          <a:lstStyle>
            <a:lvl1pPr>
              <a:defRPr/>
            </a:lvl1pPr>
          </a:lstStyle>
          <a:p>
            <a:pPr>
              <a:defRPr/>
            </a:pPr>
            <a:fld id="{DA80225B-005C-D744-B78F-2070FA6C8ABE}" type="datetime1">
              <a:rPr lang="en-US" altLang="zh-CN" smtClean="0"/>
              <a:t>6/10/23</a:t>
            </a:fld>
            <a:endParaRPr lang="zh-CN" altLang="en-US"/>
          </a:p>
        </p:txBody>
      </p:sp>
      <p:sp>
        <p:nvSpPr>
          <p:cNvPr id="6" name="页脚占位符 2">
            <a:extLst>
              <a:ext uri="{FF2B5EF4-FFF2-40B4-BE49-F238E27FC236}">
                <a16:creationId xmlns:a16="http://schemas.microsoft.com/office/drawing/2014/main" id="{40ECE7CB-4C77-4443-8EE2-FACC5CDE46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B8EA6A32-73C4-B148-9A77-C9305EF10C7C}"/>
              </a:ext>
            </a:extLst>
          </p:cNvPr>
          <p:cNvSpPr>
            <a:spLocks noGrp="1" noChangeArrowheads="1"/>
          </p:cNvSpPr>
          <p:nvPr>
            <p:ph type="sldNum" sz="quarter" idx="12"/>
          </p:nvPr>
        </p:nvSpPr>
        <p:spPr>
          <a:ln/>
        </p:spPr>
        <p:txBody>
          <a:bodyPr/>
          <a:lstStyle>
            <a:lvl1pPr>
              <a:defRPr/>
            </a:lvl1pPr>
          </a:lstStyle>
          <a:p>
            <a:fld id="{A28EDDA4-C9D8-604A-AC71-38AFFB71A38E}" type="slidenum">
              <a:rPr lang="zh-CN" altLang="en-US"/>
              <a:pPr/>
              <a:t>‹#›</a:t>
            </a:fld>
            <a:endParaRPr lang="zh-CN" altLang="en-US"/>
          </a:p>
        </p:txBody>
      </p:sp>
    </p:spTree>
    <p:extLst>
      <p:ext uri="{BB962C8B-B14F-4D97-AF65-F5344CB8AC3E}">
        <p14:creationId xmlns:p14="http://schemas.microsoft.com/office/powerpoint/2010/main" val="83894665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1">
            <a:extLst>
              <a:ext uri="{FF2B5EF4-FFF2-40B4-BE49-F238E27FC236}">
                <a16:creationId xmlns:a16="http://schemas.microsoft.com/office/drawing/2014/main" id="{2438E07B-B7F4-7640-801F-CABE1A303233}"/>
              </a:ext>
            </a:extLst>
          </p:cNvPr>
          <p:cNvSpPr>
            <a:spLocks noGrp="1" noChangeArrowheads="1"/>
          </p:cNvSpPr>
          <p:nvPr>
            <p:ph type="dt" sz="half" idx="10"/>
          </p:nvPr>
        </p:nvSpPr>
        <p:spPr>
          <a:ln/>
        </p:spPr>
        <p:txBody>
          <a:bodyPr/>
          <a:lstStyle>
            <a:lvl1pPr>
              <a:defRPr/>
            </a:lvl1pPr>
          </a:lstStyle>
          <a:p>
            <a:pPr>
              <a:defRPr/>
            </a:pPr>
            <a:fld id="{500284D7-4D0D-694D-9396-AA66FD757779}" type="datetime1">
              <a:rPr lang="en-US" altLang="zh-CN" smtClean="0"/>
              <a:t>6/10/23</a:t>
            </a:fld>
            <a:endParaRPr lang="zh-CN" altLang="en-US"/>
          </a:p>
        </p:txBody>
      </p:sp>
      <p:sp>
        <p:nvSpPr>
          <p:cNvPr id="8" name="页脚占位符 2">
            <a:extLst>
              <a:ext uri="{FF2B5EF4-FFF2-40B4-BE49-F238E27FC236}">
                <a16:creationId xmlns:a16="http://schemas.microsoft.com/office/drawing/2014/main" id="{96D1C29B-3F55-444E-88AB-E19AAB0ACC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CFA80D5E-5961-D647-87A0-C81BC0236898}"/>
              </a:ext>
            </a:extLst>
          </p:cNvPr>
          <p:cNvSpPr>
            <a:spLocks noGrp="1" noChangeArrowheads="1"/>
          </p:cNvSpPr>
          <p:nvPr>
            <p:ph type="sldNum" sz="quarter" idx="12"/>
          </p:nvPr>
        </p:nvSpPr>
        <p:spPr>
          <a:ln/>
        </p:spPr>
        <p:txBody>
          <a:bodyPr/>
          <a:lstStyle>
            <a:lvl1pPr>
              <a:defRPr/>
            </a:lvl1pPr>
          </a:lstStyle>
          <a:p>
            <a:fld id="{51F1BB10-3AEF-2845-9C0A-63595EEB50FF}" type="slidenum">
              <a:rPr lang="zh-CN" altLang="en-US"/>
              <a:pPr/>
              <a:t>‹#›</a:t>
            </a:fld>
            <a:endParaRPr lang="zh-CN" altLang="en-US"/>
          </a:p>
        </p:txBody>
      </p:sp>
    </p:spTree>
    <p:extLst>
      <p:ext uri="{BB962C8B-B14F-4D97-AF65-F5344CB8AC3E}">
        <p14:creationId xmlns:p14="http://schemas.microsoft.com/office/powerpoint/2010/main" val="113753722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
            <a:extLst>
              <a:ext uri="{FF2B5EF4-FFF2-40B4-BE49-F238E27FC236}">
                <a16:creationId xmlns:a16="http://schemas.microsoft.com/office/drawing/2014/main" id="{6C1C3945-B987-8C45-8738-1EECC9A698E9}"/>
              </a:ext>
            </a:extLst>
          </p:cNvPr>
          <p:cNvSpPr>
            <a:spLocks noGrp="1" noChangeArrowheads="1"/>
          </p:cNvSpPr>
          <p:nvPr>
            <p:ph type="dt" sz="half" idx="10"/>
          </p:nvPr>
        </p:nvSpPr>
        <p:spPr>
          <a:ln/>
        </p:spPr>
        <p:txBody>
          <a:bodyPr/>
          <a:lstStyle>
            <a:lvl1pPr>
              <a:defRPr/>
            </a:lvl1pPr>
          </a:lstStyle>
          <a:p>
            <a:pPr>
              <a:defRPr/>
            </a:pPr>
            <a:fld id="{BC417756-586D-E84B-9CE3-8DF80DDBF296}" type="datetime1">
              <a:rPr lang="en-US" altLang="zh-CN" smtClean="0"/>
              <a:t>6/10/23</a:t>
            </a:fld>
            <a:endParaRPr lang="zh-CN" altLang="en-US"/>
          </a:p>
        </p:txBody>
      </p:sp>
      <p:sp>
        <p:nvSpPr>
          <p:cNvPr id="4" name="页脚占位符 2">
            <a:extLst>
              <a:ext uri="{FF2B5EF4-FFF2-40B4-BE49-F238E27FC236}">
                <a16:creationId xmlns:a16="http://schemas.microsoft.com/office/drawing/2014/main" id="{BE459432-59CA-A14A-9669-4E369498238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89132870-D176-2743-9A23-C0D4254E4EF6}"/>
              </a:ext>
            </a:extLst>
          </p:cNvPr>
          <p:cNvSpPr>
            <a:spLocks noGrp="1" noChangeArrowheads="1"/>
          </p:cNvSpPr>
          <p:nvPr>
            <p:ph type="sldNum" sz="quarter" idx="12"/>
          </p:nvPr>
        </p:nvSpPr>
        <p:spPr>
          <a:ln/>
        </p:spPr>
        <p:txBody>
          <a:bodyPr/>
          <a:lstStyle>
            <a:lvl1pPr>
              <a:defRPr/>
            </a:lvl1pPr>
          </a:lstStyle>
          <a:p>
            <a:fld id="{ADBED793-AE94-F24C-83AD-239CA033AF47}" type="slidenum">
              <a:rPr lang="zh-CN" altLang="en-US"/>
              <a:pPr/>
              <a:t>‹#›</a:t>
            </a:fld>
            <a:endParaRPr lang="zh-CN" altLang="en-US"/>
          </a:p>
        </p:txBody>
      </p:sp>
    </p:spTree>
    <p:extLst>
      <p:ext uri="{BB962C8B-B14F-4D97-AF65-F5344CB8AC3E}">
        <p14:creationId xmlns:p14="http://schemas.microsoft.com/office/powerpoint/2010/main" val="275811347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2E72A44-8A8D-444D-A138-3D0733883ECA}"/>
              </a:ext>
            </a:extLst>
          </p:cNvPr>
          <p:cNvSpPr>
            <a:spLocks noGrp="1" noChangeArrowheads="1"/>
          </p:cNvSpPr>
          <p:nvPr>
            <p:ph type="dt" sz="half" idx="10"/>
          </p:nvPr>
        </p:nvSpPr>
        <p:spPr>
          <a:ln/>
        </p:spPr>
        <p:txBody>
          <a:bodyPr/>
          <a:lstStyle>
            <a:lvl1pPr>
              <a:defRPr/>
            </a:lvl1pPr>
          </a:lstStyle>
          <a:p>
            <a:pPr>
              <a:defRPr/>
            </a:pPr>
            <a:fld id="{88D6B8E5-12AE-1C4C-B0DD-455B4F32BAA6}" type="datetime1">
              <a:rPr lang="en-US" altLang="zh-CN" smtClean="0"/>
              <a:t>6/10/23</a:t>
            </a:fld>
            <a:endParaRPr lang="zh-CN" altLang="en-US"/>
          </a:p>
        </p:txBody>
      </p:sp>
      <p:sp>
        <p:nvSpPr>
          <p:cNvPr id="3" name="页脚占位符 2">
            <a:extLst>
              <a:ext uri="{FF2B5EF4-FFF2-40B4-BE49-F238E27FC236}">
                <a16:creationId xmlns:a16="http://schemas.microsoft.com/office/drawing/2014/main" id="{185ADAC1-1815-2C45-9889-4AE10F120D5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328CDDAA-FD05-FA43-A06B-0215412BEF27}"/>
              </a:ext>
            </a:extLst>
          </p:cNvPr>
          <p:cNvSpPr>
            <a:spLocks noGrp="1" noChangeArrowheads="1"/>
          </p:cNvSpPr>
          <p:nvPr>
            <p:ph type="sldNum" sz="quarter" idx="12"/>
          </p:nvPr>
        </p:nvSpPr>
        <p:spPr>
          <a:ln/>
        </p:spPr>
        <p:txBody>
          <a:bodyPr/>
          <a:lstStyle>
            <a:lvl1pPr>
              <a:defRPr/>
            </a:lvl1pPr>
          </a:lstStyle>
          <a:p>
            <a:fld id="{239E93C3-39D6-8949-B9DD-3A37464483A8}" type="slidenum">
              <a:rPr lang="zh-CN" altLang="en-US"/>
              <a:pPr/>
              <a:t>‹#›</a:t>
            </a:fld>
            <a:endParaRPr lang="zh-CN" altLang="en-US"/>
          </a:p>
        </p:txBody>
      </p:sp>
    </p:spTree>
    <p:extLst>
      <p:ext uri="{BB962C8B-B14F-4D97-AF65-F5344CB8AC3E}">
        <p14:creationId xmlns:p14="http://schemas.microsoft.com/office/powerpoint/2010/main" val="417836543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2A3F09D-E859-0E44-B116-5B2AD4C6EB5A}"/>
              </a:ext>
            </a:extLst>
          </p:cNvPr>
          <p:cNvSpPr>
            <a:spLocks noGrp="1" noChangeArrowheads="1"/>
          </p:cNvSpPr>
          <p:nvPr>
            <p:ph type="dt" sz="half" idx="10"/>
          </p:nvPr>
        </p:nvSpPr>
        <p:spPr>
          <a:ln/>
        </p:spPr>
        <p:txBody>
          <a:bodyPr/>
          <a:lstStyle>
            <a:lvl1pPr>
              <a:defRPr/>
            </a:lvl1pPr>
          </a:lstStyle>
          <a:p>
            <a:pPr>
              <a:defRPr/>
            </a:pPr>
            <a:fld id="{0B1F136D-F8CA-7848-8B3E-FBCED5A96E7B}" type="datetime1">
              <a:rPr lang="en-US" altLang="zh-CN" smtClean="0"/>
              <a:t>6/10/23</a:t>
            </a:fld>
            <a:endParaRPr lang="zh-CN" altLang="en-US"/>
          </a:p>
        </p:txBody>
      </p:sp>
      <p:sp>
        <p:nvSpPr>
          <p:cNvPr id="6" name="页脚占位符 2">
            <a:extLst>
              <a:ext uri="{FF2B5EF4-FFF2-40B4-BE49-F238E27FC236}">
                <a16:creationId xmlns:a16="http://schemas.microsoft.com/office/drawing/2014/main" id="{E3C12474-71E2-4B4E-A786-205A3AB61C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6ED46336-090A-1149-A5D2-3DD7BF59E902}"/>
              </a:ext>
            </a:extLst>
          </p:cNvPr>
          <p:cNvSpPr>
            <a:spLocks noGrp="1" noChangeArrowheads="1"/>
          </p:cNvSpPr>
          <p:nvPr>
            <p:ph type="sldNum" sz="quarter" idx="12"/>
          </p:nvPr>
        </p:nvSpPr>
        <p:spPr>
          <a:ln/>
        </p:spPr>
        <p:txBody>
          <a:bodyPr/>
          <a:lstStyle>
            <a:lvl1pPr>
              <a:defRPr/>
            </a:lvl1pPr>
          </a:lstStyle>
          <a:p>
            <a:fld id="{BBE9DC21-C7A6-3549-972A-1CA66D4D7EBC}" type="slidenum">
              <a:rPr lang="zh-CN" altLang="en-US"/>
              <a:pPr/>
              <a:t>‹#›</a:t>
            </a:fld>
            <a:endParaRPr lang="zh-CN" altLang="en-US"/>
          </a:p>
        </p:txBody>
      </p:sp>
    </p:spTree>
    <p:extLst>
      <p:ext uri="{BB962C8B-B14F-4D97-AF65-F5344CB8AC3E}">
        <p14:creationId xmlns:p14="http://schemas.microsoft.com/office/powerpoint/2010/main" val="369821668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48CCA13-F9C4-FA41-A7B6-ECEFAA570B37}"/>
              </a:ext>
            </a:extLst>
          </p:cNvPr>
          <p:cNvSpPr>
            <a:spLocks noGrp="1" noChangeArrowheads="1"/>
          </p:cNvSpPr>
          <p:nvPr>
            <p:ph type="dt" sz="half" idx="10"/>
          </p:nvPr>
        </p:nvSpPr>
        <p:spPr>
          <a:ln/>
        </p:spPr>
        <p:txBody>
          <a:bodyPr/>
          <a:lstStyle>
            <a:lvl1pPr>
              <a:defRPr/>
            </a:lvl1pPr>
          </a:lstStyle>
          <a:p>
            <a:pPr>
              <a:defRPr/>
            </a:pPr>
            <a:fld id="{FBC6E2BD-4CEE-8A48-8488-0E0BDA8AB426}" type="datetime1">
              <a:rPr lang="en-US" altLang="zh-CN" smtClean="0"/>
              <a:t>6/10/23</a:t>
            </a:fld>
            <a:endParaRPr lang="zh-CN" altLang="en-US"/>
          </a:p>
        </p:txBody>
      </p:sp>
      <p:sp>
        <p:nvSpPr>
          <p:cNvPr id="6" name="页脚占位符 2">
            <a:extLst>
              <a:ext uri="{FF2B5EF4-FFF2-40B4-BE49-F238E27FC236}">
                <a16:creationId xmlns:a16="http://schemas.microsoft.com/office/drawing/2014/main" id="{3FFBBC62-D54F-9F49-ADF9-DBE0C517853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3A900357-1292-E749-9C6F-D2AB38D7F8F4}"/>
              </a:ext>
            </a:extLst>
          </p:cNvPr>
          <p:cNvSpPr>
            <a:spLocks noGrp="1" noChangeArrowheads="1"/>
          </p:cNvSpPr>
          <p:nvPr>
            <p:ph type="sldNum" sz="quarter" idx="12"/>
          </p:nvPr>
        </p:nvSpPr>
        <p:spPr>
          <a:ln/>
        </p:spPr>
        <p:txBody>
          <a:bodyPr/>
          <a:lstStyle>
            <a:lvl1pPr>
              <a:defRPr/>
            </a:lvl1pPr>
          </a:lstStyle>
          <a:p>
            <a:fld id="{7E591506-34F3-B046-82E1-00B0CB69ADD7}" type="slidenum">
              <a:rPr lang="zh-CN" altLang="en-US"/>
              <a:pPr/>
              <a:t>‹#›</a:t>
            </a:fld>
            <a:endParaRPr lang="zh-CN" altLang="en-US"/>
          </a:p>
        </p:txBody>
      </p:sp>
    </p:spTree>
    <p:extLst>
      <p:ext uri="{BB962C8B-B14F-4D97-AF65-F5344CB8AC3E}">
        <p14:creationId xmlns:p14="http://schemas.microsoft.com/office/powerpoint/2010/main" val="337569501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61ADF084-840D-6746-9DD8-01577FD13FD3}"/>
              </a:ext>
            </a:extLst>
          </p:cNvPr>
          <p:cNvSpPr>
            <a:spLocks noGrp="1" noChangeArrowheads="1"/>
          </p:cNvSpPr>
          <p:nvPr>
            <p:ph type="dt" sz="half" idx="10"/>
          </p:nvPr>
        </p:nvSpPr>
        <p:spPr>
          <a:ln/>
        </p:spPr>
        <p:txBody>
          <a:bodyPr/>
          <a:lstStyle>
            <a:lvl1pPr>
              <a:defRPr/>
            </a:lvl1pPr>
          </a:lstStyle>
          <a:p>
            <a:pPr>
              <a:defRPr/>
            </a:pPr>
            <a:fld id="{4C1F2620-1865-5446-8312-58675EB60E39}" type="datetime1">
              <a:rPr lang="en-US" altLang="zh-CN" smtClean="0"/>
              <a:t>6/10/23</a:t>
            </a:fld>
            <a:endParaRPr lang="zh-CN" altLang="en-US"/>
          </a:p>
        </p:txBody>
      </p:sp>
      <p:sp>
        <p:nvSpPr>
          <p:cNvPr id="5" name="页脚占位符 2">
            <a:extLst>
              <a:ext uri="{FF2B5EF4-FFF2-40B4-BE49-F238E27FC236}">
                <a16:creationId xmlns:a16="http://schemas.microsoft.com/office/drawing/2014/main" id="{2DD3DF45-8680-EA4F-BA89-EA7F26930B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78BEBA83-EE1E-7845-8E8F-2BAA7E07E446}"/>
              </a:ext>
            </a:extLst>
          </p:cNvPr>
          <p:cNvSpPr>
            <a:spLocks noGrp="1" noChangeArrowheads="1"/>
          </p:cNvSpPr>
          <p:nvPr>
            <p:ph type="sldNum" sz="quarter" idx="12"/>
          </p:nvPr>
        </p:nvSpPr>
        <p:spPr>
          <a:ln/>
        </p:spPr>
        <p:txBody>
          <a:bodyPr/>
          <a:lstStyle>
            <a:lvl1pPr>
              <a:defRPr/>
            </a:lvl1pPr>
          </a:lstStyle>
          <a:p>
            <a:fld id="{5BCA6DA6-0486-F643-8E6E-066CF6F885EB}" type="slidenum">
              <a:rPr lang="zh-CN" altLang="en-US"/>
              <a:pPr/>
              <a:t>‹#›</a:t>
            </a:fld>
            <a:endParaRPr lang="zh-CN" altLang="en-US"/>
          </a:p>
        </p:txBody>
      </p:sp>
    </p:spTree>
    <p:extLst>
      <p:ext uri="{BB962C8B-B14F-4D97-AF65-F5344CB8AC3E}">
        <p14:creationId xmlns:p14="http://schemas.microsoft.com/office/powerpoint/2010/main" val="258270452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D3FB13A8-90DA-A647-82A2-6D85B7FB3FAD}"/>
              </a:ext>
            </a:extLst>
          </p:cNvPr>
          <p:cNvSpPr>
            <a:spLocks noGrp="1" noChangeArrowheads="1"/>
          </p:cNvSpPr>
          <p:nvPr>
            <p:ph type="dt" sz="half" idx="10"/>
          </p:nvPr>
        </p:nvSpPr>
        <p:spPr>
          <a:ln/>
        </p:spPr>
        <p:txBody>
          <a:bodyPr/>
          <a:lstStyle>
            <a:lvl1pPr>
              <a:defRPr/>
            </a:lvl1pPr>
          </a:lstStyle>
          <a:p>
            <a:pPr>
              <a:defRPr/>
            </a:pPr>
            <a:fld id="{A12F294C-82AD-1C46-B9A5-D3B54440D8F4}" type="datetime1">
              <a:rPr lang="en-US" altLang="zh-CN" smtClean="0"/>
              <a:t>6/10/23</a:t>
            </a:fld>
            <a:endParaRPr lang="zh-CN" altLang="en-US"/>
          </a:p>
        </p:txBody>
      </p:sp>
      <p:sp>
        <p:nvSpPr>
          <p:cNvPr id="5" name="页脚占位符 2">
            <a:extLst>
              <a:ext uri="{FF2B5EF4-FFF2-40B4-BE49-F238E27FC236}">
                <a16:creationId xmlns:a16="http://schemas.microsoft.com/office/drawing/2014/main" id="{6CC61A16-0823-5E41-9878-528ACB98C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BE61FD0-D654-6C4D-8354-791F5A3B76D5}"/>
              </a:ext>
            </a:extLst>
          </p:cNvPr>
          <p:cNvSpPr>
            <a:spLocks noGrp="1" noChangeArrowheads="1"/>
          </p:cNvSpPr>
          <p:nvPr>
            <p:ph type="sldNum" sz="quarter" idx="12"/>
          </p:nvPr>
        </p:nvSpPr>
        <p:spPr>
          <a:ln/>
        </p:spPr>
        <p:txBody>
          <a:bodyPr/>
          <a:lstStyle>
            <a:lvl1pPr>
              <a:defRPr/>
            </a:lvl1pPr>
          </a:lstStyle>
          <a:p>
            <a:fld id="{3FBBC115-B61A-3141-8B9E-08C41243C688}" type="slidenum">
              <a:rPr lang="zh-CN" altLang="en-US"/>
              <a:pPr/>
              <a:t>‹#›</a:t>
            </a:fld>
            <a:endParaRPr lang="zh-CN" altLang="en-US"/>
          </a:p>
        </p:txBody>
      </p:sp>
    </p:spTree>
    <p:extLst>
      <p:ext uri="{BB962C8B-B14F-4D97-AF65-F5344CB8AC3E}">
        <p14:creationId xmlns:p14="http://schemas.microsoft.com/office/powerpoint/2010/main" val="426410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E7DC3DBD-E9C9-134B-B465-45E3BC9C647C}"/>
              </a:ext>
            </a:extLst>
          </p:cNvPr>
          <p:cNvSpPr>
            <a:spLocks noGrp="1" noChangeArrowheads="1"/>
          </p:cNvSpPr>
          <p:nvPr>
            <p:ph type="dt" sz="half" idx="10"/>
          </p:nvPr>
        </p:nvSpPr>
        <p:spPr>
          <a:ln/>
        </p:spPr>
        <p:txBody>
          <a:bodyPr/>
          <a:lstStyle>
            <a:lvl1pPr>
              <a:defRPr/>
            </a:lvl1pPr>
          </a:lstStyle>
          <a:p>
            <a:pPr>
              <a:defRPr/>
            </a:pPr>
            <a:fld id="{3AC78ABC-B14B-2B46-83CF-990A63C568E6}" type="datetime1">
              <a:rPr lang="en-US" altLang="zh-CN" smtClean="0"/>
              <a:t>6/10/23</a:t>
            </a:fld>
            <a:endParaRPr lang="zh-CN" altLang="en-US"/>
          </a:p>
        </p:txBody>
      </p:sp>
      <p:sp>
        <p:nvSpPr>
          <p:cNvPr id="6" name="页脚占位符 4">
            <a:extLst>
              <a:ext uri="{FF2B5EF4-FFF2-40B4-BE49-F238E27FC236}">
                <a16:creationId xmlns:a16="http://schemas.microsoft.com/office/drawing/2014/main" id="{8C61695D-05B7-A046-8CA5-AD7026AE30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007C57A-8332-BC4B-86A5-CD846FA64388}"/>
              </a:ext>
            </a:extLst>
          </p:cNvPr>
          <p:cNvSpPr>
            <a:spLocks noGrp="1" noChangeArrowheads="1"/>
          </p:cNvSpPr>
          <p:nvPr>
            <p:ph type="sldNum" sz="quarter" idx="12"/>
          </p:nvPr>
        </p:nvSpPr>
        <p:spPr>
          <a:ln/>
        </p:spPr>
        <p:txBody>
          <a:bodyPr/>
          <a:lstStyle>
            <a:lvl1pPr>
              <a:defRPr/>
            </a:lvl1pPr>
          </a:lstStyle>
          <a:p>
            <a:fld id="{5FEEE151-EACB-EC42-8CF3-8F650FDF8E30}" type="slidenum">
              <a:rPr lang="zh-CN" altLang="en-US"/>
              <a:pPr/>
              <a:t>‹#›</a:t>
            </a:fld>
            <a:endParaRPr lang="zh-CN" altLang="en-US"/>
          </a:p>
        </p:txBody>
      </p:sp>
      <p:pic>
        <p:nvPicPr>
          <p:cNvPr id="8" name="Picture 7">
            <a:extLst>
              <a:ext uri="{FF2B5EF4-FFF2-40B4-BE49-F238E27FC236}">
                <a16:creationId xmlns:a16="http://schemas.microsoft.com/office/drawing/2014/main" id="{6865AE85-F437-4747-B179-90E61F4B5E8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8837651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3B9CEE6B-0AD3-3941-A1AF-2D6396A57607}"/>
              </a:ext>
            </a:extLst>
          </p:cNvPr>
          <p:cNvSpPr>
            <a:spLocks noGrp="1" noChangeArrowheads="1"/>
          </p:cNvSpPr>
          <p:nvPr>
            <p:ph type="dt" sz="half" idx="10"/>
          </p:nvPr>
        </p:nvSpPr>
        <p:spPr>
          <a:ln/>
        </p:spPr>
        <p:txBody>
          <a:bodyPr/>
          <a:lstStyle>
            <a:lvl1pPr>
              <a:defRPr/>
            </a:lvl1pPr>
          </a:lstStyle>
          <a:p>
            <a:pPr>
              <a:defRPr/>
            </a:pPr>
            <a:fld id="{B905A384-8245-9F43-9C9C-6603A9EF34F1}" type="datetime1">
              <a:rPr lang="en-US" altLang="zh-CN" smtClean="0"/>
              <a:t>6/10/23</a:t>
            </a:fld>
            <a:endParaRPr lang="zh-CN" altLang="en-US"/>
          </a:p>
        </p:txBody>
      </p:sp>
      <p:sp>
        <p:nvSpPr>
          <p:cNvPr id="5" name="页脚占位符 5">
            <a:extLst>
              <a:ext uri="{FF2B5EF4-FFF2-40B4-BE49-F238E27FC236}">
                <a16:creationId xmlns:a16="http://schemas.microsoft.com/office/drawing/2014/main" id="{E8F7A757-24A2-6F40-9C3A-2B8780D8CC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7CBF2CE3-2400-C94C-8D86-E89C517DAE8D}"/>
              </a:ext>
            </a:extLst>
          </p:cNvPr>
          <p:cNvSpPr>
            <a:spLocks noGrp="1" noChangeArrowheads="1"/>
          </p:cNvSpPr>
          <p:nvPr>
            <p:ph type="sldNum" sz="quarter" idx="12"/>
          </p:nvPr>
        </p:nvSpPr>
        <p:spPr>
          <a:ln/>
        </p:spPr>
        <p:txBody>
          <a:bodyPr/>
          <a:lstStyle>
            <a:lvl1pPr>
              <a:defRPr/>
            </a:lvl1pPr>
          </a:lstStyle>
          <a:p>
            <a:fld id="{CBFFF5E3-8A0D-8746-96D6-F41F8EE735AB}" type="slidenum">
              <a:rPr lang="zh-CN" altLang="en-US"/>
              <a:pPr/>
              <a:t>‹#›</a:t>
            </a:fld>
            <a:endParaRPr lang="zh-CN" altLang="en-US"/>
          </a:p>
        </p:txBody>
      </p:sp>
    </p:spTree>
    <p:extLst>
      <p:ext uri="{BB962C8B-B14F-4D97-AF65-F5344CB8AC3E}">
        <p14:creationId xmlns:p14="http://schemas.microsoft.com/office/powerpoint/2010/main" val="411120708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06A13C00-BBD3-F144-A044-AFB4EAFEDDCB}"/>
              </a:ext>
            </a:extLst>
          </p:cNvPr>
          <p:cNvSpPr>
            <a:spLocks noGrp="1" noChangeArrowheads="1"/>
          </p:cNvSpPr>
          <p:nvPr>
            <p:ph type="dt" sz="half" idx="10"/>
          </p:nvPr>
        </p:nvSpPr>
        <p:spPr>
          <a:ln/>
        </p:spPr>
        <p:txBody>
          <a:bodyPr/>
          <a:lstStyle>
            <a:lvl1pPr>
              <a:defRPr/>
            </a:lvl1pPr>
          </a:lstStyle>
          <a:p>
            <a:pPr>
              <a:defRPr/>
            </a:pPr>
            <a:fld id="{96CF782A-2FCB-3E4F-8C02-4AAC4FCE3DC8}" type="datetime1">
              <a:rPr lang="en-US" altLang="zh-CN" smtClean="0"/>
              <a:t>6/10/23</a:t>
            </a:fld>
            <a:endParaRPr lang="zh-CN" altLang="en-US"/>
          </a:p>
        </p:txBody>
      </p:sp>
      <p:sp>
        <p:nvSpPr>
          <p:cNvPr id="5" name="页脚占位符 5">
            <a:extLst>
              <a:ext uri="{FF2B5EF4-FFF2-40B4-BE49-F238E27FC236}">
                <a16:creationId xmlns:a16="http://schemas.microsoft.com/office/drawing/2014/main" id="{76977E23-3F74-0E41-A62B-97F7CC8DEC2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DF435F4F-1F7A-F34F-883F-867A0351897B}"/>
              </a:ext>
            </a:extLst>
          </p:cNvPr>
          <p:cNvSpPr>
            <a:spLocks noGrp="1" noChangeArrowheads="1"/>
          </p:cNvSpPr>
          <p:nvPr>
            <p:ph type="sldNum" sz="quarter" idx="12"/>
          </p:nvPr>
        </p:nvSpPr>
        <p:spPr>
          <a:ln/>
        </p:spPr>
        <p:txBody>
          <a:bodyPr/>
          <a:lstStyle>
            <a:lvl1pPr>
              <a:defRPr/>
            </a:lvl1pPr>
          </a:lstStyle>
          <a:p>
            <a:fld id="{7D904B0D-75F0-BE48-8957-F01C903218E1}" type="slidenum">
              <a:rPr lang="zh-CN" altLang="en-US"/>
              <a:pPr/>
              <a:t>‹#›</a:t>
            </a:fld>
            <a:endParaRPr lang="zh-CN" altLang="en-US"/>
          </a:p>
        </p:txBody>
      </p:sp>
    </p:spTree>
    <p:extLst>
      <p:ext uri="{BB962C8B-B14F-4D97-AF65-F5344CB8AC3E}">
        <p14:creationId xmlns:p14="http://schemas.microsoft.com/office/powerpoint/2010/main" val="372148978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CB8FF329-476E-D543-B59E-C9DD85C5801A}"/>
              </a:ext>
            </a:extLst>
          </p:cNvPr>
          <p:cNvSpPr>
            <a:spLocks noGrp="1" noChangeArrowheads="1"/>
          </p:cNvSpPr>
          <p:nvPr>
            <p:ph type="dt" sz="half" idx="10"/>
          </p:nvPr>
        </p:nvSpPr>
        <p:spPr>
          <a:ln/>
        </p:spPr>
        <p:txBody>
          <a:bodyPr/>
          <a:lstStyle>
            <a:lvl1pPr>
              <a:defRPr/>
            </a:lvl1pPr>
          </a:lstStyle>
          <a:p>
            <a:pPr>
              <a:defRPr/>
            </a:pPr>
            <a:fld id="{9977D37E-48C1-BE42-A4E6-50420974C11B}" type="datetime1">
              <a:rPr lang="en-US" altLang="zh-CN" smtClean="0"/>
              <a:t>6/10/23</a:t>
            </a:fld>
            <a:endParaRPr lang="zh-CN" altLang="en-US"/>
          </a:p>
        </p:txBody>
      </p:sp>
      <p:sp>
        <p:nvSpPr>
          <p:cNvPr id="5" name="页脚占位符 5">
            <a:extLst>
              <a:ext uri="{FF2B5EF4-FFF2-40B4-BE49-F238E27FC236}">
                <a16:creationId xmlns:a16="http://schemas.microsoft.com/office/drawing/2014/main" id="{4D2A137E-0316-8D46-947C-7D5B01742D2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E56CC9B-45D2-5E4A-A91C-C2809726F07D}"/>
              </a:ext>
            </a:extLst>
          </p:cNvPr>
          <p:cNvSpPr>
            <a:spLocks noGrp="1" noChangeArrowheads="1"/>
          </p:cNvSpPr>
          <p:nvPr>
            <p:ph type="sldNum" sz="quarter" idx="12"/>
          </p:nvPr>
        </p:nvSpPr>
        <p:spPr>
          <a:ln/>
        </p:spPr>
        <p:txBody>
          <a:bodyPr/>
          <a:lstStyle>
            <a:lvl1pPr>
              <a:defRPr/>
            </a:lvl1pPr>
          </a:lstStyle>
          <a:p>
            <a:fld id="{0C8095E6-A521-E646-833A-68E4CAE578C7}" type="slidenum">
              <a:rPr lang="zh-CN" altLang="en-US"/>
              <a:pPr/>
              <a:t>‹#›</a:t>
            </a:fld>
            <a:endParaRPr lang="zh-CN" altLang="en-US"/>
          </a:p>
        </p:txBody>
      </p:sp>
    </p:spTree>
    <p:extLst>
      <p:ext uri="{BB962C8B-B14F-4D97-AF65-F5344CB8AC3E}">
        <p14:creationId xmlns:p14="http://schemas.microsoft.com/office/powerpoint/2010/main" val="399794187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BD934B70-932F-7349-97FE-84956EC68A71}"/>
              </a:ext>
            </a:extLst>
          </p:cNvPr>
          <p:cNvSpPr>
            <a:spLocks noGrp="1" noChangeArrowheads="1"/>
          </p:cNvSpPr>
          <p:nvPr>
            <p:ph type="dt" sz="half" idx="10"/>
          </p:nvPr>
        </p:nvSpPr>
        <p:spPr>
          <a:ln/>
        </p:spPr>
        <p:txBody>
          <a:bodyPr/>
          <a:lstStyle>
            <a:lvl1pPr>
              <a:defRPr/>
            </a:lvl1pPr>
          </a:lstStyle>
          <a:p>
            <a:pPr>
              <a:defRPr/>
            </a:pPr>
            <a:fld id="{35F6A0AB-6B03-4841-8C50-6046AEEE407A}" type="datetime1">
              <a:rPr lang="en-US" altLang="zh-CN" smtClean="0"/>
              <a:t>6/10/23</a:t>
            </a:fld>
            <a:endParaRPr lang="zh-CN" altLang="en-US"/>
          </a:p>
        </p:txBody>
      </p:sp>
      <p:sp>
        <p:nvSpPr>
          <p:cNvPr id="6" name="页脚占位符 5">
            <a:extLst>
              <a:ext uri="{FF2B5EF4-FFF2-40B4-BE49-F238E27FC236}">
                <a16:creationId xmlns:a16="http://schemas.microsoft.com/office/drawing/2014/main" id="{69656756-355E-4345-B1D8-77EFB40E84E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66608ED-B5C6-8143-AA87-BB2CAF00D60A}"/>
              </a:ext>
            </a:extLst>
          </p:cNvPr>
          <p:cNvSpPr>
            <a:spLocks noGrp="1" noChangeArrowheads="1"/>
          </p:cNvSpPr>
          <p:nvPr>
            <p:ph type="sldNum" sz="quarter" idx="12"/>
          </p:nvPr>
        </p:nvSpPr>
        <p:spPr>
          <a:ln/>
        </p:spPr>
        <p:txBody>
          <a:bodyPr/>
          <a:lstStyle>
            <a:lvl1pPr>
              <a:defRPr/>
            </a:lvl1pPr>
          </a:lstStyle>
          <a:p>
            <a:fld id="{4C478631-1D92-BC45-BD06-49E4721BD4E2}" type="slidenum">
              <a:rPr lang="zh-CN" altLang="en-US"/>
              <a:pPr/>
              <a:t>‹#›</a:t>
            </a:fld>
            <a:endParaRPr lang="zh-CN" altLang="en-US"/>
          </a:p>
        </p:txBody>
      </p:sp>
    </p:spTree>
    <p:extLst>
      <p:ext uri="{BB962C8B-B14F-4D97-AF65-F5344CB8AC3E}">
        <p14:creationId xmlns:p14="http://schemas.microsoft.com/office/powerpoint/2010/main" val="187033544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32415AD0-EAB0-134E-8B12-BB394CC0BDEC}"/>
              </a:ext>
            </a:extLst>
          </p:cNvPr>
          <p:cNvSpPr>
            <a:spLocks noGrp="1" noChangeArrowheads="1"/>
          </p:cNvSpPr>
          <p:nvPr>
            <p:ph type="dt" sz="half" idx="10"/>
          </p:nvPr>
        </p:nvSpPr>
        <p:spPr>
          <a:ln/>
        </p:spPr>
        <p:txBody>
          <a:bodyPr/>
          <a:lstStyle>
            <a:lvl1pPr>
              <a:defRPr/>
            </a:lvl1pPr>
          </a:lstStyle>
          <a:p>
            <a:pPr>
              <a:defRPr/>
            </a:pPr>
            <a:fld id="{2EF35280-DFCF-5445-8524-BA260841C441}" type="datetime1">
              <a:rPr lang="en-US" altLang="zh-CN" smtClean="0"/>
              <a:t>6/10/23</a:t>
            </a:fld>
            <a:endParaRPr lang="zh-CN" altLang="en-US"/>
          </a:p>
        </p:txBody>
      </p:sp>
      <p:sp>
        <p:nvSpPr>
          <p:cNvPr id="8" name="页脚占位符 5">
            <a:extLst>
              <a:ext uri="{FF2B5EF4-FFF2-40B4-BE49-F238E27FC236}">
                <a16:creationId xmlns:a16="http://schemas.microsoft.com/office/drawing/2014/main" id="{20BFD098-6957-8B44-B3CB-6A7498E6CE8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0292B5B1-8324-2E4E-AA37-9ED1B57B2B94}"/>
              </a:ext>
            </a:extLst>
          </p:cNvPr>
          <p:cNvSpPr>
            <a:spLocks noGrp="1" noChangeArrowheads="1"/>
          </p:cNvSpPr>
          <p:nvPr>
            <p:ph type="sldNum" sz="quarter" idx="12"/>
          </p:nvPr>
        </p:nvSpPr>
        <p:spPr>
          <a:ln/>
        </p:spPr>
        <p:txBody>
          <a:bodyPr/>
          <a:lstStyle>
            <a:lvl1pPr>
              <a:defRPr/>
            </a:lvl1pPr>
          </a:lstStyle>
          <a:p>
            <a:fld id="{C5A4351C-0A12-CF46-A04D-DFF08B6A9F44}" type="slidenum">
              <a:rPr lang="zh-CN" altLang="en-US"/>
              <a:pPr/>
              <a:t>‹#›</a:t>
            </a:fld>
            <a:endParaRPr lang="zh-CN" altLang="en-US"/>
          </a:p>
        </p:txBody>
      </p:sp>
    </p:spTree>
    <p:extLst>
      <p:ext uri="{BB962C8B-B14F-4D97-AF65-F5344CB8AC3E}">
        <p14:creationId xmlns:p14="http://schemas.microsoft.com/office/powerpoint/2010/main" val="109257754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0E96D74E-8749-EC4D-8ACC-7663EFEBBB74}"/>
              </a:ext>
            </a:extLst>
          </p:cNvPr>
          <p:cNvSpPr>
            <a:spLocks noGrp="1" noChangeArrowheads="1"/>
          </p:cNvSpPr>
          <p:nvPr>
            <p:ph type="dt" sz="half" idx="10"/>
          </p:nvPr>
        </p:nvSpPr>
        <p:spPr>
          <a:ln/>
        </p:spPr>
        <p:txBody>
          <a:bodyPr/>
          <a:lstStyle>
            <a:lvl1pPr>
              <a:defRPr/>
            </a:lvl1pPr>
          </a:lstStyle>
          <a:p>
            <a:pPr>
              <a:defRPr/>
            </a:pPr>
            <a:fld id="{A9B1AFAD-E1ED-F846-BB1E-3A14427F4236}" type="datetime1">
              <a:rPr lang="en-US" altLang="zh-CN" smtClean="0"/>
              <a:t>6/10/23</a:t>
            </a:fld>
            <a:endParaRPr lang="zh-CN" altLang="en-US"/>
          </a:p>
        </p:txBody>
      </p:sp>
      <p:sp>
        <p:nvSpPr>
          <p:cNvPr id="4" name="页脚占位符 5">
            <a:extLst>
              <a:ext uri="{FF2B5EF4-FFF2-40B4-BE49-F238E27FC236}">
                <a16:creationId xmlns:a16="http://schemas.microsoft.com/office/drawing/2014/main" id="{E3A55F1F-285B-964B-94A3-E76350615A1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4F6092DF-27C1-3848-81E8-AEB45A429368}"/>
              </a:ext>
            </a:extLst>
          </p:cNvPr>
          <p:cNvSpPr>
            <a:spLocks noGrp="1" noChangeArrowheads="1"/>
          </p:cNvSpPr>
          <p:nvPr>
            <p:ph type="sldNum" sz="quarter" idx="12"/>
          </p:nvPr>
        </p:nvSpPr>
        <p:spPr>
          <a:ln/>
        </p:spPr>
        <p:txBody>
          <a:bodyPr/>
          <a:lstStyle>
            <a:lvl1pPr>
              <a:defRPr/>
            </a:lvl1pPr>
          </a:lstStyle>
          <a:p>
            <a:fld id="{A4617E54-B653-DD4A-8876-8055C1DFE309}" type="slidenum">
              <a:rPr lang="zh-CN" altLang="en-US"/>
              <a:pPr/>
              <a:t>‹#›</a:t>
            </a:fld>
            <a:endParaRPr lang="zh-CN" altLang="en-US"/>
          </a:p>
        </p:txBody>
      </p:sp>
    </p:spTree>
    <p:extLst>
      <p:ext uri="{BB962C8B-B14F-4D97-AF65-F5344CB8AC3E}">
        <p14:creationId xmlns:p14="http://schemas.microsoft.com/office/powerpoint/2010/main" val="66211002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A9DFB865-20C9-8C42-92AB-D1B775ACD78E}"/>
              </a:ext>
            </a:extLst>
          </p:cNvPr>
          <p:cNvSpPr>
            <a:spLocks noGrp="1" noChangeArrowheads="1"/>
          </p:cNvSpPr>
          <p:nvPr>
            <p:ph type="dt" sz="half" idx="10"/>
          </p:nvPr>
        </p:nvSpPr>
        <p:spPr>
          <a:ln/>
        </p:spPr>
        <p:txBody>
          <a:bodyPr/>
          <a:lstStyle>
            <a:lvl1pPr>
              <a:defRPr/>
            </a:lvl1pPr>
          </a:lstStyle>
          <a:p>
            <a:pPr>
              <a:defRPr/>
            </a:pPr>
            <a:fld id="{D5D41A2B-E87D-4141-9E1F-B54530408C72}" type="datetime1">
              <a:rPr lang="en-US" altLang="zh-CN" smtClean="0"/>
              <a:t>6/10/23</a:t>
            </a:fld>
            <a:endParaRPr lang="zh-CN" altLang="en-US"/>
          </a:p>
        </p:txBody>
      </p:sp>
      <p:sp>
        <p:nvSpPr>
          <p:cNvPr id="3" name="页脚占位符 5">
            <a:extLst>
              <a:ext uri="{FF2B5EF4-FFF2-40B4-BE49-F238E27FC236}">
                <a16:creationId xmlns:a16="http://schemas.microsoft.com/office/drawing/2014/main" id="{46E00CBA-9CA8-464E-8188-7A33B8125E4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3F2C6657-ADC3-8B40-B65E-3EE27236FB45}"/>
              </a:ext>
            </a:extLst>
          </p:cNvPr>
          <p:cNvSpPr>
            <a:spLocks noGrp="1" noChangeArrowheads="1"/>
          </p:cNvSpPr>
          <p:nvPr>
            <p:ph type="sldNum" sz="quarter" idx="12"/>
          </p:nvPr>
        </p:nvSpPr>
        <p:spPr>
          <a:ln/>
        </p:spPr>
        <p:txBody>
          <a:bodyPr/>
          <a:lstStyle>
            <a:lvl1pPr>
              <a:defRPr/>
            </a:lvl1pPr>
          </a:lstStyle>
          <a:p>
            <a:fld id="{8FABFF3D-9371-444D-9D12-7ED5C1FDE82D}" type="slidenum">
              <a:rPr lang="zh-CN" altLang="en-US"/>
              <a:pPr/>
              <a:t>‹#›</a:t>
            </a:fld>
            <a:endParaRPr lang="zh-CN" altLang="en-US"/>
          </a:p>
        </p:txBody>
      </p:sp>
    </p:spTree>
    <p:extLst>
      <p:ext uri="{BB962C8B-B14F-4D97-AF65-F5344CB8AC3E}">
        <p14:creationId xmlns:p14="http://schemas.microsoft.com/office/powerpoint/2010/main" val="262575093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15E7DDC-6AF3-2A45-99F6-13C6B2747744}"/>
              </a:ext>
            </a:extLst>
          </p:cNvPr>
          <p:cNvSpPr>
            <a:spLocks noGrp="1" noChangeArrowheads="1"/>
          </p:cNvSpPr>
          <p:nvPr>
            <p:ph type="dt" sz="half" idx="10"/>
          </p:nvPr>
        </p:nvSpPr>
        <p:spPr>
          <a:ln/>
        </p:spPr>
        <p:txBody>
          <a:bodyPr/>
          <a:lstStyle>
            <a:lvl1pPr>
              <a:defRPr/>
            </a:lvl1pPr>
          </a:lstStyle>
          <a:p>
            <a:pPr>
              <a:defRPr/>
            </a:pPr>
            <a:fld id="{B584337F-D679-604D-BF25-1222E50C84C3}" type="datetime1">
              <a:rPr lang="en-US" altLang="zh-CN" smtClean="0"/>
              <a:t>6/10/23</a:t>
            </a:fld>
            <a:endParaRPr lang="zh-CN" altLang="en-US"/>
          </a:p>
        </p:txBody>
      </p:sp>
      <p:sp>
        <p:nvSpPr>
          <p:cNvPr id="6" name="页脚占位符 5">
            <a:extLst>
              <a:ext uri="{FF2B5EF4-FFF2-40B4-BE49-F238E27FC236}">
                <a16:creationId xmlns:a16="http://schemas.microsoft.com/office/drawing/2014/main" id="{0B6C8E90-1A75-7E45-8173-27351ECD879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1B5CADC-E6EE-EE49-9895-C461CFB3A474}"/>
              </a:ext>
            </a:extLst>
          </p:cNvPr>
          <p:cNvSpPr>
            <a:spLocks noGrp="1" noChangeArrowheads="1"/>
          </p:cNvSpPr>
          <p:nvPr>
            <p:ph type="sldNum" sz="quarter" idx="12"/>
          </p:nvPr>
        </p:nvSpPr>
        <p:spPr>
          <a:ln/>
        </p:spPr>
        <p:txBody>
          <a:bodyPr/>
          <a:lstStyle>
            <a:lvl1pPr>
              <a:defRPr/>
            </a:lvl1pPr>
          </a:lstStyle>
          <a:p>
            <a:fld id="{48CACDB7-5677-BD49-B656-753E25C7E53C}" type="slidenum">
              <a:rPr lang="zh-CN" altLang="en-US"/>
              <a:pPr/>
              <a:t>‹#›</a:t>
            </a:fld>
            <a:endParaRPr lang="zh-CN" altLang="en-US"/>
          </a:p>
        </p:txBody>
      </p:sp>
    </p:spTree>
    <p:extLst>
      <p:ext uri="{BB962C8B-B14F-4D97-AF65-F5344CB8AC3E}">
        <p14:creationId xmlns:p14="http://schemas.microsoft.com/office/powerpoint/2010/main" val="23770910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30F2C7B-0758-3A47-BB86-4E5FFD0E57A8}"/>
              </a:ext>
            </a:extLst>
          </p:cNvPr>
          <p:cNvSpPr>
            <a:spLocks noGrp="1" noChangeArrowheads="1"/>
          </p:cNvSpPr>
          <p:nvPr>
            <p:ph type="dt" sz="half" idx="10"/>
          </p:nvPr>
        </p:nvSpPr>
        <p:spPr>
          <a:ln/>
        </p:spPr>
        <p:txBody>
          <a:bodyPr/>
          <a:lstStyle>
            <a:lvl1pPr>
              <a:defRPr/>
            </a:lvl1pPr>
          </a:lstStyle>
          <a:p>
            <a:pPr>
              <a:defRPr/>
            </a:pPr>
            <a:fld id="{47AAD2DC-7628-BA4D-91DF-236AA3B62F83}" type="datetime1">
              <a:rPr lang="en-US" altLang="zh-CN" smtClean="0"/>
              <a:t>6/10/23</a:t>
            </a:fld>
            <a:endParaRPr lang="zh-CN" altLang="en-US"/>
          </a:p>
        </p:txBody>
      </p:sp>
      <p:sp>
        <p:nvSpPr>
          <p:cNvPr id="6" name="页脚占位符 5">
            <a:extLst>
              <a:ext uri="{FF2B5EF4-FFF2-40B4-BE49-F238E27FC236}">
                <a16:creationId xmlns:a16="http://schemas.microsoft.com/office/drawing/2014/main" id="{4636869A-8AE0-4C4C-AF49-D0E28126B0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E75BB5FF-0FCB-8B49-984C-AB858B0A8FDA}"/>
              </a:ext>
            </a:extLst>
          </p:cNvPr>
          <p:cNvSpPr>
            <a:spLocks noGrp="1" noChangeArrowheads="1"/>
          </p:cNvSpPr>
          <p:nvPr>
            <p:ph type="sldNum" sz="quarter" idx="12"/>
          </p:nvPr>
        </p:nvSpPr>
        <p:spPr>
          <a:ln/>
        </p:spPr>
        <p:txBody>
          <a:bodyPr/>
          <a:lstStyle>
            <a:lvl1pPr>
              <a:defRPr/>
            </a:lvl1pPr>
          </a:lstStyle>
          <a:p>
            <a:fld id="{B32D3B05-56E4-8949-A3F8-6707964F9ED8}" type="slidenum">
              <a:rPr lang="zh-CN" altLang="en-US"/>
              <a:pPr/>
              <a:t>‹#›</a:t>
            </a:fld>
            <a:endParaRPr lang="zh-CN" altLang="en-US"/>
          </a:p>
        </p:txBody>
      </p:sp>
    </p:spTree>
    <p:extLst>
      <p:ext uri="{BB962C8B-B14F-4D97-AF65-F5344CB8AC3E}">
        <p14:creationId xmlns:p14="http://schemas.microsoft.com/office/powerpoint/2010/main" val="202737815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64EC367A-8073-B247-9828-38920D275567}"/>
              </a:ext>
            </a:extLst>
          </p:cNvPr>
          <p:cNvSpPr>
            <a:spLocks noGrp="1" noChangeArrowheads="1"/>
          </p:cNvSpPr>
          <p:nvPr>
            <p:ph type="dt" sz="half" idx="10"/>
          </p:nvPr>
        </p:nvSpPr>
        <p:spPr>
          <a:ln/>
        </p:spPr>
        <p:txBody>
          <a:bodyPr/>
          <a:lstStyle>
            <a:lvl1pPr>
              <a:defRPr/>
            </a:lvl1pPr>
          </a:lstStyle>
          <a:p>
            <a:pPr>
              <a:defRPr/>
            </a:pPr>
            <a:fld id="{1C558E28-F4AB-E046-BFF0-E95E04C9ED4C}" type="datetime1">
              <a:rPr lang="en-US" altLang="zh-CN" smtClean="0"/>
              <a:t>6/10/23</a:t>
            </a:fld>
            <a:endParaRPr lang="zh-CN" altLang="en-US"/>
          </a:p>
        </p:txBody>
      </p:sp>
      <p:sp>
        <p:nvSpPr>
          <p:cNvPr id="5" name="页脚占位符 5">
            <a:extLst>
              <a:ext uri="{FF2B5EF4-FFF2-40B4-BE49-F238E27FC236}">
                <a16:creationId xmlns:a16="http://schemas.microsoft.com/office/drawing/2014/main" id="{1C5258AC-2B32-F74C-BDF8-35C0214B08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BD99E122-FDF6-4C43-9566-ED799B9D3546}"/>
              </a:ext>
            </a:extLst>
          </p:cNvPr>
          <p:cNvSpPr>
            <a:spLocks noGrp="1" noChangeArrowheads="1"/>
          </p:cNvSpPr>
          <p:nvPr>
            <p:ph type="sldNum" sz="quarter" idx="12"/>
          </p:nvPr>
        </p:nvSpPr>
        <p:spPr>
          <a:ln/>
        </p:spPr>
        <p:txBody>
          <a:bodyPr/>
          <a:lstStyle>
            <a:lvl1pPr>
              <a:defRPr/>
            </a:lvl1pPr>
          </a:lstStyle>
          <a:p>
            <a:fld id="{3C48F664-FF76-744A-877E-2F4AF717EA00}" type="slidenum">
              <a:rPr lang="zh-CN" altLang="en-US"/>
              <a:pPr/>
              <a:t>‹#›</a:t>
            </a:fld>
            <a:endParaRPr lang="zh-CN" altLang="en-US"/>
          </a:p>
        </p:txBody>
      </p:sp>
    </p:spTree>
    <p:extLst>
      <p:ext uri="{BB962C8B-B14F-4D97-AF65-F5344CB8AC3E}">
        <p14:creationId xmlns:p14="http://schemas.microsoft.com/office/powerpoint/2010/main" val="12265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theme" Target="../theme/theme10.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9.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theme" Target="../theme/theme11.xml"/><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30.xml"/><Relationship Id="rId3" Type="http://schemas.openxmlformats.org/officeDocument/2006/relationships/slideLayout" Target="../slideLayouts/slideLayout125.xml"/><Relationship Id="rId7" Type="http://schemas.openxmlformats.org/officeDocument/2006/relationships/slideLayout" Target="../slideLayouts/slideLayout129.xml"/><Relationship Id="rId12" Type="http://schemas.openxmlformats.org/officeDocument/2006/relationships/theme" Target="../theme/theme12.xml"/><Relationship Id="rId2" Type="http://schemas.openxmlformats.org/officeDocument/2006/relationships/slideLayout" Target="../slideLayouts/slideLayout124.xml"/><Relationship Id="rId1" Type="http://schemas.openxmlformats.org/officeDocument/2006/relationships/slideLayout" Target="../slideLayouts/slideLayout123.xml"/><Relationship Id="rId6" Type="http://schemas.openxmlformats.org/officeDocument/2006/relationships/slideLayout" Target="../slideLayouts/slideLayout128.xml"/><Relationship Id="rId11" Type="http://schemas.openxmlformats.org/officeDocument/2006/relationships/slideLayout" Target="../slideLayouts/slideLayout133.xml"/><Relationship Id="rId5" Type="http://schemas.openxmlformats.org/officeDocument/2006/relationships/slideLayout" Target="../slideLayouts/slideLayout127.xml"/><Relationship Id="rId10" Type="http://schemas.openxmlformats.org/officeDocument/2006/relationships/slideLayout" Target="../slideLayouts/slideLayout132.xml"/><Relationship Id="rId4" Type="http://schemas.openxmlformats.org/officeDocument/2006/relationships/slideLayout" Target="../slideLayouts/slideLayout126.xml"/><Relationship Id="rId9"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theme" Target="../theme/theme8.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7.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theme" Target="../theme/theme9.xml"/><Relationship Id="rId2" Type="http://schemas.openxmlformats.org/officeDocument/2006/relationships/slideLayout" Target="../slideLayouts/slideLayout91.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0" Type="http://schemas.openxmlformats.org/officeDocument/2006/relationships/slideLayout" Target="../slideLayouts/slideLayout99.xml"/><Relationship Id="rId4" Type="http://schemas.openxmlformats.org/officeDocument/2006/relationships/slideLayout" Target="../slideLayouts/slideLayout93.xml"/><Relationship Id="rId9"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A81F82B4-32FE-7A42-8B13-64E89813584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7" name="文本占位符 2">
            <a:extLst>
              <a:ext uri="{FF2B5EF4-FFF2-40B4-BE49-F238E27FC236}">
                <a16:creationId xmlns:a16="http://schemas.microsoft.com/office/drawing/2014/main" id="{E60A429E-0FE6-D24E-B102-CD1D1CB25A3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8" name="日期占位符 3">
            <a:extLst>
              <a:ext uri="{FF2B5EF4-FFF2-40B4-BE49-F238E27FC236}">
                <a16:creationId xmlns:a16="http://schemas.microsoft.com/office/drawing/2014/main" id="{9CFE4460-83AD-774E-B35F-9DF085920E26}"/>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E2D45FE0-737B-324C-8FF3-137AB996407F}" type="datetime1">
              <a:rPr lang="en-US" altLang="zh-CN" smtClean="0"/>
              <a:t>6/10/23</a:t>
            </a:fld>
            <a:endParaRPr lang="zh-CN" altLang="en-US"/>
          </a:p>
        </p:txBody>
      </p:sp>
      <p:sp>
        <p:nvSpPr>
          <p:cNvPr id="1029" name="页脚占位符 4">
            <a:extLst>
              <a:ext uri="{FF2B5EF4-FFF2-40B4-BE49-F238E27FC236}">
                <a16:creationId xmlns:a16="http://schemas.microsoft.com/office/drawing/2014/main" id="{0F079360-214E-4146-9734-138127D5A3D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1030" name="灯片编号占位符 5">
            <a:extLst>
              <a:ext uri="{FF2B5EF4-FFF2-40B4-BE49-F238E27FC236}">
                <a16:creationId xmlns:a16="http://schemas.microsoft.com/office/drawing/2014/main" id="{D1436D63-9E75-9C44-8739-CC5375CC87B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E97BFAA1-03A2-D24B-BD4D-A2FFB711F831}"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4016" r:id="rId8"/>
    <p:sldLayoutId id="2147483880" r:id="rId9"/>
    <p:sldLayoutId id="2147483881" r:id="rId10"/>
    <p:sldLayoutId id="2147483882" r:id="rId11"/>
    <p:sldLayoutId id="2147483883" r:id="rId12"/>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1266" name="标题占位符 1">
            <a:extLst>
              <a:ext uri="{FF2B5EF4-FFF2-40B4-BE49-F238E27FC236}">
                <a16:creationId xmlns:a16="http://schemas.microsoft.com/office/drawing/2014/main" id="{F9435D4F-5A56-9D4D-B34D-80D81AB72A3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1267" name="文本占位符 2">
            <a:extLst>
              <a:ext uri="{FF2B5EF4-FFF2-40B4-BE49-F238E27FC236}">
                <a16:creationId xmlns:a16="http://schemas.microsoft.com/office/drawing/2014/main" id="{C9EDBBBC-E153-B644-80BA-B8A4840F4893}"/>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2292" name="日期占位符 4">
            <a:extLst>
              <a:ext uri="{FF2B5EF4-FFF2-40B4-BE49-F238E27FC236}">
                <a16:creationId xmlns:a16="http://schemas.microsoft.com/office/drawing/2014/main" id="{8BCB2381-D650-8243-9021-5C930D79466F}"/>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5D6AAFF-4B67-AA4D-B1D4-25492C4BF8C5}" type="datetime1">
              <a:rPr lang="en-US" altLang="zh-CN" smtClean="0"/>
              <a:t>6/10/23</a:t>
            </a:fld>
            <a:endParaRPr lang="zh-CN" altLang="en-US"/>
          </a:p>
        </p:txBody>
      </p:sp>
      <p:sp>
        <p:nvSpPr>
          <p:cNvPr id="12293" name="页脚占位符 5">
            <a:extLst>
              <a:ext uri="{FF2B5EF4-FFF2-40B4-BE49-F238E27FC236}">
                <a16:creationId xmlns:a16="http://schemas.microsoft.com/office/drawing/2014/main" id="{F2080B5A-3271-524A-B786-E2B9BDC777B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2294" name="灯片编号占位符 6">
            <a:extLst>
              <a:ext uri="{FF2B5EF4-FFF2-40B4-BE49-F238E27FC236}">
                <a16:creationId xmlns:a16="http://schemas.microsoft.com/office/drawing/2014/main" id="{F8A72A9C-4E6A-9646-AA88-3E1935E5C7FF}"/>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24B14E7C-9C28-7542-97A2-845AAFADDAD9}"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2290" name="标题占位符 1">
            <a:extLst>
              <a:ext uri="{FF2B5EF4-FFF2-40B4-BE49-F238E27FC236}">
                <a16:creationId xmlns:a16="http://schemas.microsoft.com/office/drawing/2014/main" id="{CDE59A38-F304-9943-A1E5-57C8F6E1061E}"/>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2291" name="文本占位符 2">
            <a:extLst>
              <a:ext uri="{FF2B5EF4-FFF2-40B4-BE49-F238E27FC236}">
                <a16:creationId xmlns:a16="http://schemas.microsoft.com/office/drawing/2014/main" id="{C353A8B4-C073-1C4A-9F01-F5CBB0ECC6B8}"/>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3316" name="日期占位符 3">
            <a:extLst>
              <a:ext uri="{FF2B5EF4-FFF2-40B4-BE49-F238E27FC236}">
                <a16:creationId xmlns:a16="http://schemas.microsoft.com/office/drawing/2014/main" id="{15A95132-2838-4B4C-997B-51374887EC3D}"/>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061F2FC-2D4E-3848-AE0F-BC3FCDD1F8BC}" type="datetime1">
              <a:rPr lang="en-US" altLang="zh-CN" smtClean="0"/>
              <a:t>6/10/23</a:t>
            </a:fld>
            <a:endParaRPr lang="zh-CN" altLang="en-US"/>
          </a:p>
        </p:txBody>
      </p:sp>
      <p:sp>
        <p:nvSpPr>
          <p:cNvPr id="13317" name="页脚占位符 4">
            <a:extLst>
              <a:ext uri="{FF2B5EF4-FFF2-40B4-BE49-F238E27FC236}">
                <a16:creationId xmlns:a16="http://schemas.microsoft.com/office/drawing/2014/main" id="{3235B2C4-99D0-C243-9D45-A464327A2A8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3318" name="灯片编号占位符 5">
            <a:extLst>
              <a:ext uri="{FF2B5EF4-FFF2-40B4-BE49-F238E27FC236}">
                <a16:creationId xmlns:a16="http://schemas.microsoft.com/office/drawing/2014/main" id="{4732A8E2-C4EA-0649-A004-0D91EAD4E53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67B9270-FB19-504F-9CBB-063EA9D0221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3314" name="标题占位符 1">
            <a:extLst>
              <a:ext uri="{FF2B5EF4-FFF2-40B4-BE49-F238E27FC236}">
                <a16:creationId xmlns:a16="http://schemas.microsoft.com/office/drawing/2014/main" id="{1541D005-63C6-ED4C-BF5F-4417DCE40E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3315" name="文本占位符 2">
            <a:extLst>
              <a:ext uri="{FF2B5EF4-FFF2-40B4-BE49-F238E27FC236}">
                <a16:creationId xmlns:a16="http://schemas.microsoft.com/office/drawing/2014/main" id="{0677813F-82C6-AE4E-A997-81D8359E49E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4340" name="日期占位符 3">
            <a:extLst>
              <a:ext uri="{FF2B5EF4-FFF2-40B4-BE49-F238E27FC236}">
                <a16:creationId xmlns:a16="http://schemas.microsoft.com/office/drawing/2014/main" id="{BA5E79D1-9796-024B-B7C4-9D18A429E5C0}"/>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51464651-B749-524F-8463-6AEFDB8520F5}" type="datetime1">
              <a:rPr lang="en-US" altLang="zh-CN" smtClean="0"/>
              <a:t>6/10/23</a:t>
            </a:fld>
            <a:endParaRPr lang="zh-CN" altLang="en-US"/>
          </a:p>
        </p:txBody>
      </p:sp>
      <p:sp>
        <p:nvSpPr>
          <p:cNvPr id="14341" name="页脚占位符 4">
            <a:extLst>
              <a:ext uri="{FF2B5EF4-FFF2-40B4-BE49-F238E27FC236}">
                <a16:creationId xmlns:a16="http://schemas.microsoft.com/office/drawing/2014/main" id="{0A06EE6B-FA72-6F4D-B91D-0764D0830E6A}"/>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4342" name="灯片编号占位符 5">
            <a:extLst>
              <a:ext uri="{FF2B5EF4-FFF2-40B4-BE49-F238E27FC236}">
                <a16:creationId xmlns:a16="http://schemas.microsoft.com/office/drawing/2014/main" id="{3E21F4AC-99B4-0548-9B60-EE62E7F796CB}"/>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5592001-2674-AF40-BB1B-6DFCD4DA2D3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标题占位符 1">
            <a:extLst>
              <a:ext uri="{FF2B5EF4-FFF2-40B4-BE49-F238E27FC236}">
                <a16:creationId xmlns:a16="http://schemas.microsoft.com/office/drawing/2014/main" id="{0FF2E636-9146-704C-A66E-7CAF9BD8D121}"/>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2051" name="文本占位符 2">
            <a:extLst>
              <a:ext uri="{FF2B5EF4-FFF2-40B4-BE49-F238E27FC236}">
                <a16:creationId xmlns:a16="http://schemas.microsoft.com/office/drawing/2014/main" id="{0AA42C9A-D3FD-A74B-8B4F-2E88E4DB669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3076" name="日期占位符 3">
            <a:extLst>
              <a:ext uri="{FF2B5EF4-FFF2-40B4-BE49-F238E27FC236}">
                <a16:creationId xmlns:a16="http://schemas.microsoft.com/office/drawing/2014/main" id="{57A23A45-E957-094D-8C70-12FEE859705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7CF408F2-7209-D848-89C9-BD0FAF9BBB0C}" type="datetime1">
              <a:rPr lang="en-US" altLang="zh-CN" smtClean="0"/>
              <a:t>6/10/23</a:t>
            </a:fld>
            <a:endParaRPr lang="zh-CN" altLang="en-US"/>
          </a:p>
        </p:txBody>
      </p:sp>
      <p:sp>
        <p:nvSpPr>
          <p:cNvPr id="3077" name="页脚占位符 4">
            <a:extLst>
              <a:ext uri="{FF2B5EF4-FFF2-40B4-BE49-F238E27FC236}">
                <a16:creationId xmlns:a16="http://schemas.microsoft.com/office/drawing/2014/main" id="{40873384-8D92-C642-85B4-BA8EEF0CDAC9}"/>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3078" name="灯片编号占位符 5">
            <a:extLst>
              <a:ext uri="{FF2B5EF4-FFF2-40B4-BE49-F238E27FC236}">
                <a16:creationId xmlns:a16="http://schemas.microsoft.com/office/drawing/2014/main" id="{62D143B7-51DE-2548-BB4D-644A054514B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33BDDD14-5B14-2A49-ABFE-03DC3EE3D173}"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标题占位符 1">
            <a:extLst>
              <a:ext uri="{FF2B5EF4-FFF2-40B4-BE49-F238E27FC236}">
                <a16:creationId xmlns:a16="http://schemas.microsoft.com/office/drawing/2014/main" id="{56E96C67-97B7-9543-AF17-97973D16644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3075" name="文本占位符 2">
            <a:extLst>
              <a:ext uri="{FF2B5EF4-FFF2-40B4-BE49-F238E27FC236}">
                <a16:creationId xmlns:a16="http://schemas.microsoft.com/office/drawing/2014/main" id="{51D514AF-B11D-BF45-878A-5070BE341A8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4100" name="日期占位符 3">
            <a:extLst>
              <a:ext uri="{FF2B5EF4-FFF2-40B4-BE49-F238E27FC236}">
                <a16:creationId xmlns:a16="http://schemas.microsoft.com/office/drawing/2014/main" id="{59257AEB-64D3-A743-A8D1-A31B5975F77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093B16AA-7C52-3E49-B4C7-ECF71AEFF9BC}" type="datetime1">
              <a:rPr lang="en-US" altLang="zh-CN" smtClean="0"/>
              <a:t>6/10/23</a:t>
            </a:fld>
            <a:endParaRPr lang="zh-CN" altLang="en-US"/>
          </a:p>
        </p:txBody>
      </p:sp>
      <p:sp>
        <p:nvSpPr>
          <p:cNvPr id="4101" name="页脚占位符 4">
            <a:extLst>
              <a:ext uri="{FF2B5EF4-FFF2-40B4-BE49-F238E27FC236}">
                <a16:creationId xmlns:a16="http://schemas.microsoft.com/office/drawing/2014/main" id="{6607F4E1-91C3-3145-AC01-6AB69FAF24E8}"/>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4102" name="灯片编号占位符 5">
            <a:extLst>
              <a:ext uri="{FF2B5EF4-FFF2-40B4-BE49-F238E27FC236}">
                <a16:creationId xmlns:a16="http://schemas.microsoft.com/office/drawing/2014/main" id="{3EA6EE20-3FF3-004D-BBB9-5147101D0C0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CFDFE53-963A-D64F-B99A-D26DE7179254}"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2" name="标题占位符 1">
            <a:extLst>
              <a:ext uri="{FF2B5EF4-FFF2-40B4-BE49-F238E27FC236}">
                <a16:creationId xmlns:a16="http://schemas.microsoft.com/office/drawing/2014/main" id="{CE38719D-11AC-EC49-B0D3-ECCA085AF4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5123" name="文本占位符 2">
            <a:extLst>
              <a:ext uri="{FF2B5EF4-FFF2-40B4-BE49-F238E27FC236}">
                <a16:creationId xmlns:a16="http://schemas.microsoft.com/office/drawing/2014/main" id="{8432B496-E2EA-EA47-8FE7-AED9D0CEB1A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6148" name="日期占位符 3">
            <a:extLst>
              <a:ext uri="{FF2B5EF4-FFF2-40B4-BE49-F238E27FC236}">
                <a16:creationId xmlns:a16="http://schemas.microsoft.com/office/drawing/2014/main" id="{7A9DA11A-0761-CB47-8D00-326C67B081D1}"/>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F0E1953-4845-B042-B2D6-86766336F052}" type="datetime1">
              <a:rPr lang="en-US" altLang="zh-CN" smtClean="0"/>
              <a:t>6/10/23</a:t>
            </a:fld>
            <a:endParaRPr lang="zh-CN" altLang="en-US"/>
          </a:p>
        </p:txBody>
      </p:sp>
      <p:sp>
        <p:nvSpPr>
          <p:cNvPr id="6149" name="页脚占位符 4">
            <a:extLst>
              <a:ext uri="{FF2B5EF4-FFF2-40B4-BE49-F238E27FC236}">
                <a16:creationId xmlns:a16="http://schemas.microsoft.com/office/drawing/2014/main" id="{703ADFD2-24C8-DC4D-B3E5-19B45151DD2E}"/>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6150" name="灯片编号占位符 5">
            <a:extLst>
              <a:ext uri="{FF2B5EF4-FFF2-40B4-BE49-F238E27FC236}">
                <a16:creationId xmlns:a16="http://schemas.microsoft.com/office/drawing/2014/main" id="{EACF2188-441A-E44F-A729-E7AD398E7C4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4407FB97-D7C6-594F-B593-B3AF08C3F7D7}"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6146" name="标题占位符 1">
            <a:extLst>
              <a:ext uri="{FF2B5EF4-FFF2-40B4-BE49-F238E27FC236}">
                <a16:creationId xmlns:a16="http://schemas.microsoft.com/office/drawing/2014/main" id="{767CF42A-6C9E-964C-9327-7A4976EE4170}"/>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6147" name="文本占位符 2">
            <a:extLst>
              <a:ext uri="{FF2B5EF4-FFF2-40B4-BE49-F238E27FC236}">
                <a16:creationId xmlns:a16="http://schemas.microsoft.com/office/drawing/2014/main" id="{E6DE13C5-68F2-B94F-BD23-2D0B9BBC187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7172" name="日期占位符 4">
            <a:extLst>
              <a:ext uri="{FF2B5EF4-FFF2-40B4-BE49-F238E27FC236}">
                <a16:creationId xmlns:a16="http://schemas.microsoft.com/office/drawing/2014/main" id="{91E34804-2F59-B548-A9E1-91B46AD509A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9F499B53-E852-2D43-B7D1-9932AC801380}" type="datetime1">
              <a:rPr lang="en-US" altLang="zh-CN" smtClean="0"/>
              <a:t>6/10/23</a:t>
            </a:fld>
            <a:endParaRPr lang="zh-CN" altLang="en-US"/>
          </a:p>
        </p:txBody>
      </p:sp>
      <p:sp>
        <p:nvSpPr>
          <p:cNvPr id="7173" name="页脚占位符 5">
            <a:extLst>
              <a:ext uri="{FF2B5EF4-FFF2-40B4-BE49-F238E27FC236}">
                <a16:creationId xmlns:a16="http://schemas.microsoft.com/office/drawing/2014/main" id="{D2963AAB-D426-8B48-8EF5-02431D3BE67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7174" name="灯片编号占位符 6">
            <a:extLst>
              <a:ext uri="{FF2B5EF4-FFF2-40B4-BE49-F238E27FC236}">
                <a16:creationId xmlns:a16="http://schemas.microsoft.com/office/drawing/2014/main" id="{6F61ABD9-B287-F440-A2E8-901C620FDFC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5370B83-9545-0042-A9E1-887C7D84EFCB}"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7170" name="标题占位符 1">
            <a:extLst>
              <a:ext uri="{FF2B5EF4-FFF2-40B4-BE49-F238E27FC236}">
                <a16:creationId xmlns:a16="http://schemas.microsoft.com/office/drawing/2014/main" id="{3625AB36-8A07-4D46-9592-C73E552AC4AA}"/>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7171" name="文本占位符 2">
            <a:extLst>
              <a:ext uri="{FF2B5EF4-FFF2-40B4-BE49-F238E27FC236}">
                <a16:creationId xmlns:a16="http://schemas.microsoft.com/office/drawing/2014/main" id="{6B85347D-179B-8E4F-B5DF-9683DEF11064}"/>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8196" name="日期占位符 6">
            <a:extLst>
              <a:ext uri="{FF2B5EF4-FFF2-40B4-BE49-F238E27FC236}">
                <a16:creationId xmlns:a16="http://schemas.microsoft.com/office/drawing/2014/main" id="{D7920216-B6E9-1F48-A8EF-C6CE3D01922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FB107616-535D-4443-B971-3B518F2AA2E2}" type="datetime1">
              <a:rPr lang="en-US" altLang="zh-CN" smtClean="0"/>
              <a:t>6/10/23</a:t>
            </a:fld>
            <a:endParaRPr lang="zh-CN" altLang="en-US"/>
          </a:p>
        </p:txBody>
      </p:sp>
      <p:sp>
        <p:nvSpPr>
          <p:cNvPr id="8197" name="页脚占位符 7">
            <a:extLst>
              <a:ext uri="{FF2B5EF4-FFF2-40B4-BE49-F238E27FC236}">
                <a16:creationId xmlns:a16="http://schemas.microsoft.com/office/drawing/2014/main" id="{617BEA07-8560-BC42-902E-ACED75BEC44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8198" name="灯片编号占位符 8">
            <a:extLst>
              <a:ext uri="{FF2B5EF4-FFF2-40B4-BE49-F238E27FC236}">
                <a16:creationId xmlns:a16="http://schemas.microsoft.com/office/drawing/2014/main" id="{2E07B519-7366-2840-99B2-5638CE0EB235}"/>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452B6A4-F6E8-D24B-9050-6C01209B861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8194" name="标题占位符 1">
            <a:extLst>
              <a:ext uri="{FF2B5EF4-FFF2-40B4-BE49-F238E27FC236}">
                <a16:creationId xmlns:a16="http://schemas.microsoft.com/office/drawing/2014/main" id="{2F3A17D9-45A1-8141-81FF-76CE969BEE9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8195" name="文本占位符 2">
            <a:extLst>
              <a:ext uri="{FF2B5EF4-FFF2-40B4-BE49-F238E27FC236}">
                <a16:creationId xmlns:a16="http://schemas.microsoft.com/office/drawing/2014/main" id="{F5594C88-E756-674F-B105-AB8837B082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9220" name="日期占位符 2">
            <a:extLst>
              <a:ext uri="{FF2B5EF4-FFF2-40B4-BE49-F238E27FC236}">
                <a16:creationId xmlns:a16="http://schemas.microsoft.com/office/drawing/2014/main" id="{733BFC10-4B60-6A4B-A6DD-5B6D8AEAD5F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41A40110-1D86-CF4E-89A4-DB1FEC5CFEEA}" type="datetime1">
              <a:rPr lang="en-US" altLang="zh-CN" smtClean="0"/>
              <a:t>6/10/23</a:t>
            </a:fld>
            <a:endParaRPr lang="zh-CN" altLang="en-US"/>
          </a:p>
        </p:txBody>
      </p:sp>
      <p:sp>
        <p:nvSpPr>
          <p:cNvPr id="9221" name="页脚占位符 3">
            <a:extLst>
              <a:ext uri="{FF2B5EF4-FFF2-40B4-BE49-F238E27FC236}">
                <a16:creationId xmlns:a16="http://schemas.microsoft.com/office/drawing/2014/main" id="{12251798-D779-8C45-87F2-50538C097556}"/>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9222" name="灯片编号占位符 4">
            <a:extLst>
              <a:ext uri="{FF2B5EF4-FFF2-40B4-BE49-F238E27FC236}">
                <a16:creationId xmlns:a16="http://schemas.microsoft.com/office/drawing/2014/main" id="{8921A3C7-26FF-7744-B028-86AA9973CBB8}"/>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2964ED6-EC10-E646-989C-22767AEF586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9218" name="标题占位符 1">
            <a:extLst>
              <a:ext uri="{FF2B5EF4-FFF2-40B4-BE49-F238E27FC236}">
                <a16:creationId xmlns:a16="http://schemas.microsoft.com/office/drawing/2014/main" id="{4A990B60-AE12-F149-B747-7ED9131A1203}"/>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9219" name="文本占位符 2">
            <a:extLst>
              <a:ext uri="{FF2B5EF4-FFF2-40B4-BE49-F238E27FC236}">
                <a16:creationId xmlns:a16="http://schemas.microsoft.com/office/drawing/2014/main" id="{F20BAE9F-B748-EF43-8BC6-D053EE0EF981}"/>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44" name="日期占位符 1">
            <a:extLst>
              <a:ext uri="{FF2B5EF4-FFF2-40B4-BE49-F238E27FC236}">
                <a16:creationId xmlns:a16="http://schemas.microsoft.com/office/drawing/2014/main" id="{66629BD3-EB65-C042-B1FB-86D73BEAFBE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BB7D7B2D-A94C-C849-95D1-18ED73DB0B85}" type="datetime1">
              <a:rPr lang="en-US" altLang="zh-CN" smtClean="0"/>
              <a:t>6/10/23</a:t>
            </a:fld>
            <a:endParaRPr lang="zh-CN" altLang="en-US"/>
          </a:p>
        </p:txBody>
      </p:sp>
      <p:sp>
        <p:nvSpPr>
          <p:cNvPr id="10245" name="页脚占位符 2">
            <a:extLst>
              <a:ext uri="{FF2B5EF4-FFF2-40B4-BE49-F238E27FC236}">
                <a16:creationId xmlns:a16="http://schemas.microsoft.com/office/drawing/2014/main" id="{C5DFDB93-A521-5D4B-A8CC-A90EB9D75524}"/>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0246" name="灯片编号占位符 3">
            <a:extLst>
              <a:ext uri="{FF2B5EF4-FFF2-40B4-BE49-F238E27FC236}">
                <a16:creationId xmlns:a16="http://schemas.microsoft.com/office/drawing/2014/main" id="{24C77451-F8F8-E441-AB68-8EE3E82DF3E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63AE9966-4E86-A34F-A62B-B3051D5D6BD2}"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42" name="标题占位符 1">
            <a:extLst>
              <a:ext uri="{FF2B5EF4-FFF2-40B4-BE49-F238E27FC236}">
                <a16:creationId xmlns:a16="http://schemas.microsoft.com/office/drawing/2014/main" id="{934F9200-D6A0-084E-9028-FE6464BBA2A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43" name="文本占位符 2">
            <a:extLst>
              <a:ext uri="{FF2B5EF4-FFF2-40B4-BE49-F238E27FC236}">
                <a16:creationId xmlns:a16="http://schemas.microsoft.com/office/drawing/2014/main" id="{1FBC6777-0FB2-BE4C-B35B-6AD776B047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1268" name="日期占位符 4">
            <a:extLst>
              <a:ext uri="{FF2B5EF4-FFF2-40B4-BE49-F238E27FC236}">
                <a16:creationId xmlns:a16="http://schemas.microsoft.com/office/drawing/2014/main" id="{81100FCC-5B06-3646-8576-BF00546F6E44}"/>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EB1C76E-04F8-1D43-AFC0-29B5A9686DD1}" type="datetime1">
              <a:rPr lang="en-US" altLang="zh-CN" smtClean="0"/>
              <a:t>6/10/23</a:t>
            </a:fld>
            <a:endParaRPr lang="zh-CN" altLang="en-US"/>
          </a:p>
        </p:txBody>
      </p:sp>
      <p:sp>
        <p:nvSpPr>
          <p:cNvPr id="11269" name="页脚占位符 5">
            <a:extLst>
              <a:ext uri="{FF2B5EF4-FFF2-40B4-BE49-F238E27FC236}">
                <a16:creationId xmlns:a16="http://schemas.microsoft.com/office/drawing/2014/main" id="{4D53BA25-5959-444D-80E3-4C02F55C30A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1270" name="灯片编号占位符 6">
            <a:extLst>
              <a:ext uri="{FF2B5EF4-FFF2-40B4-BE49-F238E27FC236}">
                <a16:creationId xmlns:a16="http://schemas.microsoft.com/office/drawing/2014/main" id="{C847B0E1-9BD4-6C4B-A2C4-21DD7B40996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77E630D0-0E5E-F842-83F1-2819F116D6D5}"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9.emf"/></Relationships>
</file>

<file path=ppt/slides/_rels/slide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1.emf"/></Relationships>
</file>

<file path=ppt/slides/_rels/slide2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3.emf"/></Relationships>
</file>

<file path=ppt/slides/_rels/slide24.xml.rels><?xml version="1.0" encoding="UTF-8" standalone="yes"?>
<Relationships xmlns="http://schemas.openxmlformats.org/package/2006/relationships"><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tags" Target="../tags/tag39.xml"/><Relationship Id="rId21" Type="http://schemas.openxmlformats.org/officeDocument/2006/relationships/tags" Target="../tags/tag21.xml"/><Relationship Id="rId34" Type="http://schemas.openxmlformats.org/officeDocument/2006/relationships/tags" Target="../tags/tag34.xml"/><Relationship Id="rId42" Type="http://schemas.openxmlformats.org/officeDocument/2006/relationships/tags" Target="../tags/tag42.xml"/><Relationship Id="rId47" Type="http://schemas.openxmlformats.org/officeDocument/2006/relationships/tags" Target="../tags/tag47.xml"/><Relationship Id="rId50" Type="http://schemas.openxmlformats.org/officeDocument/2006/relationships/tags" Target="../tags/tag50.xml"/><Relationship Id="rId55" Type="http://schemas.openxmlformats.org/officeDocument/2006/relationships/tags" Target="../tags/tag55.xml"/><Relationship Id="rId7" Type="http://schemas.openxmlformats.org/officeDocument/2006/relationships/tags" Target="../tags/tag7.xml"/><Relationship Id="rId2" Type="http://schemas.openxmlformats.org/officeDocument/2006/relationships/tags" Target="../tags/tag2.xml"/><Relationship Id="rId16" Type="http://schemas.openxmlformats.org/officeDocument/2006/relationships/tags" Target="../tags/tag16.xml"/><Relationship Id="rId29" Type="http://schemas.openxmlformats.org/officeDocument/2006/relationships/tags" Target="../tags/tag29.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tags" Target="../tags/tag40.xml"/><Relationship Id="rId45" Type="http://schemas.openxmlformats.org/officeDocument/2006/relationships/tags" Target="../tags/tag45.xml"/><Relationship Id="rId53" Type="http://schemas.openxmlformats.org/officeDocument/2006/relationships/tags" Target="../tags/tag53.xml"/><Relationship Id="rId58" Type="http://schemas.openxmlformats.org/officeDocument/2006/relationships/notesSlide" Target="../notesSlides/notesSlide21.xml"/><Relationship Id="rId5" Type="http://schemas.openxmlformats.org/officeDocument/2006/relationships/tags" Target="../tags/tag5.xml"/><Relationship Id="rId19" Type="http://schemas.openxmlformats.org/officeDocument/2006/relationships/tags" Target="../tags/tag19.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 Id="rId43" Type="http://schemas.openxmlformats.org/officeDocument/2006/relationships/tags" Target="../tags/tag43.xml"/><Relationship Id="rId48" Type="http://schemas.openxmlformats.org/officeDocument/2006/relationships/tags" Target="../tags/tag48.xml"/><Relationship Id="rId56" Type="http://schemas.openxmlformats.org/officeDocument/2006/relationships/tags" Target="../tags/tag56.xml"/><Relationship Id="rId8" Type="http://schemas.openxmlformats.org/officeDocument/2006/relationships/tags" Target="../tags/tag8.xml"/><Relationship Id="rId51" Type="http://schemas.openxmlformats.org/officeDocument/2006/relationships/tags" Target="../tags/tag51.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tags" Target="../tags/tag46.xml"/><Relationship Id="rId20" Type="http://schemas.openxmlformats.org/officeDocument/2006/relationships/tags" Target="../tags/tag20.xml"/><Relationship Id="rId41" Type="http://schemas.openxmlformats.org/officeDocument/2006/relationships/tags" Target="../tags/tag41.xml"/><Relationship Id="rId54" Type="http://schemas.openxmlformats.org/officeDocument/2006/relationships/tags" Target="../tags/tag54.xml"/><Relationship Id="rId1" Type="http://schemas.openxmlformats.org/officeDocument/2006/relationships/tags" Target="../tags/tag1.xml"/><Relationship Id="rId6" Type="http://schemas.openxmlformats.org/officeDocument/2006/relationships/tags" Target="../tags/tag6.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49" Type="http://schemas.openxmlformats.org/officeDocument/2006/relationships/tags" Target="../tags/tag49.xml"/><Relationship Id="rId57" Type="http://schemas.openxmlformats.org/officeDocument/2006/relationships/slideLayout" Target="../slideLayouts/slideLayout7.xml"/><Relationship Id="rId10" Type="http://schemas.openxmlformats.org/officeDocument/2006/relationships/tags" Target="../tags/tag10.xml"/><Relationship Id="rId31" Type="http://schemas.openxmlformats.org/officeDocument/2006/relationships/tags" Target="../tags/tag31.xml"/><Relationship Id="rId44" Type="http://schemas.openxmlformats.org/officeDocument/2006/relationships/tags" Target="../tags/tag44.xml"/><Relationship Id="rId52" Type="http://schemas.openxmlformats.org/officeDocument/2006/relationships/tags" Target="../tags/tag5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5.emf"/></Relationships>
</file>

<file path=ppt/slides/_rels/slide2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18.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2.xml"/><Relationship Id="rId1" Type="http://schemas.openxmlformats.org/officeDocument/2006/relationships/slideLayout" Target="../slideLayouts/slideLayout7.xml"/><Relationship Id="rId5" Type="http://schemas.openxmlformats.org/officeDocument/2006/relationships/image" Target="../media/image21.emf"/><Relationship Id="rId4" Type="http://schemas.openxmlformats.org/officeDocument/2006/relationships/image" Target="../media/image20.emf"/></Relationships>
</file>

<file path=ppt/slides/_rels/slide3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image" Target="../media/image23.emf"/><Relationship Id="rId7" Type="http://schemas.openxmlformats.org/officeDocument/2006/relationships/image" Target="../media/image27.emf"/><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4.emf"/><Relationship Id="rId9" Type="http://schemas.openxmlformats.org/officeDocument/2006/relationships/image" Target="../media/image2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8" Type="http://schemas.openxmlformats.org/officeDocument/2006/relationships/image" Target="../media/image36.emf"/><Relationship Id="rId3" Type="http://schemas.openxmlformats.org/officeDocument/2006/relationships/image" Target="../media/image31.emf"/><Relationship Id="rId7" Type="http://schemas.openxmlformats.org/officeDocument/2006/relationships/image" Target="../media/image35.emf"/><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34.emf"/><Relationship Id="rId5" Type="http://schemas.openxmlformats.org/officeDocument/2006/relationships/image" Target="../media/image33.emf"/><Relationship Id="rId4" Type="http://schemas.openxmlformats.org/officeDocument/2006/relationships/image" Target="../media/image32.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8" Type="http://schemas.openxmlformats.org/officeDocument/2006/relationships/image" Target="../media/image42.emf"/><Relationship Id="rId13" Type="http://schemas.openxmlformats.org/officeDocument/2006/relationships/image" Target="../media/image47.emf"/><Relationship Id="rId3" Type="http://schemas.openxmlformats.org/officeDocument/2006/relationships/image" Target="../media/image37.emf"/><Relationship Id="rId7" Type="http://schemas.openxmlformats.org/officeDocument/2006/relationships/image" Target="../media/image41.emf"/><Relationship Id="rId12" Type="http://schemas.openxmlformats.org/officeDocument/2006/relationships/image" Target="../media/image46.emf"/><Relationship Id="rId2" Type="http://schemas.openxmlformats.org/officeDocument/2006/relationships/notesSlide" Target="../notesSlides/notesSlide40.xml"/><Relationship Id="rId16" Type="http://schemas.openxmlformats.org/officeDocument/2006/relationships/image" Target="../media/image50.emf"/><Relationship Id="rId1" Type="http://schemas.openxmlformats.org/officeDocument/2006/relationships/slideLayout" Target="../slideLayouts/slideLayout7.xml"/><Relationship Id="rId6" Type="http://schemas.openxmlformats.org/officeDocument/2006/relationships/image" Target="../media/image40.emf"/><Relationship Id="rId11" Type="http://schemas.openxmlformats.org/officeDocument/2006/relationships/image" Target="../media/image45.emf"/><Relationship Id="rId5" Type="http://schemas.openxmlformats.org/officeDocument/2006/relationships/image" Target="../media/image39.emf"/><Relationship Id="rId15" Type="http://schemas.openxmlformats.org/officeDocument/2006/relationships/image" Target="../media/image49.emf"/><Relationship Id="rId10" Type="http://schemas.openxmlformats.org/officeDocument/2006/relationships/image" Target="../media/image44.emf"/><Relationship Id="rId4" Type="http://schemas.openxmlformats.org/officeDocument/2006/relationships/image" Target="../media/image38.emf"/><Relationship Id="rId9" Type="http://schemas.openxmlformats.org/officeDocument/2006/relationships/image" Target="../media/image43.emf"/><Relationship Id="rId14" Type="http://schemas.openxmlformats.org/officeDocument/2006/relationships/image" Target="../media/image48.emf"/></Relationships>
</file>

<file path=ppt/slides/_rels/slide45.xml.rels><?xml version="1.0" encoding="UTF-8" standalone="yes"?>
<Relationships xmlns="http://schemas.openxmlformats.org/package/2006/relationships"><Relationship Id="rId117" Type="http://schemas.openxmlformats.org/officeDocument/2006/relationships/tags" Target="../tags/tag173.xml"/><Relationship Id="rId21" Type="http://schemas.openxmlformats.org/officeDocument/2006/relationships/tags" Target="../tags/tag77.xml"/><Relationship Id="rId42" Type="http://schemas.openxmlformats.org/officeDocument/2006/relationships/tags" Target="../tags/tag98.xml"/><Relationship Id="rId63" Type="http://schemas.openxmlformats.org/officeDocument/2006/relationships/tags" Target="../tags/tag119.xml"/><Relationship Id="rId84" Type="http://schemas.openxmlformats.org/officeDocument/2006/relationships/tags" Target="../tags/tag140.xml"/><Relationship Id="rId138" Type="http://schemas.openxmlformats.org/officeDocument/2006/relationships/tags" Target="../tags/tag194.xml"/><Relationship Id="rId159" Type="http://schemas.openxmlformats.org/officeDocument/2006/relationships/tags" Target="../tags/tag215.xml"/><Relationship Id="rId170" Type="http://schemas.openxmlformats.org/officeDocument/2006/relationships/image" Target="../media/image55.emf"/><Relationship Id="rId107" Type="http://schemas.openxmlformats.org/officeDocument/2006/relationships/tags" Target="../tags/tag163.xml"/><Relationship Id="rId11" Type="http://schemas.openxmlformats.org/officeDocument/2006/relationships/tags" Target="../tags/tag67.xml"/><Relationship Id="rId32" Type="http://schemas.openxmlformats.org/officeDocument/2006/relationships/tags" Target="../tags/tag88.xml"/><Relationship Id="rId53" Type="http://schemas.openxmlformats.org/officeDocument/2006/relationships/tags" Target="../tags/tag109.xml"/><Relationship Id="rId74" Type="http://schemas.openxmlformats.org/officeDocument/2006/relationships/tags" Target="../tags/tag130.xml"/><Relationship Id="rId128" Type="http://schemas.openxmlformats.org/officeDocument/2006/relationships/tags" Target="../tags/tag184.xml"/><Relationship Id="rId149" Type="http://schemas.openxmlformats.org/officeDocument/2006/relationships/tags" Target="../tags/tag205.xml"/><Relationship Id="rId5" Type="http://schemas.openxmlformats.org/officeDocument/2006/relationships/tags" Target="../tags/tag61.xml"/><Relationship Id="rId95" Type="http://schemas.openxmlformats.org/officeDocument/2006/relationships/tags" Target="../tags/tag151.xml"/><Relationship Id="rId160" Type="http://schemas.openxmlformats.org/officeDocument/2006/relationships/tags" Target="../tags/tag216.xml"/><Relationship Id="rId22" Type="http://schemas.openxmlformats.org/officeDocument/2006/relationships/tags" Target="../tags/tag78.xml"/><Relationship Id="rId43" Type="http://schemas.openxmlformats.org/officeDocument/2006/relationships/tags" Target="../tags/tag99.xml"/><Relationship Id="rId64" Type="http://schemas.openxmlformats.org/officeDocument/2006/relationships/tags" Target="../tags/tag120.xml"/><Relationship Id="rId118" Type="http://schemas.openxmlformats.org/officeDocument/2006/relationships/tags" Target="../tags/tag174.xml"/><Relationship Id="rId139" Type="http://schemas.openxmlformats.org/officeDocument/2006/relationships/tags" Target="../tags/tag195.xml"/><Relationship Id="rId85" Type="http://schemas.openxmlformats.org/officeDocument/2006/relationships/tags" Target="../tags/tag141.xml"/><Relationship Id="rId150" Type="http://schemas.openxmlformats.org/officeDocument/2006/relationships/tags" Target="../tags/tag206.xml"/><Relationship Id="rId171" Type="http://schemas.openxmlformats.org/officeDocument/2006/relationships/image" Target="../media/image56.emf"/><Relationship Id="rId12" Type="http://schemas.openxmlformats.org/officeDocument/2006/relationships/tags" Target="../tags/tag68.xml"/><Relationship Id="rId33" Type="http://schemas.openxmlformats.org/officeDocument/2006/relationships/tags" Target="../tags/tag89.xml"/><Relationship Id="rId108" Type="http://schemas.openxmlformats.org/officeDocument/2006/relationships/tags" Target="../tags/tag164.xml"/><Relationship Id="rId129" Type="http://schemas.openxmlformats.org/officeDocument/2006/relationships/tags" Target="../tags/tag185.xml"/><Relationship Id="rId54" Type="http://schemas.openxmlformats.org/officeDocument/2006/relationships/tags" Target="../tags/tag110.xml"/><Relationship Id="rId70" Type="http://schemas.openxmlformats.org/officeDocument/2006/relationships/tags" Target="../tags/tag126.xml"/><Relationship Id="rId75" Type="http://schemas.openxmlformats.org/officeDocument/2006/relationships/tags" Target="../tags/tag131.xml"/><Relationship Id="rId91" Type="http://schemas.openxmlformats.org/officeDocument/2006/relationships/tags" Target="../tags/tag147.xml"/><Relationship Id="rId96" Type="http://schemas.openxmlformats.org/officeDocument/2006/relationships/tags" Target="../tags/tag152.xml"/><Relationship Id="rId140" Type="http://schemas.openxmlformats.org/officeDocument/2006/relationships/tags" Target="../tags/tag196.xml"/><Relationship Id="rId145" Type="http://schemas.openxmlformats.org/officeDocument/2006/relationships/tags" Target="../tags/tag201.xml"/><Relationship Id="rId161" Type="http://schemas.openxmlformats.org/officeDocument/2006/relationships/tags" Target="../tags/tag217.xml"/><Relationship Id="rId166" Type="http://schemas.openxmlformats.org/officeDocument/2006/relationships/image" Target="../media/image51.emf"/><Relationship Id="rId1" Type="http://schemas.openxmlformats.org/officeDocument/2006/relationships/tags" Target="../tags/tag57.xml"/><Relationship Id="rId6" Type="http://schemas.openxmlformats.org/officeDocument/2006/relationships/tags" Target="../tags/tag62.xml"/><Relationship Id="rId23" Type="http://schemas.openxmlformats.org/officeDocument/2006/relationships/tags" Target="../tags/tag79.xml"/><Relationship Id="rId28" Type="http://schemas.openxmlformats.org/officeDocument/2006/relationships/tags" Target="../tags/tag84.xml"/><Relationship Id="rId49" Type="http://schemas.openxmlformats.org/officeDocument/2006/relationships/tags" Target="../tags/tag105.xml"/><Relationship Id="rId114" Type="http://schemas.openxmlformats.org/officeDocument/2006/relationships/tags" Target="../tags/tag170.xml"/><Relationship Id="rId119" Type="http://schemas.openxmlformats.org/officeDocument/2006/relationships/tags" Target="../tags/tag175.xml"/><Relationship Id="rId44" Type="http://schemas.openxmlformats.org/officeDocument/2006/relationships/tags" Target="../tags/tag100.xml"/><Relationship Id="rId60" Type="http://schemas.openxmlformats.org/officeDocument/2006/relationships/tags" Target="../tags/tag116.xml"/><Relationship Id="rId65" Type="http://schemas.openxmlformats.org/officeDocument/2006/relationships/tags" Target="../tags/tag121.xml"/><Relationship Id="rId81" Type="http://schemas.openxmlformats.org/officeDocument/2006/relationships/tags" Target="../tags/tag137.xml"/><Relationship Id="rId86" Type="http://schemas.openxmlformats.org/officeDocument/2006/relationships/tags" Target="../tags/tag142.xml"/><Relationship Id="rId130" Type="http://schemas.openxmlformats.org/officeDocument/2006/relationships/tags" Target="../tags/tag186.xml"/><Relationship Id="rId135" Type="http://schemas.openxmlformats.org/officeDocument/2006/relationships/tags" Target="../tags/tag191.xml"/><Relationship Id="rId151" Type="http://schemas.openxmlformats.org/officeDocument/2006/relationships/tags" Target="../tags/tag207.xml"/><Relationship Id="rId156" Type="http://schemas.openxmlformats.org/officeDocument/2006/relationships/tags" Target="../tags/tag212.xml"/><Relationship Id="rId13" Type="http://schemas.openxmlformats.org/officeDocument/2006/relationships/tags" Target="../tags/tag69.xml"/><Relationship Id="rId18" Type="http://schemas.openxmlformats.org/officeDocument/2006/relationships/tags" Target="../tags/tag74.xml"/><Relationship Id="rId39" Type="http://schemas.openxmlformats.org/officeDocument/2006/relationships/tags" Target="../tags/tag95.xml"/><Relationship Id="rId109" Type="http://schemas.openxmlformats.org/officeDocument/2006/relationships/tags" Target="../tags/tag165.xml"/><Relationship Id="rId34" Type="http://schemas.openxmlformats.org/officeDocument/2006/relationships/tags" Target="../tags/tag90.xml"/><Relationship Id="rId50" Type="http://schemas.openxmlformats.org/officeDocument/2006/relationships/tags" Target="../tags/tag106.xml"/><Relationship Id="rId55" Type="http://schemas.openxmlformats.org/officeDocument/2006/relationships/tags" Target="../tags/tag111.xml"/><Relationship Id="rId76" Type="http://schemas.openxmlformats.org/officeDocument/2006/relationships/tags" Target="../tags/tag132.xml"/><Relationship Id="rId97" Type="http://schemas.openxmlformats.org/officeDocument/2006/relationships/tags" Target="../tags/tag153.xml"/><Relationship Id="rId104" Type="http://schemas.openxmlformats.org/officeDocument/2006/relationships/tags" Target="../tags/tag160.xml"/><Relationship Id="rId120" Type="http://schemas.openxmlformats.org/officeDocument/2006/relationships/tags" Target="../tags/tag176.xml"/><Relationship Id="rId125" Type="http://schemas.openxmlformats.org/officeDocument/2006/relationships/tags" Target="../tags/tag181.xml"/><Relationship Id="rId141" Type="http://schemas.openxmlformats.org/officeDocument/2006/relationships/tags" Target="../tags/tag197.xml"/><Relationship Id="rId146" Type="http://schemas.openxmlformats.org/officeDocument/2006/relationships/tags" Target="../tags/tag202.xml"/><Relationship Id="rId167" Type="http://schemas.openxmlformats.org/officeDocument/2006/relationships/image" Target="../media/image52.emf"/><Relationship Id="rId7" Type="http://schemas.openxmlformats.org/officeDocument/2006/relationships/tags" Target="../tags/tag63.xml"/><Relationship Id="rId71" Type="http://schemas.openxmlformats.org/officeDocument/2006/relationships/tags" Target="../tags/tag127.xml"/><Relationship Id="rId92" Type="http://schemas.openxmlformats.org/officeDocument/2006/relationships/tags" Target="../tags/tag148.xml"/><Relationship Id="rId162" Type="http://schemas.openxmlformats.org/officeDocument/2006/relationships/tags" Target="../tags/tag218.xml"/><Relationship Id="rId2" Type="http://schemas.openxmlformats.org/officeDocument/2006/relationships/tags" Target="../tags/tag58.xml"/><Relationship Id="rId29" Type="http://schemas.openxmlformats.org/officeDocument/2006/relationships/tags" Target="../tags/tag85.xml"/><Relationship Id="rId24" Type="http://schemas.openxmlformats.org/officeDocument/2006/relationships/tags" Target="../tags/tag80.xml"/><Relationship Id="rId40" Type="http://schemas.openxmlformats.org/officeDocument/2006/relationships/tags" Target="../tags/tag96.xml"/><Relationship Id="rId45" Type="http://schemas.openxmlformats.org/officeDocument/2006/relationships/tags" Target="../tags/tag101.xml"/><Relationship Id="rId66" Type="http://schemas.openxmlformats.org/officeDocument/2006/relationships/tags" Target="../tags/tag122.xml"/><Relationship Id="rId87" Type="http://schemas.openxmlformats.org/officeDocument/2006/relationships/tags" Target="../tags/tag143.xml"/><Relationship Id="rId110" Type="http://schemas.openxmlformats.org/officeDocument/2006/relationships/tags" Target="../tags/tag166.xml"/><Relationship Id="rId115" Type="http://schemas.openxmlformats.org/officeDocument/2006/relationships/tags" Target="../tags/tag171.xml"/><Relationship Id="rId131" Type="http://schemas.openxmlformats.org/officeDocument/2006/relationships/tags" Target="../tags/tag187.xml"/><Relationship Id="rId136" Type="http://schemas.openxmlformats.org/officeDocument/2006/relationships/tags" Target="../tags/tag192.xml"/><Relationship Id="rId157" Type="http://schemas.openxmlformats.org/officeDocument/2006/relationships/tags" Target="../tags/tag213.xml"/><Relationship Id="rId61" Type="http://schemas.openxmlformats.org/officeDocument/2006/relationships/tags" Target="../tags/tag117.xml"/><Relationship Id="rId82" Type="http://schemas.openxmlformats.org/officeDocument/2006/relationships/tags" Target="../tags/tag138.xml"/><Relationship Id="rId152" Type="http://schemas.openxmlformats.org/officeDocument/2006/relationships/tags" Target="../tags/tag208.xml"/><Relationship Id="rId19" Type="http://schemas.openxmlformats.org/officeDocument/2006/relationships/tags" Target="../tags/tag75.xml"/><Relationship Id="rId14" Type="http://schemas.openxmlformats.org/officeDocument/2006/relationships/tags" Target="../tags/tag70.xml"/><Relationship Id="rId30" Type="http://schemas.openxmlformats.org/officeDocument/2006/relationships/tags" Target="../tags/tag86.xml"/><Relationship Id="rId35" Type="http://schemas.openxmlformats.org/officeDocument/2006/relationships/tags" Target="../tags/tag91.xml"/><Relationship Id="rId56" Type="http://schemas.openxmlformats.org/officeDocument/2006/relationships/tags" Target="../tags/tag112.xml"/><Relationship Id="rId77" Type="http://schemas.openxmlformats.org/officeDocument/2006/relationships/tags" Target="../tags/tag133.xml"/><Relationship Id="rId100" Type="http://schemas.openxmlformats.org/officeDocument/2006/relationships/tags" Target="../tags/tag156.xml"/><Relationship Id="rId105" Type="http://schemas.openxmlformats.org/officeDocument/2006/relationships/tags" Target="../tags/tag161.xml"/><Relationship Id="rId126" Type="http://schemas.openxmlformats.org/officeDocument/2006/relationships/tags" Target="../tags/tag182.xml"/><Relationship Id="rId147" Type="http://schemas.openxmlformats.org/officeDocument/2006/relationships/tags" Target="../tags/tag203.xml"/><Relationship Id="rId168" Type="http://schemas.openxmlformats.org/officeDocument/2006/relationships/image" Target="../media/image53.emf"/><Relationship Id="rId8" Type="http://schemas.openxmlformats.org/officeDocument/2006/relationships/tags" Target="../tags/tag64.xml"/><Relationship Id="rId51" Type="http://schemas.openxmlformats.org/officeDocument/2006/relationships/tags" Target="../tags/tag107.xml"/><Relationship Id="rId72" Type="http://schemas.openxmlformats.org/officeDocument/2006/relationships/tags" Target="../tags/tag128.xml"/><Relationship Id="rId93" Type="http://schemas.openxmlformats.org/officeDocument/2006/relationships/tags" Target="../tags/tag149.xml"/><Relationship Id="rId98" Type="http://schemas.openxmlformats.org/officeDocument/2006/relationships/tags" Target="../tags/tag154.xml"/><Relationship Id="rId121" Type="http://schemas.openxmlformats.org/officeDocument/2006/relationships/tags" Target="../tags/tag177.xml"/><Relationship Id="rId142" Type="http://schemas.openxmlformats.org/officeDocument/2006/relationships/tags" Target="../tags/tag198.xml"/><Relationship Id="rId163" Type="http://schemas.openxmlformats.org/officeDocument/2006/relationships/tags" Target="../tags/tag219.xml"/><Relationship Id="rId3" Type="http://schemas.openxmlformats.org/officeDocument/2006/relationships/tags" Target="../tags/tag59.xml"/><Relationship Id="rId25" Type="http://schemas.openxmlformats.org/officeDocument/2006/relationships/tags" Target="../tags/tag81.xml"/><Relationship Id="rId46" Type="http://schemas.openxmlformats.org/officeDocument/2006/relationships/tags" Target="../tags/tag102.xml"/><Relationship Id="rId67" Type="http://schemas.openxmlformats.org/officeDocument/2006/relationships/tags" Target="../tags/tag123.xml"/><Relationship Id="rId116" Type="http://schemas.openxmlformats.org/officeDocument/2006/relationships/tags" Target="../tags/tag172.xml"/><Relationship Id="rId137" Type="http://schemas.openxmlformats.org/officeDocument/2006/relationships/tags" Target="../tags/tag193.xml"/><Relationship Id="rId158" Type="http://schemas.openxmlformats.org/officeDocument/2006/relationships/tags" Target="../tags/tag214.xml"/><Relationship Id="rId20" Type="http://schemas.openxmlformats.org/officeDocument/2006/relationships/tags" Target="../tags/tag76.xml"/><Relationship Id="rId41" Type="http://schemas.openxmlformats.org/officeDocument/2006/relationships/tags" Target="../tags/tag97.xml"/><Relationship Id="rId62" Type="http://schemas.openxmlformats.org/officeDocument/2006/relationships/tags" Target="../tags/tag118.xml"/><Relationship Id="rId83" Type="http://schemas.openxmlformats.org/officeDocument/2006/relationships/tags" Target="../tags/tag139.xml"/><Relationship Id="rId88" Type="http://schemas.openxmlformats.org/officeDocument/2006/relationships/tags" Target="../tags/tag144.xml"/><Relationship Id="rId111" Type="http://schemas.openxmlformats.org/officeDocument/2006/relationships/tags" Target="../tags/tag167.xml"/><Relationship Id="rId132" Type="http://schemas.openxmlformats.org/officeDocument/2006/relationships/tags" Target="../tags/tag188.xml"/><Relationship Id="rId153" Type="http://schemas.openxmlformats.org/officeDocument/2006/relationships/tags" Target="../tags/tag209.xml"/><Relationship Id="rId15" Type="http://schemas.openxmlformats.org/officeDocument/2006/relationships/tags" Target="../tags/tag71.xml"/><Relationship Id="rId36" Type="http://schemas.openxmlformats.org/officeDocument/2006/relationships/tags" Target="../tags/tag92.xml"/><Relationship Id="rId57" Type="http://schemas.openxmlformats.org/officeDocument/2006/relationships/tags" Target="../tags/tag113.xml"/><Relationship Id="rId106" Type="http://schemas.openxmlformats.org/officeDocument/2006/relationships/tags" Target="../tags/tag162.xml"/><Relationship Id="rId127" Type="http://schemas.openxmlformats.org/officeDocument/2006/relationships/tags" Target="../tags/tag183.xml"/><Relationship Id="rId10" Type="http://schemas.openxmlformats.org/officeDocument/2006/relationships/tags" Target="../tags/tag66.xml"/><Relationship Id="rId31" Type="http://schemas.openxmlformats.org/officeDocument/2006/relationships/tags" Target="../tags/tag87.xml"/><Relationship Id="rId52" Type="http://schemas.openxmlformats.org/officeDocument/2006/relationships/tags" Target="../tags/tag108.xml"/><Relationship Id="rId73" Type="http://schemas.openxmlformats.org/officeDocument/2006/relationships/tags" Target="../tags/tag129.xml"/><Relationship Id="rId78" Type="http://schemas.openxmlformats.org/officeDocument/2006/relationships/tags" Target="../tags/tag134.xml"/><Relationship Id="rId94" Type="http://schemas.openxmlformats.org/officeDocument/2006/relationships/tags" Target="../tags/tag150.xml"/><Relationship Id="rId99" Type="http://schemas.openxmlformats.org/officeDocument/2006/relationships/tags" Target="../tags/tag155.xml"/><Relationship Id="rId101" Type="http://schemas.openxmlformats.org/officeDocument/2006/relationships/tags" Target="../tags/tag157.xml"/><Relationship Id="rId122" Type="http://schemas.openxmlformats.org/officeDocument/2006/relationships/tags" Target="../tags/tag178.xml"/><Relationship Id="rId143" Type="http://schemas.openxmlformats.org/officeDocument/2006/relationships/tags" Target="../tags/tag199.xml"/><Relationship Id="rId148" Type="http://schemas.openxmlformats.org/officeDocument/2006/relationships/tags" Target="../tags/tag204.xml"/><Relationship Id="rId164" Type="http://schemas.openxmlformats.org/officeDocument/2006/relationships/slideLayout" Target="../slideLayouts/slideLayout7.xml"/><Relationship Id="rId169" Type="http://schemas.openxmlformats.org/officeDocument/2006/relationships/image" Target="../media/image54.emf"/><Relationship Id="rId4" Type="http://schemas.openxmlformats.org/officeDocument/2006/relationships/tags" Target="../tags/tag60.xml"/><Relationship Id="rId9" Type="http://schemas.openxmlformats.org/officeDocument/2006/relationships/tags" Target="../tags/tag65.xml"/><Relationship Id="rId26" Type="http://schemas.openxmlformats.org/officeDocument/2006/relationships/tags" Target="../tags/tag82.xml"/><Relationship Id="rId47" Type="http://schemas.openxmlformats.org/officeDocument/2006/relationships/tags" Target="../tags/tag103.xml"/><Relationship Id="rId68" Type="http://schemas.openxmlformats.org/officeDocument/2006/relationships/tags" Target="../tags/tag124.xml"/><Relationship Id="rId89" Type="http://schemas.openxmlformats.org/officeDocument/2006/relationships/tags" Target="../tags/tag145.xml"/><Relationship Id="rId112" Type="http://schemas.openxmlformats.org/officeDocument/2006/relationships/tags" Target="../tags/tag168.xml"/><Relationship Id="rId133" Type="http://schemas.openxmlformats.org/officeDocument/2006/relationships/tags" Target="../tags/tag189.xml"/><Relationship Id="rId154" Type="http://schemas.openxmlformats.org/officeDocument/2006/relationships/tags" Target="../tags/tag210.xml"/><Relationship Id="rId16" Type="http://schemas.openxmlformats.org/officeDocument/2006/relationships/tags" Target="../tags/tag72.xml"/><Relationship Id="rId37" Type="http://schemas.openxmlformats.org/officeDocument/2006/relationships/tags" Target="../tags/tag93.xml"/><Relationship Id="rId58" Type="http://schemas.openxmlformats.org/officeDocument/2006/relationships/tags" Target="../tags/tag114.xml"/><Relationship Id="rId79" Type="http://schemas.openxmlformats.org/officeDocument/2006/relationships/tags" Target="../tags/tag135.xml"/><Relationship Id="rId102" Type="http://schemas.openxmlformats.org/officeDocument/2006/relationships/tags" Target="../tags/tag158.xml"/><Relationship Id="rId123" Type="http://schemas.openxmlformats.org/officeDocument/2006/relationships/tags" Target="../tags/tag179.xml"/><Relationship Id="rId144" Type="http://schemas.openxmlformats.org/officeDocument/2006/relationships/tags" Target="../tags/tag200.xml"/><Relationship Id="rId90" Type="http://schemas.openxmlformats.org/officeDocument/2006/relationships/tags" Target="../tags/tag146.xml"/><Relationship Id="rId165" Type="http://schemas.openxmlformats.org/officeDocument/2006/relationships/notesSlide" Target="../notesSlides/notesSlide41.xml"/><Relationship Id="rId27" Type="http://schemas.openxmlformats.org/officeDocument/2006/relationships/tags" Target="../tags/tag83.xml"/><Relationship Id="rId48" Type="http://schemas.openxmlformats.org/officeDocument/2006/relationships/tags" Target="../tags/tag104.xml"/><Relationship Id="rId69" Type="http://schemas.openxmlformats.org/officeDocument/2006/relationships/tags" Target="../tags/tag125.xml"/><Relationship Id="rId113" Type="http://schemas.openxmlformats.org/officeDocument/2006/relationships/tags" Target="../tags/tag169.xml"/><Relationship Id="rId134" Type="http://schemas.openxmlformats.org/officeDocument/2006/relationships/tags" Target="../tags/tag190.xml"/><Relationship Id="rId80" Type="http://schemas.openxmlformats.org/officeDocument/2006/relationships/tags" Target="../tags/tag136.xml"/><Relationship Id="rId155" Type="http://schemas.openxmlformats.org/officeDocument/2006/relationships/tags" Target="../tags/tag211.xml"/><Relationship Id="rId17" Type="http://schemas.openxmlformats.org/officeDocument/2006/relationships/tags" Target="../tags/tag73.xml"/><Relationship Id="rId38" Type="http://schemas.openxmlformats.org/officeDocument/2006/relationships/tags" Target="../tags/tag94.xml"/><Relationship Id="rId59" Type="http://schemas.openxmlformats.org/officeDocument/2006/relationships/tags" Target="../tags/tag115.xml"/><Relationship Id="rId103" Type="http://schemas.openxmlformats.org/officeDocument/2006/relationships/tags" Target="../tags/tag159.xml"/><Relationship Id="rId124" Type="http://schemas.openxmlformats.org/officeDocument/2006/relationships/tags" Target="../tags/tag180.xml"/></Relationships>
</file>

<file path=ppt/slides/_rels/slide46.xml.rels><?xml version="1.0" encoding="UTF-8" standalone="yes"?>
<Relationships xmlns="http://schemas.openxmlformats.org/package/2006/relationships"><Relationship Id="rId26" Type="http://schemas.openxmlformats.org/officeDocument/2006/relationships/tags" Target="../tags/tag245.xml"/><Relationship Id="rId21" Type="http://schemas.openxmlformats.org/officeDocument/2006/relationships/tags" Target="../tags/tag240.xml"/><Relationship Id="rId42" Type="http://schemas.openxmlformats.org/officeDocument/2006/relationships/tags" Target="../tags/tag261.xml"/><Relationship Id="rId47" Type="http://schemas.openxmlformats.org/officeDocument/2006/relationships/tags" Target="../tags/tag266.xml"/><Relationship Id="rId63" Type="http://schemas.openxmlformats.org/officeDocument/2006/relationships/tags" Target="../tags/tag282.xml"/><Relationship Id="rId68" Type="http://schemas.openxmlformats.org/officeDocument/2006/relationships/tags" Target="../tags/tag287.xml"/><Relationship Id="rId16" Type="http://schemas.openxmlformats.org/officeDocument/2006/relationships/tags" Target="../tags/tag235.xml"/><Relationship Id="rId11" Type="http://schemas.openxmlformats.org/officeDocument/2006/relationships/tags" Target="../tags/tag230.xml"/><Relationship Id="rId32" Type="http://schemas.openxmlformats.org/officeDocument/2006/relationships/tags" Target="../tags/tag251.xml"/><Relationship Id="rId37" Type="http://schemas.openxmlformats.org/officeDocument/2006/relationships/tags" Target="../tags/tag256.xml"/><Relationship Id="rId53" Type="http://schemas.openxmlformats.org/officeDocument/2006/relationships/tags" Target="../tags/tag272.xml"/><Relationship Id="rId58" Type="http://schemas.openxmlformats.org/officeDocument/2006/relationships/tags" Target="../tags/tag277.xml"/><Relationship Id="rId74" Type="http://schemas.openxmlformats.org/officeDocument/2006/relationships/tags" Target="../tags/tag293.xml"/><Relationship Id="rId79" Type="http://schemas.openxmlformats.org/officeDocument/2006/relationships/tags" Target="../tags/tag298.xml"/><Relationship Id="rId5" Type="http://schemas.openxmlformats.org/officeDocument/2006/relationships/tags" Target="../tags/tag224.xml"/><Relationship Id="rId61" Type="http://schemas.openxmlformats.org/officeDocument/2006/relationships/tags" Target="../tags/tag280.xml"/><Relationship Id="rId82" Type="http://schemas.openxmlformats.org/officeDocument/2006/relationships/notesSlide" Target="../notesSlides/notesSlide42.xml"/><Relationship Id="rId19" Type="http://schemas.openxmlformats.org/officeDocument/2006/relationships/tags" Target="../tags/tag238.xml"/><Relationship Id="rId14" Type="http://schemas.openxmlformats.org/officeDocument/2006/relationships/tags" Target="../tags/tag233.xml"/><Relationship Id="rId22" Type="http://schemas.openxmlformats.org/officeDocument/2006/relationships/tags" Target="../tags/tag241.xml"/><Relationship Id="rId27" Type="http://schemas.openxmlformats.org/officeDocument/2006/relationships/tags" Target="../tags/tag246.xml"/><Relationship Id="rId30" Type="http://schemas.openxmlformats.org/officeDocument/2006/relationships/tags" Target="../tags/tag249.xml"/><Relationship Id="rId35" Type="http://schemas.openxmlformats.org/officeDocument/2006/relationships/tags" Target="../tags/tag254.xml"/><Relationship Id="rId43" Type="http://schemas.openxmlformats.org/officeDocument/2006/relationships/tags" Target="../tags/tag262.xml"/><Relationship Id="rId48" Type="http://schemas.openxmlformats.org/officeDocument/2006/relationships/tags" Target="../tags/tag267.xml"/><Relationship Id="rId56" Type="http://schemas.openxmlformats.org/officeDocument/2006/relationships/tags" Target="../tags/tag275.xml"/><Relationship Id="rId64" Type="http://schemas.openxmlformats.org/officeDocument/2006/relationships/tags" Target="../tags/tag283.xml"/><Relationship Id="rId69" Type="http://schemas.openxmlformats.org/officeDocument/2006/relationships/tags" Target="../tags/tag288.xml"/><Relationship Id="rId77" Type="http://schemas.openxmlformats.org/officeDocument/2006/relationships/tags" Target="../tags/tag296.xml"/><Relationship Id="rId8" Type="http://schemas.openxmlformats.org/officeDocument/2006/relationships/tags" Target="../tags/tag227.xml"/><Relationship Id="rId51" Type="http://schemas.openxmlformats.org/officeDocument/2006/relationships/tags" Target="../tags/tag270.xml"/><Relationship Id="rId72" Type="http://schemas.openxmlformats.org/officeDocument/2006/relationships/tags" Target="../tags/tag291.xml"/><Relationship Id="rId80" Type="http://schemas.openxmlformats.org/officeDocument/2006/relationships/tags" Target="../tags/tag299.xml"/><Relationship Id="rId3" Type="http://schemas.openxmlformats.org/officeDocument/2006/relationships/tags" Target="../tags/tag222.xml"/><Relationship Id="rId12" Type="http://schemas.openxmlformats.org/officeDocument/2006/relationships/tags" Target="../tags/tag231.xml"/><Relationship Id="rId17" Type="http://schemas.openxmlformats.org/officeDocument/2006/relationships/tags" Target="../tags/tag236.xml"/><Relationship Id="rId25" Type="http://schemas.openxmlformats.org/officeDocument/2006/relationships/tags" Target="../tags/tag244.xml"/><Relationship Id="rId33" Type="http://schemas.openxmlformats.org/officeDocument/2006/relationships/tags" Target="../tags/tag252.xml"/><Relationship Id="rId38" Type="http://schemas.openxmlformats.org/officeDocument/2006/relationships/tags" Target="../tags/tag257.xml"/><Relationship Id="rId46" Type="http://schemas.openxmlformats.org/officeDocument/2006/relationships/tags" Target="../tags/tag265.xml"/><Relationship Id="rId59" Type="http://schemas.openxmlformats.org/officeDocument/2006/relationships/tags" Target="../tags/tag278.xml"/><Relationship Id="rId67" Type="http://schemas.openxmlformats.org/officeDocument/2006/relationships/tags" Target="../tags/tag286.xml"/><Relationship Id="rId20" Type="http://schemas.openxmlformats.org/officeDocument/2006/relationships/tags" Target="../tags/tag239.xml"/><Relationship Id="rId41" Type="http://schemas.openxmlformats.org/officeDocument/2006/relationships/tags" Target="../tags/tag260.xml"/><Relationship Id="rId54" Type="http://schemas.openxmlformats.org/officeDocument/2006/relationships/tags" Target="../tags/tag273.xml"/><Relationship Id="rId62" Type="http://schemas.openxmlformats.org/officeDocument/2006/relationships/tags" Target="../tags/tag281.xml"/><Relationship Id="rId70" Type="http://schemas.openxmlformats.org/officeDocument/2006/relationships/tags" Target="../tags/tag289.xml"/><Relationship Id="rId75" Type="http://schemas.openxmlformats.org/officeDocument/2006/relationships/tags" Target="../tags/tag294.xml"/><Relationship Id="rId1" Type="http://schemas.openxmlformats.org/officeDocument/2006/relationships/tags" Target="../tags/tag220.xml"/><Relationship Id="rId6" Type="http://schemas.openxmlformats.org/officeDocument/2006/relationships/tags" Target="../tags/tag225.xml"/><Relationship Id="rId15" Type="http://schemas.openxmlformats.org/officeDocument/2006/relationships/tags" Target="../tags/tag234.xml"/><Relationship Id="rId23" Type="http://schemas.openxmlformats.org/officeDocument/2006/relationships/tags" Target="../tags/tag242.xml"/><Relationship Id="rId28" Type="http://schemas.openxmlformats.org/officeDocument/2006/relationships/tags" Target="../tags/tag247.xml"/><Relationship Id="rId36" Type="http://schemas.openxmlformats.org/officeDocument/2006/relationships/tags" Target="../tags/tag255.xml"/><Relationship Id="rId49" Type="http://schemas.openxmlformats.org/officeDocument/2006/relationships/tags" Target="../tags/tag268.xml"/><Relationship Id="rId57" Type="http://schemas.openxmlformats.org/officeDocument/2006/relationships/tags" Target="../tags/tag276.xml"/><Relationship Id="rId10" Type="http://schemas.openxmlformats.org/officeDocument/2006/relationships/tags" Target="../tags/tag229.xml"/><Relationship Id="rId31" Type="http://schemas.openxmlformats.org/officeDocument/2006/relationships/tags" Target="../tags/tag250.xml"/><Relationship Id="rId44" Type="http://schemas.openxmlformats.org/officeDocument/2006/relationships/tags" Target="../tags/tag263.xml"/><Relationship Id="rId52" Type="http://schemas.openxmlformats.org/officeDocument/2006/relationships/tags" Target="../tags/tag271.xml"/><Relationship Id="rId60" Type="http://schemas.openxmlformats.org/officeDocument/2006/relationships/tags" Target="../tags/tag279.xml"/><Relationship Id="rId65" Type="http://schemas.openxmlformats.org/officeDocument/2006/relationships/tags" Target="../tags/tag284.xml"/><Relationship Id="rId73" Type="http://schemas.openxmlformats.org/officeDocument/2006/relationships/tags" Target="../tags/tag292.xml"/><Relationship Id="rId78" Type="http://schemas.openxmlformats.org/officeDocument/2006/relationships/tags" Target="../tags/tag297.xml"/><Relationship Id="rId81" Type="http://schemas.openxmlformats.org/officeDocument/2006/relationships/slideLayout" Target="../slideLayouts/slideLayout7.xml"/><Relationship Id="rId4" Type="http://schemas.openxmlformats.org/officeDocument/2006/relationships/tags" Target="../tags/tag223.xml"/><Relationship Id="rId9" Type="http://schemas.openxmlformats.org/officeDocument/2006/relationships/tags" Target="../tags/tag228.xml"/><Relationship Id="rId13" Type="http://schemas.openxmlformats.org/officeDocument/2006/relationships/tags" Target="../tags/tag232.xml"/><Relationship Id="rId18" Type="http://schemas.openxmlformats.org/officeDocument/2006/relationships/tags" Target="../tags/tag237.xml"/><Relationship Id="rId39" Type="http://schemas.openxmlformats.org/officeDocument/2006/relationships/tags" Target="../tags/tag258.xml"/><Relationship Id="rId34" Type="http://schemas.openxmlformats.org/officeDocument/2006/relationships/tags" Target="../tags/tag253.xml"/><Relationship Id="rId50" Type="http://schemas.openxmlformats.org/officeDocument/2006/relationships/tags" Target="../tags/tag269.xml"/><Relationship Id="rId55" Type="http://schemas.openxmlformats.org/officeDocument/2006/relationships/tags" Target="../tags/tag274.xml"/><Relationship Id="rId76" Type="http://schemas.openxmlformats.org/officeDocument/2006/relationships/tags" Target="../tags/tag295.xml"/><Relationship Id="rId7" Type="http://schemas.openxmlformats.org/officeDocument/2006/relationships/tags" Target="../tags/tag226.xml"/><Relationship Id="rId71" Type="http://schemas.openxmlformats.org/officeDocument/2006/relationships/tags" Target="../tags/tag290.xml"/><Relationship Id="rId2" Type="http://schemas.openxmlformats.org/officeDocument/2006/relationships/tags" Target="../tags/tag221.xml"/><Relationship Id="rId29" Type="http://schemas.openxmlformats.org/officeDocument/2006/relationships/tags" Target="../tags/tag248.xml"/><Relationship Id="rId24" Type="http://schemas.openxmlformats.org/officeDocument/2006/relationships/tags" Target="../tags/tag243.xml"/><Relationship Id="rId40" Type="http://schemas.openxmlformats.org/officeDocument/2006/relationships/tags" Target="../tags/tag259.xml"/><Relationship Id="rId45" Type="http://schemas.openxmlformats.org/officeDocument/2006/relationships/tags" Target="../tags/tag264.xml"/><Relationship Id="rId66" Type="http://schemas.openxmlformats.org/officeDocument/2006/relationships/tags" Target="../tags/tag28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ACF4E0-5CC3-D8B7-1D50-B257663339F9}"/>
              </a:ext>
            </a:extLst>
          </p:cNvPr>
          <p:cNvSpPr>
            <a:spLocks noGrp="1"/>
          </p:cNvSpPr>
          <p:nvPr>
            <p:ph type="sldNum" sz="quarter" idx="12"/>
          </p:nvPr>
        </p:nvSpPr>
        <p:spPr/>
        <p:txBody>
          <a:bodyPr/>
          <a:lstStyle/>
          <a:p>
            <a:fld id="{465717F2-DE62-A445-9F03-50055757659A}" type="slidenum">
              <a:rPr lang="zh-CN" altLang="en-US" smtClean="0"/>
              <a:pPr/>
              <a:t>1</a:t>
            </a:fld>
            <a:endParaRPr lang="zh-CN" altLang="en-US"/>
          </a:p>
        </p:txBody>
      </p:sp>
      <p:pic>
        <p:nvPicPr>
          <p:cNvPr id="3" name="Picture 2">
            <a:extLst>
              <a:ext uri="{FF2B5EF4-FFF2-40B4-BE49-F238E27FC236}">
                <a16:creationId xmlns:a16="http://schemas.microsoft.com/office/drawing/2014/main" id="{0DA5B3E5-55AE-E822-3E55-DD524B12CC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1660" y="62967"/>
            <a:ext cx="1705897" cy="1705897"/>
          </a:xfrm>
          <a:prstGeom prst="rect">
            <a:avLst/>
          </a:prstGeom>
        </p:spPr>
      </p:pic>
      <p:pic>
        <p:nvPicPr>
          <p:cNvPr id="4" name="Picture 3">
            <a:extLst>
              <a:ext uri="{FF2B5EF4-FFF2-40B4-BE49-F238E27FC236}">
                <a16:creationId xmlns:a16="http://schemas.microsoft.com/office/drawing/2014/main" id="{49094B83-14C1-6CFC-791B-C8F17F695530}"/>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282923" y="224400"/>
            <a:ext cx="1383030" cy="1383030"/>
          </a:xfrm>
          <a:prstGeom prst="rect">
            <a:avLst/>
          </a:prstGeom>
        </p:spPr>
      </p:pic>
      <p:sp>
        <p:nvSpPr>
          <p:cNvPr id="5" name="文本框 6">
            <a:extLst>
              <a:ext uri="{FF2B5EF4-FFF2-40B4-BE49-F238E27FC236}">
                <a16:creationId xmlns:a16="http://schemas.microsoft.com/office/drawing/2014/main" id="{9977D4C7-59CA-EB89-3BDA-FEE084D7BA5D}"/>
              </a:ext>
            </a:extLst>
          </p:cNvPr>
          <p:cNvSpPr txBox="1">
            <a:spLocks noChangeArrowheads="1"/>
          </p:cNvSpPr>
          <p:nvPr/>
        </p:nvSpPr>
        <p:spPr bwMode="auto">
          <a:xfrm>
            <a:off x="1" y="2770062"/>
            <a:ext cx="12191999" cy="1069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buFont typeface="Arial" panose="020B0604020202020204" pitchFamily="34" charset="0"/>
              <a:buNone/>
            </a:pPr>
            <a:r>
              <a:rPr lang="zh-CN" altLang="en-US" sz="4800" b="1" dirty="0">
                <a:solidFill>
                  <a:srgbClr val="FFFFFF"/>
                </a:solidFill>
                <a:latin typeface="微软雅黑" panose="020B0503020204020204" pitchFamily="34" charset="-122"/>
                <a:ea typeface="微软雅黑" panose="020B0503020204020204" pitchFamily="34" charset="-122"/>
              </a:rPr>
              <a:t>第十四章 模型可解释性</a:t>
            </a:r>
            <a:endParaRPr lang="zh-CN" altLang="en-CN" sz="4000" b="1" dirty="0">
              <a:solidFill>
                <a:srgbClr val="FFFFFF"/>
              </a:solidFill>
              <a:latin typeface="微软雅黑" panose="020B0503020204020204" pitchFamily="34" charset="-122"/>
              <a:ea typeface="微软雅黑" panose="020B0503020204020204" pitchFamily="34" charset="-122"/>
            </a:endParaRPr>
          </a:p>
        </p:txBody>
      </p:sp>
      <p:sp>
        <p:nvSpPr>
          <p:cNvPr id="6" name="文本框 7">
            <a:extLst>
              <a:ext uri="{FF2B5EF4-FFF2-40B4-BE49-F238E27FC236}">
                <a16:creationId xmlns:a16="http://schemas.microsoft.com/office/drawing/2014/main" id="{908AF627-CBEB-CBBE-E727-F2F86C731D6C}"/>
              </a:ext>
            </a:extLst>
          </p:cNvPr>
          <p:cNvSpPr txBox="1">
            <a:spLocks noChangeArrowheads="1"/>
          </p:cNvSpPr>
          <p:nvPr/>
        </p:nvSpPr>
        <p:spPr bwMode="auto">
          <a:xfrm>
            <a:off x="1421477" y="4618614"/>
            <a:ext cx="9653844" cy="168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张奇  桂韬  黄萱菁</a:t>
            </a:r>
            <a:endParaRPr lang="en-US" altLang="zh-CN" sz="2800" dirty="0">
              <a:solidFill>
                <a:srgbClr val="FFFFFF"/>
              </a:solidFill>
              <a:latin typeface="Arial" panose="020B0604020202020204" pitchFamily="34" charset="0"/>
              <a:ea typeface="微软雅黑" panose="020B0503020204020204" pitchFamily="34" charset="-122"/>
            </a:endParaRPr>
          </a:p>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复旦大学</a:t>
            </a:r>
          </a:p>
        </p:txBody>
      </p:sp>
      <p:sp>
        <p:nvSpPr>
          <p:cNvPr id="8" name="TextBox 7">
            <a:extLst>
              <a:ext uri="{FF2B5EF4-FFF2-40B4-BE49-F238E27FC236}">
                <a16:creationId xmlns:a16="http://schemas.microsoft.com/office/drawing/2014/main" id="{9A8868A2-47A8-6168-AEF6-83CFF2733E3F}"/>
              </a:ext>
            </a:extLst>
          </p:cNvPr>
          <p:cNvSpPr txBox="1"/>
          <p:nvPr/>
        </p:nvSpPr>
        <p:spPr>
          <a:xfrm>
            <a:off x="3046971" y="1718643"/>
            <a:ext cx="6098058" cy="1069780"/>
          </a:xfrm>
          <a:prstGeom prst="rect">
            <a:avLst/>
          </a:prstGeom>
          <a:noFill/>
        </p:spPr>
        <p:txBody>
          <a:bodyPr wrap="square" anchor="ctr" anchorCtr="0">
            <a:spAutoFit/>
          </a:bodyPr>
          <a:lstStyle/>
          <a:p>
            <a:pPr algn="ctr" eaLnBrk="1" hangingPunct="1">
              <a:lnSpc>
                <a:spcPct val="150000"/>
              </a:lnSpc>
              <a:buFont typeface="Arial" panose="020B0604020202020204" pitchFamily="34" charset="0"/>
              <a:buNone/>
            </a:pPr>
            <a:r>
              <a:rPr lang="en-US" altLang="zh-CN" sz="4800" b="1" dirty="0">
                <a:solidFill>
                  <a:srgbClr val="FFFFFF"/>
                </a:solidFill>
                <a:latin typeface="微软雅黑" panose="020B0503020204020204" pitchFamily="34" charset="-122"/>
                <a:ea typeface="微软雅黑" panose="020B0503020204020204" pitchFamily="34" charset="-122"/>
              </a:rPr>
              <a:t>《</a:t>
            </a:r>
            <a:r>
              <a:rPr lang="zh-CN" altLang="en-CN" sz="4800" b="1" dirty="0">
                <a:solidFill>
                  <a:srgbClr val="FFFFFF"/>
                </a:solidFill>
                <a:latin typeface="微软雅黑" panose="020B0503020204020204" pitchFamily="34" charset="-122"/>
                <a:ea typeface="微软雅黑" panose="020B0503020204020204" pitchFamily="34" charset="-122"/>
              </a:rPr>
              <a:t>自然</a:t>
            </a:r>
            <a:r>
              <a:rPr lang="zh-CN" altLang="en-US" sz="4800" b="1" dirty="0">
                <a:solidFill>
                  <a:srgbClr val="FFFFFF"/>
                </a:solidFill>
                <a:latin typeface="微软雅黑" panose="020B0503020204020204" pitchFamily="34" charset="-122"/>
                <a:ea typeface="微软雅黑" panose="020B0503020204020204" pitchFamily="34" charset="-122"/>
              </a:rPr>
              <a:t>语言处理导论</a:t>
            </a:r>
            <a:r>
              <a:rPr lang="en-US" altLang="zh-CN" sz="4800" b="1" dirty="0">
                <a:solidFill>
                  <a:srgbClr val="FFFFFF"/>
                </a:solidFill>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1673648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可解释的分类</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827394"/>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算法事后解释</a:t>
            </a:r>
            <a:r>
              <a:rPr lang="zh-CN" altLang="en-US" sz="2000" u="sng" dirty="0">
                <a:latin typeface="Microsoft YaHei" panose="020B0503020204020204" pitchFamily="34" charset="-122"/>
                <a:ea typeface="Microsoft YaHei" panose="020B0503020204020204" pitchFamily="34" charset="-122"/>
              </a:rPr>
              <a:t>试图通过可解释替代模型（</a:t>
            </a:r>
            <a:r>
              <a:rPr lang="en-US" altLang="zh-CN" sz="2000" u="sng" dirty="0">
                <a:latin typeface="Microsoft YaHei" panose="020B0503020204020204" pitchFamily="34" charset="-122"/>
                <a:ea typeface="Microsoft YaHei" panose="020B0503020204020204" pitchFamily="34" charset="-122"/>
              </a:rPr>
              <a:t>Surrogate Model</a:t>
            </a:r>
            <a:r>
              <a:rPr lang="zh-CN" altLang="en-US" sz="2000" u="sng" dirty="0">
                <a:latin typeface="Microsoft YaHei" panose="020B0503020204020204" pitchFamily="34" charset="-122"/>
                <a:ea typeface="Microsoft YaHei" panose="020B0503020204020204" pitchFamily="34" charset="-122"/>
              </a:rPr>
              <a:t>）、基于梯度的相关性、沙普利值等方法提供局部或者全局方法，近似解释黑盒算法的决策依据</a:t>
            </a:r>
            <a:r>
              <a:rPr lang="zh-CN" altLang="en-US" sz="2000" dirty="0">
                <a:latin typeface="Microsoft YaHei" panose="020B0503020204020204" pitchFamily="34" charset="-122"/>
                <a:ea typeface="Microsoft YaHei" panose="020B0503020204020204" pitchFamily="34" charset="-122"/>
              </a:rPr>
              <a:t>。相比于白盒算法本身所具备的可解构性，事后解释的方法所提供的是针对黑盒模型的近似解释，方法本身也有很多需要进一步研究的内容。</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算法适用边界</a:t>
            </a:r>
            <a:r>
              <a:rPr lang="zh-CN" altLang="en-US" sz="2000" u="sng" dirty="0">
                <a:latin typeface="Microsoft YaHei" panose="020B0503020204020204" pitchFamily="34" charset="-122"/>
                <a:ea typeface="Microsoft YaHei" panose="020B0503020204020204" pitchFamily="34" charset="-122"/>
              </a:rPr>
              <a:t>是指算法所适用的领域和范围，目标是以算法的可解释性为基础，确定算法对于特定问题的适用性</a:t>
            </a:r>
            <a:r>
              <a:rPr lang="zh-CN" altLang="en-US" sz="2000" dirty="0">
                <a:latin typeface="Microsoft YaHei" panose="020B0503020204020204" pitchFamily="34" charset="-122"/>
                <a:ea typeface="Microsoft YaHei" panose="020B0503020204020204" pitchFamily="34" charset="-122"/>
              </a:rPr>
              <a:t>。算法适用边界的研究，可以在一定程度上减少实际应用中，由于无法被数学模型充分地表示等因素所带来的决策错误和应用风险。</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算法可担责性</a:t>
            </a:r>
            <a:r>
              <a:rPr lang="zh-CN" altLang="en-US" sz="2000" u="sng" dirty="0">
                <a:latin typeface="Microsoft YaHei" panose="020B0503020204020204" pitchFamily="34" charset="-122"/>
                <a:ea typeface="Microsoft YaHei" panose="020B0503020204020204" pitchFamily="34" charset="-122"/>
              </a:rPr>
              <a:t>在模型解释性的基础上提出了更高的要求，要求模型提供预测结果的正当性</a:t>
            </a:r>
            <a:r>
              <a:rPr lang="zh-CN" altLang="en-US" sz="2000" dirty="0">
                <a:latin typeface="Microsoft YaHei" panose="020B0503020204020204" pitchFamily="34" charset="-122"/>
                <a:ea typeface="Microsoft YaHei" panose="020B0503020204020204" pitchFamily="34" charset="-122"/>
              </a:rPr>
              <a:t>。可担责性要求算法能够“谨慎”地做出预测，试图避免目前基于数据驱动的算法由于训练数据、模型结构等原因，所造成的算法偏见和算法不可控等潜在风险。</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433732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解释的评价</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562228"/>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解释方法的评价可以从以下几个方面开展：</a:t>
            </a:r>
            <a:endParaRPr lang="en-US" altLang="zh-CN" sz="2000" dirty="0">
              <a:latin typeface="Microsoft YaHei" panose="020B0503020204020204" pitchFamily="34" charset="-122"/>
              <a:ea typeface="Microsoft YaHei" panose="020B0503020204020204" pitchFamily="34" charset="-122"/>
            </a:endParaRPr>
          </a:p>
          <a:p>
            <a:pPr marL="457200" indent="-457200" algn="just">
              <a:lnSpc>
                <a:spcPct val="125000"/>
              </a:lnSpc>
              <a:spcBef>
                <a:spcPts val="1200"/>
              </a:spcBef>
              <a:buAutoNum type="arabicPeriod"/>
            </a:pPr>
            <a:r>
              <a:rPr lang="zh-CN" altLang="en-US" b="1" dirty="0">
                <a:latin typeface="Microsoft YaHei" panose="020B0503020204020204" pitchFamily="34" charset="-122"/>
                <a:ea typeface="Microsoft YaHei" panose="020B0503020204020204" pitchFamily="34" charset="-122"/>
              </a:rPr>
              <a:t>忠实性（</a:t>
            </a:r>
            <a:r>
              <a:rPr lang="en-US" altLang="zh-CN" b="1" dirty="0">
                <a:latin typeface="Microsoft YaHei" panose="020B0503020204020204" pitchFamily="34" charset="-122"/>
                <a:ea typeface="Microsoft YaHei" panose="020B0503020204020204" pitchFamily="34" charset="-122"/>
              </a:rPr>
              <a:t>Fidelity</a:t>
            </a:r>
            <a:r>
              <a:rPr lang="zh-CN" altLang="en-US" b="1" dirty="0">
                <a:latin typeface="Microsoft YaHei" panose="020B0503020204020204" pitchFamily="34" charset="-122"/>
                <a:ea typeface="Microsoft YaHei" panose="020B0503020204020204" pitchFamily="34" charset="-122"/>
              </a:rPr>
              <a:t>）</a:t>
            </a:r>
            <a:r>
              <a:rPr lang="zh-CN" altLang="en-US" u="sng" dirty="0">
                <a:latin typeface="Microsoft YaHei" panose="020B0503020204020204" pitchFamily="34" charset="-122"/>
                <a:ea typeface="Microsoft YaHei" panose="020B0503020204020204" pitchFamily="34" charset="-122"/>
              </a:rPr>
              <a:t>是指解释方法是否客观忠实地反映了被解释算法的处理逻辑</a:t>
            </a:r>
            <a:r>
              <a:rPr lang="zh-CN" altLang="en-US" dirty="0">
                <a:latin typeface="Microsoft YaHei" panose="020B0503020204020204" pitchFamily="34" charset="-122"/>
                <a:ea typeface="Microsoft YaHei" panose="020B0503020204020204" pitchFamily="34" charset="-122"/>
              </a:rPr>
              <a:t>。如果通过解释方法给出某个特征或变量具有重要的作用，而这个特征或变量确实非常重要，那么这个解释方法就具有很好的忠实性。</a:t>
            </a:r>
            <a:endParaRPr lang="en-US" altLang="zh-CN" dirty="0">
              <a:latin typeface="Microsoft YaHei" panose="020B0503020204020204" pitchFamily="34" charset="-122"/>
              <a:ea typeface="Microsoft YaHei" panose="020B0503020204020204" pitchFamily="34" charset="-122"/>
            </a:endParaRPr>
          </a:p>
          <a:p>
            <a:pPr marL="457200" indent="-457200" algn="just">
              <a:lnSpc>
                <a:spcPct val="125000"/>
              </a:lnSpc>
              <a:spcBef>
                <a:spcPts val="1200"/>
              </a:spcBef>
              <a:buAutoNum type="arabicPeriod"/>
            </a:pPr>
            <a:r>
              <a:rPr lang="zh-CN" altLang="en-US" b="1" dirty="0">
                <a:latin typeface="Microsoft YaHei" panose="020B0503020204020204" pitchFamily="34" charset="-122"/>
                <a:ea typeface="Microsoft YaHei" panose="020B0503020204020204" pitchFamily="34" charset="-122"/>
              </a:rPr>
              <a:t>敏感度（</a:t>
            </a:r>
            <a:r>
              <a:rPr lang="en-US" altLang="zh-CN" b="1" dirty="0">
                <a:latin typeface="Microsoft YaHei" panose="020B0503020204020204" pitchFamily="34" charset="-122"/>
                <a:ea typeface="Microsoft YaHei" panose="020B0503020204020204" pitchFamily="34" charset="-122"/>
              </a:rPr>
              <a:t>Sensitivity</a:t>
            </a:r>
            <a:r>
              <a:rPr lang="zh-CN" altLang="en-US" b="1" dirty="0">
                <a:latin typeface="Microsoft YaHei" panose="020B0503020204020204" pitchFamily="34" charset="-122"/>
                <a:ea typeface="Microsoft YaHei" panose="020B0503020204020204" pitchFamily="34" charset="-122"/>
              </a:rPr>
              <a:t>）</a:t>
            </a:r>
            <a:r>
              <a:rPr lang="zh-CN" altLang="en-US" u="sng" dirty="0">
                <a:latin typeface="Microsoft YaHei" panose="020B0503020204020204" pitchFamily="34" charset="-122"/>
                <a:ea typeface="Microsoft YaHei" panose="020B0503020204020204" pitchFamily="34" charset="-122"/>
              </a:rPr>
              <a:t>是指解释方法在输入样本或者模型参数发生微小变化时，所提供结果是否会发生相应的变化</a:t>
            </a:r>
            <a:r>
              <a:rPr lang="zh-CN" altLang="en-US" dirty="0">
                <a:latin typeface="Microsoft YaHei" panose="020B0503020204020204" pitchFamily="34" charset="-122"/>
                <a:ea typeface="Microsoft YaHei" panose="020B0503020204020204" pitchFamily="34" charset="-122"/>
              </a:rPr>
              <a:t>。通常情况下，希望解释方法对模型参数的敏感度相对较高，而对输入样本的敏感度可以适当降低。这样的解释方法与模型参数的相关度较高，同时又能够在输入样本有一定噪声的情况下也能够给出可靠的解释。</a:t>
            </a:r>
            <a:endParaRPr lang="en-US" altLang="zh-CN" dirty="0">
              <a:latin typeface="Microsoft YaHei" panose="020B0503020204020204" pitchFamily="34" charset="-122"/>
              <a:ea typeface="Microsoft YaHei" panose="020B0503020204020204" pitchFamily="34" charset="-122"/>
            </a:endParaRPr>
          </a:p>
          <a:p>
            <a:pPr marL="457200" indent="-457200" algn="just">
              <a:lnSpc>
                <a:spcPct val="125000"/>
              </a:lnSpc>
              <a:spcBef>
                <a:spcPts val="1200"/>
              </a:spcBef>
              <a:buAutoNum type="arabicPeriod"/>
            </a:pPr>
            <a:r>
              <a:rPr lang="zh-CN" altLang="en-US" b="1" dirty="0">
                <a:latin typeface="Microsoft YaHei" panose="020B0503020204020204" pitchFamily="34" charset="-122"/>
                <a:ea typeface="Microsoft YaHei" panose="020B0503020204020204" pitchFamily="34" charset="-122"/>
              </a:rPr>
              <a:t>全面性（</a:t>
            </a:r>
            <a:r>
              <a:rPr lang="en-US" altLang="zh-CN" b="1" dirty="0">
                <a:latin typeface="Microsoft YaHei" panose="020B0503020204020204" pitchFamily="34" charset="-122"/>
                <a:ea typeface="Microsoft YaHei" panose="020B0503020204020204" pitchFamily="34" charset="-122"/>
              </a:rPr>
              <a:t>Integrity</a:t>
            </a:r>
            <a:r>
              <a:rPr lang="zh-CN" altLang="en-US" b="1" dirty="0">
                <a:latin typeface="Microsoft YaHei" panose="020B0503020204020204" pitchFamily="34" charset="-122"/>
                <a:ea typeface="Microsoft YaHei" panose="020B0503020204020204" pitchFamily="34" charset="-122"/>
              </a:rPr>
              <a:t>）</a:t>
            </a:r>
            <a:r>
              <a:rPr lang="zh-CN" altLang="en-US" u="sng" dirty="0">
                <a:latin typeface="Microsoft YaHei" panose="020B0503020204020204" pitchFamily="34" charset="-122"/>
                <a:ea typeface="Microsoft YaHei" panose="020B0503020204020204" pitchFamily="34" charset="-122"/>
              </a:rPr>
              <a:t>是指解释方法所提供的结果是否完全地反映了目标算法的全部处理逻辑</a:t>
            </a:r>
            <a:r>
              <a:rPr lang="zh-CN" altLang="en-US" dirty="0">
                <a:latin typeface="Microsoft YaHei" panose="020B0503020204020204" pitchFamily="34" charset="-122"/>
                <a:ea typeface="Microsoft YaHei" panose="020B0503020204020204" pitchFamily="34" charset="-122"/>
              </a:rPr>
              <a:t>。如果一个解释方法所提供的结果仅对某一个部分进行了解释，那么这个解释方法就是不全面的。如果一个解释方法能够对整体和各组块都给出解释，那么该算法的全面性就很好。</a:t>
            </a:r>
            <a:endParaRPr lang="en-US" altLang="zh-CN" dirty="0">
              <a:latin typeface="Microsoft YaHei" panose="020B0503020204020204" pitchFamily="34" charset="-122"/>
              <a:ea typeface="Microsoft YaHei" panose="020B0503020204020204" pitchFamily="34" charset="-122"/>
            </a:endParaRPr>
          </a:p>
          <a:p>
            <a:pPr marL="457200" indent="-457200" algn="just">
              <a:lnSpc>
                <a:spcPct val="125000"/>
              </a:lnSpc>
              <a:spcBef>
                <a:spcPts val="1200"/>
              </a:spcBef>
              <a:buAutoNum type="arabicPeriod"/>
            </a:pPr>
            <a:r>
              <a:rPr lang="zh-CN" altLang="en-US" b="1" dirty="0">
                <a:latin typeface="Microsoft YaHei" panose="020B0503020204020204" pitchFamily="34" charset="-122"/>
                <a:ea typeface="Microsoft YaHei" panose="020B0503020204020204" pitchFamily="34" charset="-122"/>
              </a:rPr>
              <a:t>可读性（</a:t>
            </a:r>
            <a:r>
              <a:rPr lang="en-US" altLang="zh-CN" b="1" dirty="0">
                <a:latin typeface="Microsoft YaHei" panose="020B0503020204020204" pitchFamily="34" charset="-122"/>
                <a:ea typeface="Microsoft YaHei" panose="020B0503020204020204" pitchFamily="34" charset="-122"/>
              </a:rPr>
              <a:t>Readability</a:t>
            </a:r>
            <a:r>
              <a:rPr lang="zh-CN" altLang="en-US" b="1" dirty="0">
                <a:latin typeface="Microsoft YaHei" panose="020B0503020204020204" pitchFamily="34" charset="-122"/>
                <a:ea typeface="Microsoft YaHei" panose="020B0503020204020204" pitchFamily="34" charset="-122"/>
              </a:rPr>
              <a:t>）</a:t>
            </a:r>
            <a:r>
              <a:rPr lang="zh-CN" altLang="en-US" u="sng" dirty="0">
                <a:latin typeface="Microsoft YaHei" panose="020B0503020204020204" pitchFamily="34" charset="-122"/>
                <a:ea typeface="Microsoft YaHei" panose="020B0503020204020204" pitchFamily="34" charset="-122"/>
              </a:rPr>
              <a:t>是指解释方法所给出的解释是否通俗易懂，便于用户理解。解释方法所提出的结果需要提供给各类角色用于模型效果提升、结果采纳判定等任务</a:t>
            </a:r>
            <a:r>
              <a:rPr lang="zh-CN" altLang="en-US" dirty="0">
                <a:latin typeface="Microsoft YaHei" panose="020B0503020204020204" pitchFamily="34" charset="-122"/>
                <a:ea typeface="Microsoft YaHei" panose="020B0503020204020204" pitchFamily="34" charset="-122"/>
              </a:rPr>
              <a:t>。如果解释方法提供的仍然是数亿维度的数值，或者是包含非常多复杂概念和各种关联关系的解释，人们很难理解，也就不能达到解释的要求。</a:t>
            </a:r>
            <a:endParaRPr lang="en-US" altLang="zh-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75917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解释的评价</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12</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33057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不同的解释方法所提供的结果在上述评价因素上</a:t>
            </a:r>
            <a:r>
              <a:rPr lang="zh-CN" altLang="en-US" sz="2000" b="1" dirty="0">
                <a:latin typeface="Microsoft YaHei" panose="020B0503020204020204" pitchFamily="34" charset="-122"/>
                <a:ea typeface="Microsoft YaHei" panose="020B0503020204020204" pitchFamily="34" charset="-122"/>
              </a:rPr>
              <a:t>具有不同的权衡</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例如：</a:t>
            </a:r>
            <a:r>
              <a:rPr lang="zh-CN" altLang="en-US" b="1" dirty="0">
                <a:latin typeface="Microsoft YaHei" panose="020B0503020204020204" pitchFamily="34" charset="-122"/>
                <a:ea typeface="Microsoft YaHei" panose="020B0503020204020204" pitchFamily="34" charset="-122"/>
              </a:rPr>
              <a:t>模型所有的参数</a:t>
            </a:r>
            <a:r>
              <a:rPr lang="zh-CN" altLang="en-US" dirty="0">
                <a:latin typeface="Microsoft YaHei" panose="020B0503020204020204" pitchFamily="34" charset="-122"/>
                <a:ea typeface="Microsoft YaHei" panose="020B0503020204020204" pitchFamily="34" charset="-122"/>
              </a:rPr>
              <a:t>可作为模型行为的一个解释，</a:t>
            </a:r>
            <a:r>
              <a:rPr lang="zh-CN" altLang="en-US" b="1" dirty="0">
                <a:latin typeface="Microsoft YaHei" panose="020B0503020204020204" pitchFamily="34" charset="-122"/>
                <a:ea typeface="Microsoft YaHei" panose="020B0503020204020204" pitchFamily="34" charset="-122"/>
              </a:rPr>
              <a:t>这种解释虽然具有很好的忠实性</a:t>
            </a:r>
            <a:r>
              <a:rPr lang="zh-CN" altLang="en-US" dirty="0">
                <a:latin typeface="Microsoft YaHei" panose="020B0503020204020204" pitchFamily="34" charset="-122"/>
                <a:ea typeface="Microsoft YaHei" panose="020B0503020204020204" pitchFamily="34" charset="-122"/>
              </a:rPr>
              <a:t>，但是可读性却非常差。又比如，</a:t>
            </a:r>
            <a:r>
              <a:rPr lang="zh-CN" altLang="en-US" b="1" dirty="0">
                <a:latin typeface="Microsoft YaHei" panose="020B0503020204020204" pitchFamily="34" charset="-122"/>
                <a:ea typeface="Microsoft YaHei" panose="020B0503020204020204" pitchFamily="34" charset="-122"/>
              </a:rPr>
              <a:t>注意力机制可以给出当前单词对句子中每个词的关注程度</a:t>
            </a:r>
            <a:r>
              <a:rPr lang="zh-CN" altLang="en-US" dirty="0">
                <a:latin typeface="Microsoft YaHei" panose="020B0503020204020204" pitchFamily="34" charset="-122"/>
                <a:ea typeface="Microsoft YaHei" panose="020B0503020204020204" pitchFamily="34" charset="-122"/>
              </a:rPr>
              <a:t>，通过将编码器在计算单词的最终表示时所关注的单词进行可视化，可以揭示网络如何做出决定。这种解释方法具有较好的可读性，但是如果对通过该方法确定的重要词语进行替换，</a:t>
            </a:r>
            <a:r>
              <a:rPr lang="zh-CN" altLang="en-US" b="1" dirty="0">
                <a:latin typeface="Microsoft YaHei" panose="020B0503020204020204" pitchFamily="34" charset="-122"/>
                <a:ea typeface="Microsoft YaHei" panose="020B0503020204020204" pitchFamily="34" charset="-122"/>
              </a:rPr>
              <a:t>模型预测结果可能并不发生变化，说明该方法的忠实性有所欠缺。</a:t>
            </a:r>
            <a:endParaRPr lang="en-US" altLang="zh-CN" b="1"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D2AEB3FA-2E48-6C31-C9D8-88DF61B5D7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6681" y="3114857"/>
            <a:ext cx="6340839" cy="2615596"/>
          </a:xfrm>
          <a:prstGeom prst="rect">
            <a:avLst/>
          </a:prstGeom>
        </p:spPr>
      </p:pic>
      <p:sp>
        <p:nvSpPr>
          <p:cNvPr id="6" name="TextBox 5">
            <a:extLst>
              <a:ext uri="{FF2B5EF4-FFF2-40B4-BE49-F238E27FC236}">
                <a16:creationId xmlns:a16="http://schemas.microsoft.com/office/drawing/2014/main" id="{6318D217-7312-FADD-0C78-38143BD85B3D}"/>
              </a:ext>
            </a:extLst>
          </p:cNvPr>
          <p:cNvSpPr txBox="1"/>
          <p:nvPr/>
        </p:nvSpPr>
        <p:spPr>
          <a:xfrm>
            <a:off x="386995" y="5730453"/>
            <a:ext cx="11093805" cy="923330"/>
          </a:xfrm>
          <a:prstGeom prst="rect">
            <a:avLst/>
          </a:prstGeom>
          <a:noFill/>
        </p:spPr>
        <p:txBody>
          <a:bodyPr wrap="square">
            <a:spAutoFit/>
          </a:bodyPr>
          <a:lstStyle/>
          <a:p>
            <a:r>
              <a:rPr lang="en-CN" dirty="0">
                <a:latin typeface="Microsoft YaHei" panose="020B0503020204020204" pitchFamily="34" charset="-122"/>
                <a:ea typeface="Microsoft YaHei" panose="020B0503020204020204" pitchFamily="34" charset="-122"/>
              </a:rPr>
              <a:t>该图反映了机器翻译任务中，在编码器的Transformer层中单词</a:t>
            </a:r>
            <a:r>
              <a:rPr lang="zh-CN" altLang="en-US" dirty="0">
                <a:latin typeface="Microsoft YaHei" panose="020B0503020204020204" pitchFamily="34" charset="-122"/>
                <a:ea typeface="Microsoft YaHei" panose="020B0503020204020204" pitchFamily="34" charset="-122"/>
              </a:rPr>
              <a:t> </a:t>
            </a:r>
            <a:r>
              <a:rPr lang="en-CN" b="1" dirty="0">
                <a:latin typeface="Microsoft YaHei" panose="020B0503020204020204" pitchFamily="34" charset="-122"/>
                <a:ea typeface="Microsoft YaHei" panose="020B0503020204020204" pitchFamily="34" charset="-122"/>
              </a:rPr>
              <a:t>it</a:t>
            </a:r>
            <a:r>
              <a:rPr lang="zh-CN" altLang="en-US" b="1" dirty="0">
                <a:latin typeface="Microsoft YaHei" panose="020B0503020204020204" pitchFamily="34" charset="-122"/>
                <a:ea typeface="Microsoft YaHei" panose="020B0503020204020204" pitchFamily="34" charset="-122"/>
              </a:rPr>
              <a:t> </a:t>
            </a:r>
            <a:r>
              <a:rPr lang="en-CN" b="1" dirty="0">
                <a:latin typeface="Microsoft YaHei" panose="020B0503020204020204" pitchFamily="34" charset="-122"/>
                <a:ea typeface="Microsoft YaHei" panose="020B0503020204020204" pitchFamily="34" charset="-122"/>
              </a:rPr>
              <a:t>的自注意力分布</a:t>
            </a:r>
            <a:r>
              <a:rPr lang="en-CN" dirty="0">
                <a:latin typeface="Microsoft YaHei" panose="020B0503020204020204" pitchFamily="34" charset="-122"/>
                <a:ea typeface="Microsoft YaHei" panose="020B0503020204020204" pitchFamily="34" charset="-122"/>
              </a:rPr>
              <a:t>（八个注意力头之一）。</a:t>
            </a:r>
            <a:r>
              <a:rPr lang="en-CN" b="1" dirty="0">
                <a:latin typeface="Microsoft YaHei" panose="020B0503020204020204" pitchFamily="34" charset="-122"/>
                <a:ea typeface="Microsoft YaHei" panose="020B0503020204020204" pitchFamily="34" charset="-122"/>
              </a:rPr>
              <a:t>颜色越深，表明注意力分数越高</a:t>
            </a:r>
            <a:r>
              <a:rPr lang="en-CN" dirty="0">
                <a:latin typeface="Microsoft YaHei" panose="020B0503020204020204" pitchFamily="34" charset="-122"/>
                <a:ea typeface="Microsoft YaHei" panose="020B0503020204020204" pitchFamily="34" charset="-122"/>
              </a:rPr>
              <a:t>。可以看到</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it</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可以指代的两个名词，并且各自的关注度反映了它在不同上下文中的选择</a:t>
            </a:r>
            <a:r>
              <a:rPr lang="zh-CN" altLang="en-US" dirty="0">
                <a:latin typeface="Microsoft YaHei" panose="020B0503020204020204" pitchFamily="34" charset="-122"/>
                <a:ea typeface="Microsoft YaHei" panose="020B0503020204020204" pitchFamily="34" charset="-122"/>
              </a:rPr>
              <a:t>。</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1112250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9">
            <a:extLst>
              <a:ext uri="{FF2B5EF4-FFF2-40B4-BE49-F238E27FC236}">
                <a16:creationId xmlns:a16="http://schemas.microsoft.com/office/drawing/2014/main" id="{91982772-4C67-3A31-0DF7-C110EFC600A4}"/>
              </a:ext>
            </a:extLst>
          </p:cNvPr>
          <p:cNvSpPr>
            <a:spLocks noChangeArrowheads="1"/>
          </p:cNvSpPr>
          <p:nvPr/>
        </p:nvSpPr>
        <p:spPr bwMode="auto">
          <a:xfrm>
            <a:off x="680301" y="3226308"/>
            <a:ext cx="6212116"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4400547"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可解释性概述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2" y="3354090"/>
            <a:ext cx="4400549"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解释性分析方法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7" y="4014490"/>
            <a:ext cx="4403725" cy="753600"/>
            <a:chOff x="1129" y="0"/>
            <a:chExt cx="5748070" cy="754602"/>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1" cy="7088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自然语言处理算法解释分析方法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13</a:t>
            </a:fld>
            <a:endParaRPr lang="zh-CN" altLang="en-US"/>
          </a:p>
        </p:txBody>
      </p:sp>
    </p:spTree>
    <p:extLst>
      <p:ext uri="{BB962C8B-B14F-4D97-AF65-F5344CB8AC3E}">
        <p14:creationId xmlns:p14="http://schemas.microsoft.com/office/powerpoint/2010/main" val="1018822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解释性分析方法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743461"/>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根据所关注的视野不同，解释性分析方法可以分为局部解释和全局解释两个类别。、</a:t>
            </a:r>
            <a:endParaRPr lang="en-US" altLang="zh-CN" sz="2400" dirty="0">
              <a:latin typeface="Microsoft YaHei" panose="020B0503020204020204" pitchFamily="34" charset="-122"/>
              <a:ea typeface="Microsoft YaHei" panose="020B0503020204020204" pitchFamily="34" charset="-122"/>
            </a:endParaRPr>
          </a:p>
          <a:p>
            <a:pPr marL="342900" indent="-342900" algn="just">
              <a:lnSpc>
                <a:spcPct val="125000"/>
              </a:lnSpc>
              <a:spcBef>
                <a:spcPts val="1200"/>
              </a:spcBef>
              <a:buFont typeface="Arial" panose="020B0604020202020204" pitchFamily="34" charset="0"/>
              <a:buChar char="•"/>
            </a:pPr>
            <a:r>
              <a:rPr lang="zh-CN" altLang="en-US" sz="2400" b="1" dirty="0">
                <a:solidFill>
                  <a:srgbClr val="0070C0"/>
                </a:solidFill>
                <a:latin typeface="Microsoft YaHei" panose="020B0503020204020204" pitchFamily="34" charset="-122"/>
                <a:ea typeface="Microsoft YaHei" panose="020B0503020204020204" pitchFamily="34" charset="-122"/>
              </a:rPr>
              <a:t>局部解释</a:t>
            </a:r>
            <a:r>
              <a:rPr lang="zh-CN" altLang="en-US" sz="2400" dirty="0">
                <a:latin typeface="Microsoft YaHei" panose="020B0503020204020204" pitchFamily="34" charset="-122"/>
                <a:ea typeface="Microsoft YaHei" panose="020B0503020204020204" pitchFamily="34" charset="-122"/>
              </a:rPr>
              <a:t>通常是针对单个或一类测试样例，帮助人们判断模型对该样本做出预测背后的原因是否合理、或者挖掘在该样本特征空间的邻域内可能存在的偏差（</a:t>
            </a:r>
            <a:r>
              <a:rPr lang="en-US" altLang="zh-CN" sz="2400" dirty="0">
                <a:latin typeface="Microsoft YaHei" panose="020B0503020204020204" pitchFamily="34" charset="-122"/>
                <a:ea typeface="Microsoft YaHei" panose="020B0503020204020204" pitchFamily="34" charset="-122"/>
              </a:rPr>
              <a:t>Bias</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marL="342900" indent="-342900" algn="just">
              <a:lnSpc>
                <a:spcPct val="125000"/>
              </a:lnSpc>
              <a:spcBef>
                <a:spcPts val="1200"/>
              </a:spcBef>
              <a:buFont typeface="Arial" panose="020B0604020202020204" pitchFamily="34" charset="0"/>
              <a:buChar char="•"/>
            </a:pPr>
            <a:r>
              <a:rPr lang="zh-CN" altLang="en-US" sz="2400" b="1" dirty="0">
                <a:solidFill>
                  <a:srgbClr val="0070C0"/>
                </a:solidFill>
                <a:latin typeface="Microsoft YaHei" panose="020B0503020204020204" pitchFamily="34" charset="-122"/>
                <a:ea typeface="Microsoft YaHei" panose="020B0503020204020204" pitchFamily="34" charset="-122"/>
              </a:rPr>
              <a:t>全局解释</a:t>
            </a:r>
            <a:r>
              <a:rPr lang="zh-CN" altLang="en-US" sz="2400" dirty="0">
                <a:latin typeface="Microsoft YaHei" panose="020B0503020204020204" pitchFamily="34" charset="-122"/>
                <a:ea typeface="Microsoft YaHei" panose="020B0503020204020204" pitchFamily="34" charset="-122"/>
              </a:rPr>
              <a:t>则是针对模型的整体行为，判断模型是否对某些样本存在全局偏差、或者从整体上判断该模型是否可以在现实场景中部署。</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本节将分别介绍这两类解释性分析方法。</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5627111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05795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当模型用于为单个样本制定决策时，</a:t>
            </a:r>
            <a:r>
              <a:rPr lang="zh-CN" altLang="en-US" sz="2000" b="1" dirty="0">
                <a:latin typeface="Microsoft YaHei" panose="020B0503020204020204" pitchFamily="34" charset="-122"/>
                <a:ea typeface="Microsoft YaHei" panose="020B0503020204020204" pitchFamily="34" charset="-122"/>
              </a:rPr>
              <a:t>如何确定模型对当前样本预测的可信度</a:t>
            </a:r>
            <a:r>
              <a:rPr lang="zh-CN" altLang="en-US" sz="2000" dirty="0">
                <a:latin typeface="Microsoft YaHei" panose="020B0503020204020204" pitchFamily="34" charset="-122"/>
                <a:ea typeface="Microsoft YaHei" panose="020B0503020204020204" pitchFamily="34" charset="-122"/>
              </a:rPr>
              <a:t>是非常重要的研究内容。</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比如，在</a:t>
            </a:r>
            <a:r>
              <a:rPr lang="zh-CN" altLang="en-US" sz="2000" b="1" dirty="0">
                <a:latin typeface="Microsoft YaHei" panose="020B0503020204020204" pitchFamily="34" charset="-122"/>
                <a:ea typeface="Microsoft YaHei" panose="020B0503020204020204" pitchFamily="34" charset="-122"/>
              </a:rPr>
              <a:t>使用模型进行医疗诊断或者恐怖主义检测时</a:t>
            </a:r>
            <a:r>
              <a:rPr lang="zh-CN" altLang="en-US" sz="2000" dirty="0">
                <a:latin typeface="Microsoft YaHei" panose="020B0503020204020204" pitchFamily="34" charset="-122"/>
                <a:ea typeface="Microsoft YaHei" panose="020B0503020204020204" pitchFamily="34" charset="-122"/>
              </a:rPr>
              <a:t>，错误的模型预测结果可能导致灾难性的后果。在这种情况下，即使模型的整体预测性能为</a:t>
            </a:r>
            <a:r>
              <a:rPr lang="en-US" altLang="zh-CN" sz="2000" dirty="0">
                <a:latin typeface="Microsoft YaHei" panose="020B0503020204020204" pitchFamily="34" charset="-122"/>
                <a:ea typeface="Microsoft YaHei" panose="020B0503020204020204" pitchFamily="34" charset="-122"/>
              </a:rPr>
              <a:t>99.9%</a:t>
            </a:r>
            <a:r>
              <a:rPr lang="zh-CN" altLang="en-US" sz="2000" dirty="0">
                <a:latin typeface="Microsoft YaHei" panose="020B0503020204020204" pitchFamily="34" charset="-122"/>
                <a:ea typeface="Microsoft YaHei" panose="020B0503020204020204" pitchFamily="34" charset="-122"/>
              </a:rPr>
              <a:t>，我们也需要尽可能的确定对当前单个样本的预测属于分类正确的</a:t>
            </a:r>
            <a:r>
              <a:rPr lang="en-US" altLang="zh-CN" sz="2000" dirty="0">
                <a:latin typeface="Microsoft YaHei" panose="020B0503020204020204" pitchFamily="34" charset="-122"/>
                <a:ea typeface="Microsoft YaHei" panose="020B0503020204020204" pitchFamily="34" charset="-122"/>
              </a:rPr>
              <a:t>99.9%</a:t>
            </a:r>
            <a:r>
              <a:rPr lang="zh-CN" altLang="en-US" sz="2000" dirty="0">
                <a:latin typeface="Microsoft YaHei" panose="020B0503020204020204" pitchFamily="34" charset="-122"/>
                <a:ea typeface="Microsoft YaHei" panose="020B0503020204020204" pitchFamily="34" charset="-122"/>
              </a:rPr>
              <a:t>，还是分类错误的那</a:t>
            </a:r>
            <a:r>
              <a:rPr lang="en-US" altLang="zh-CN" sz="2000" dirty="0">
                <a:latin typeface="Microsoft YaHei" panose="020B0503020204020204" pitchFamily="34" charset="-122"/>
                <a:ea typeface="Microsoft YaHei" panose="020B0503020204020204" pitchFamily="34" charset="-122"/>
              </a:rPr>
              <a:t>0.1%</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再比如，</a:t>
            </a:r>
            <a:r>
              <a:rPr lang="zh-CN" altLang="en-US" sz="2000" b="1" dirty="0">
                <a:latin typeface="Microsoft YaHei" panose="020B0503020204020204" pitchFamily="34" charset="-122"/>
                <a:ea typeface="Microsoft YaHei" panose="020B0503020204020204" pitchFamily="34" charset="-122"/>
              </a:rPr>
              <a:t>利用模型来确定是否给某个申请人批准贷款时</a:t>
            </a:r>
            <a:r>
              <a:rPr lang="zh-CN" altLang="en-US" sz="2000" dirty="0">
                <a:latin typeface="Microsoft YaHei" panose="020B0503020204020204" pitchFamily="34" charset="-122"/>
                <a:ea typeface="Microsoft YaHei" panose="020B0503020204020204" pitchFamily="34" charset="-122"/>
              </a:rPr>
              <a:t>，模型只给出拒绝的决策而不提供拒绝的理由，会极大的影响人们的使用体验。而局部分析方法通过对当前样本的预测提供解释，促进模型的使用者和开发者对单个预测的理解，提高人们对当前模型预测的信任。</a:t>
            </a:r>
            <a:endParaRPr lang="en-US" altLang="zh-CN"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6260806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9103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--LIME</a:t>
            </a:r>
            <a:r>
              <a:rPr lang="zh-CN" altLang="en-US" sz="2400" b="1" dirty="0">
                <a:solidFill>
                  <a:schemeClr val="bg1"/>
                </a:solidFill>
                <a:latin typeface="微软雅黑" panose="020B0503020204020204" pitchFamily="34" charset="-122"/>
                <a:ea typeface="微软雅黑" panose="020B0503020204020204" pitchFamily="34" charset="-122"/>
              </a:rPr>
              <a:t>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519344"/>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Local Interpretable Model-Agnostic Explanations</a:t>
            </a:r>
            <a:r>
              <a:rPr lang="zh-CN" altLang="en-US" sz="2000" dirty="0">
                <a:latin typeface="Microsoft YaHei" panose="020B0503020204020204" pitchFamily="34" charset="-122"/>
                <a:ea typeface="Microsoft YaHei" panose="020B0503020204020204" pitchFamily="34" charset="-122"/>
              </a:rPr>
              <a:t>） 是一种模型无关的局部分析方法，试图通过</a:t>
            </a:r>
            <a:r>
              <a:rPr lang="zh-CN" altLang="en-US" sz="2000" b="1" dirty="0">
                <a:latin typeface="Microsoft YaHei" panose="020B0503020204020204" pitchFamily="34" charset="-122"/>
                <a:ea typeface="Microsoft YaHei" panose="020B0503020204020204" pitchFamily="34" charset="-122"/>
              </a:rPr>
              <a:t>学习一个简单的模型来近似原模型在测试样例附近的预测行为</a:t>
            </a:r>
            <a:r>
              <a:rPr lang="zh-CN" altLang="en-US" sz="2000" dirty="0">
                <a:latin typeface="Microsoft YaHei" panose="020B0503020204020204" pitchFamily="34" charset="-122"/>
                <a:ea typeface="Microsoft YaHei" panose="020B0503020204020204" pitchFamily="34" charset="-122"/>
              </a:rPr>
              <a:t>，采用一种较为忠实的方式解释分类器或者回归模型的预测。</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下图给出了一个二分类问题（蓝色和粉色区域）的示意图。如图所示，尽管模型整体的决策面是非常复杂的，但模型在单个样本（图中粗体红叉点表示）附近的决策面可以使用线性分界面（图中黑色虚线表示）来逼近。</a:t>
            </a:r>
            <a:endParaRPr lang="en-US" altLang="zh-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F6498AB4-1A3B-3563-3CC0-95A23BF262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1" y="3429000"/>
            <a:ext cx="5206339" cy="3204679"/>
          </a:xfrm>
          <a:prstGeom prst="rect">
            <a:avLst/>
          </a:prstGeom>
        </p:spPr>
      </p:pic>
    </p:spTree>
    <p:extLst>
      <p:ext uri="{BB962C8B-B14F-4D97-AF65-F5344CB8AC3E}">
        <p14:creationId xmlns:p14="http://schemas.microsoft.com/office/powerpoint/2010/main" val="16377628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9103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--LIME</a:t>
            </a:r>
            <a:r>
              <a:rPr lang="zh-CN" altLang="en-US" sz="2400" b="1" dirty="0">
                <a:solidFill>
                  <a:schemeClr val="bg1"/>
                </a:solidFill>
                <a:latin typeface="微软雅黑" panose="020B0503020204020204" pitchFamily="34" charset="-122"/>
                <a:ea typeface="微软雅黑" panose="020B0503020204020204" pitchFamily="34" charset="-122"/>
              </a:rPr>
              <a:t>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023619"/>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因此可以</a:t>
            </a:r>
            <a:r>
              <a:rPr lang="zh-CN" altLang="en-US" sz="2000" b="1" dirty="0">
                <a:latin typeface="Microsoft YaHei" panose="020B0503020204020204" pitchFamily="34" charset="-122"/>
                <a:ea typeface="Microsoft YaHei" panose="020B0503020204020204" pitchFamily="34" charset="-122"/>
              </a:rPr>
              <a:t>利用简单的线性模型来模拟原始模型在单个样例附近的决策</a:t>
            </a:r>
            <a:r>
              <a:rPr lang="zh-CN" altLang="en-US" sz="2000" dirty="0">
                <a:latin typeface="Microsoft YaHei" panose="020B0503020204020204" pitchFamily="34" charset="-122"/>
                <a:ea typeface="Microsoft YaHei" panose="020B0503020204020204" pitchFamily="34" charset="-122"/>
              </a:rPr>
              <a:t>。通过扰动输入样本的特征，来判断哪些特征的存在与否会对模型的决策产生重大影响。例如，删去图片中的某个像素块后模型的性能大幅下降，则说明该像素块是重要的特征。</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给定需要解释的分类器 </a:t>
            </a:r>
            <a:r>
              <a:rPr lang="en-US" altLang="zh-CN" sz="2000" dirty="0">
                <a:latin typeface="Microsoft YaHei" panose="020B0503020204020204" pitchFamily="34" charset="-122"/>
                <a:ea typeface="Microsoft YaHei" panose="020B0503020204020204" pitchFamily="34" charset="-122"/>
              </a:rPr>
              <a:t>f</a:t>
            </a:r>
            <a:r>
              <a:rPr lang="zh-CN" altLang="en-US" sz="2000" dirty="0">
                <a:latin typeface="Microsoft YaHei" panose="020B0503020204020204" pitchFamily="34" charset="-122"/>
                <a:ea typeface="Microsoft YaHei" panose="020B0503020204020204" pitchFamily="34" charset="-122"/>
              </a:rPr>
              <a:t>，输入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以及预测为某个类别的概率，算法的过程可以大致分为以下几个步骤：</a:t>
            </a:r>
          </a:p>
          <a:p>
            <a:pPr marL="742950" lvl="1" indent="-28575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首先，引入可解释的特征。需要将 </a:t>
            </a:r>
            <a:r>
              <a:rPr lang="en-US" altLang="zh-CN" dirty="0">
                <a:latin typeface="Microsoft YaHei" panose="020B0503020204020204" pitchFamily="34" charset="-122"/>
                <a:ea typeface="Microsoft YaHei" panose="020B0503020204020204" pitchFamily="34" charset="-122"/>
              </a:rPr>
              <a:t>x</a:t>
            </a:r>
            <a:r>
              <a:rPr lang="zh-CN" altLang="en-US" dirty="0">
                <a:latin typeface="Microsoft YaHei" panose="020B0503020204020204" pitchFamily="34" charset="-122"/>
                <a:ea typeface="Microsoft YaHei" panose="020B0503020204020204" pitchFamily="34" charset="-122"/>
              </a:rPr>
              <a:t> 转化为对应的特征向量 </a:t>
            </a:r>
            <a:r>
              <a:rPr lang="en-US" altLang="zh-CN" dirty="0">
                <a:latin typeface="Microsoft YaHei" panose="020B0503020204020204" pitchFamily="34" charset="-122"/>
                <a:ea typeface="Microsoft YaHei" panose="020B0503020204020204" pitchFamily="34" charset="-122"/>
              </a:rPr>
              <a:t>x'</a:t>
            </a:r>
            <a:r>
              <a:rPr lang="zh-CN" altLang="en-US" dirty="0">
                <a:latin typeface="Microsoft YaHei" panose="020B0503020204020204" pitchFamily="34" charset="-122"/>
                <a:ea typeface="Microsoft YaHei" panose="020B0503020204020204" pitchFamily="34" charset="-122"/>
              </a:rPr>
              <a:t>。若样本本身是结构化数据，输入本身是具有含义的，则只需要采样获取扰动的样本；而对于非结构化数据，则需要先引入可解释的特征。</a:t>
            </a:r>
          </a:p>
          <a:p>
            <a:pPr marL="742950" lvl="1" indent="-28575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其次，获得原始 </a:t>
            </a:r>
            <a:r>
              <a:rPr lang="en-US" altLang="zh-CN" dirty="0">
                <a:latin typeface="Microsoft YaHei" panose="020B0503020204020204" pitchFamily="34" charset="-122"/>
                <a:ea typeface="Microsoft YaHei" panose="020B0503020204020204" pitchFamily="34" charset="-122"/>
              </a:rPr>
              <a:t>x</a:t>
            </a:r>
            <a:r>
              <a:rPr lang="zh-CN" altLang="en-US" dirty="0">
                <a:latin typeface="Microsoft YaHei" panose="020B0503020204020204" pitchFamily="34" charset="-122"/>
                <a:ea typeface="Microsoft YaHei" panose="020B0503020204020204" pitchFamily="34" charset="-122"/>
              </a:rPr>
              <a:t> 的扰动样本。在预测样本的邻域内随机采样，对于连续型特征，根据正态分布来采样随机数产生扰动样本；对于类别型特征，则根据训练集的分布进行采样，若与测试样本特征相同则为</a:t>
            </a:r>
            <a:r>
              <a:rPr lang="en-US" altLang="zh-CN" dirty="0">
                <a:latin typeface="Microsoft YaHei" panose="020B0503020204020204" pitchFamily="34" charset="-122"/>
                <a:ea typeface="Microsoft YaHei" panose="020B0503020204020204" pitchFamily="34" charset="-122"/>
              </a:rPr>
              <a:t>1</a:t>
            </a:r>
            <a:r>
              <a:rPr lang="zh-CN" altLang="en-US" dirty="0">
                <a:latin typeface="Microsoft YaHei" panose="020B0503020204020204" pitchFamily="34" charset="-122"/>
                <a:ea typeface="Microsoft YaHei" panose="020B0503020204020204" pitchFamily="34" charset="-122"/>
              </a:rPr>
              <a:t>，否则为</a:t>
            </a:r>
            <a:r>
              <a:rPr lang="en-US" altLang="zh-CN" dirty="0">
                <a:latin typeface="Microsoft YaHei" panose="020B0503020204020204" pitchFamily="34" charset="-122"/>
                <a:ea typeface="Microsoft YaHei" panose="020B0503020204020204" pitchFamily="34" charset="-122"/>
              </a:rPr>
              <a:t>0</a:t>
            </a:r>
            <a:r>
              <a:rPr lang="zh-CN" altLang="en-US" dirty="0">
                <a:latin typeface="Microsoft YaHei" panose="020B0503020204020204" pitchFamily="34" charset="-122"/>
                <a:ea typeface="Microsoft YaHei" panose="020B0503020204020204" pitchFamily="34" charset="-122"/>
              </a:rPr>
              <a:t>。对特征向量 </a:t>
            </a:r>
            <a:r>
              <a:rPr lang="en-US" altLang="zh-CN" dirty="0">
                <a:latin typeface="Microsoft YaHei" panose="020B0503020204020204" pitchFamily="34" charset="-122"/>
                <a:ea typeface="Microsoft YaHei" panose="020B0503020204020204" pitchFamily="34" charset="-122"/>
              </a:rPr>
              <a:t>x'</a:t>
            </a:r>
            <a:r>
              <a:rPr lang="zh-CN" altLang="en-US" dirty="0">
                <a:latin typeface="Microsoft YaHei" panose="020B0503020204020204" pitchFamily="34" charset="-122"/>
                <a:ea typeface="Microsoft YaHei" panose="020B0503020204020204" pitchFamily="34" charset="-122"/>
              </a:rPr>
              <a:t> 进行扰动后获得对应的 </a:t>
            </a:r>
            <a:r>
              <a:rPr lang="en-US" altLang="zh-CN" dirty="0">
                <a:latin typeface="Microsoft YaHei" panose="020B0503020204020204" pitchFamily="34" charset="-122"/>
                <a:ea typeface="Microsoft YaHei" panose="020B0503020204020204" pitchFamily="34" charset="-122"/>
              </a:rPr>
              <a:t>z</a:t>
            </a:r>
            <a:r>
              <a:rPr lang="zh-CN" altLang="en-US" dirty="0">
                <a:latin typeface="Microsoft YaHei" panose="020B0503020204020204" pitchFamily="34" charset="-122"/>
                <a:ea typeface="Microsoft YaHei" panose="020B0503020204020204" pitchFamily="34" charset="-122"/>
              </a:rPr>
              <a:t> 和 </a:t>
            </a:r>
            <a:r>
              <a:rPr lang="en-US" altLang="zh-CN" dirty="0">
                <a:latin typeface="Microsoft YaHei" panose="020B0503020204020204" pitchFamily="34" charset="-122"/>
                <a:ea typeface="Microsoft YaHei" panose="020B0503020204020204" pitchFamily="34" charset="-122"/>
              </a:rPr>
              <a:t>z'</a:t>
            </a:r>
            <a:r>
              <a:rPr lang="zh-CN" altLang="en-US" dirty="0">
                <a:latin typeface="Microsoft YaHei" panose="020B0503020204020204" pitchFamily="34" charset="-122"/>
                <a:ea typeface="Microsoft YaHei" panose="020B0503020204020204" pitchFamily="34" charset="-122"/>
              </a:rPr>
              <a:t> ，并计算扰动样本 </a:t>
            </a:r>
            <a:r>
              <a:rPr lang="en-US" altLang="zh-CN" dirty="0">
                <a:latin typeface="Microsoft YaHei" panose="020B0503020204020204" pitchFamily="34" charset="-122"/>
                <a:ea typeface="Microsoft YaHei" panose="020B0503020204020204" pitchFamily="34" charset="-122"/>
              </a:rPr>
              <a:t>z</a:t>
            </a:r>
            <a:r>
              <a:rPr lang="zh-CN" altLang="en-US" dirty="0">
                <a:latin typeface="Microsoft YaHei" panose="020B0503020204020204" pitchFamily="34" charset="-122"/>
                <a:ea typeface="Microsoft YaHei" panose="020B0503020204020204" pitchFamily="34" charset="-122"/>
              </a:rPr>
              <a:t> 与 </a:t>
            </a:r>
            <a:r>
              <a:rPr lang="en-US" altLang="zh-CN" dirty="0">
                <a:latin typeface="Microsoft YaHei" panose="020B0503020204020204" pitchFamily="34" charset="-122"/>
                <a:ea typeface="Microsoft YaHei" panose="020B0503020204020204" pitchFamily="34" charset="-122"/>
              </a:rPr>
              <a:t>x</a:t>
            </a:r>
            <a:r>
              <a:rPr lang="zh-CN" altLang="en-US" dirty="0">
                <a:latin typeface="Microsoft YaHei" panose="020B0503020204020204" pitchFamily="34" charset="-122"/>
                <a:ea typeface="Microsoft YaHei" panose="020B0503020204020204" pitchFamily="34" charset="-122"/>
              </a:rPr>
              <a:t> 的距离 </a:t>
            </a:r>
            <a:r>
              <a:rPr lang="en-US" altLang="zh-CN" dirty="0">
                <a:latin typeface="Microsoft YaHei" panose="020B0503020204020204" pitchFamily="34" charset="-122"/>
                <a:ea typeface="Microsoft YaHei" panose="020B0503020204020204" pitchFamily="34" charset="-122"/>
              </a:rPr>
              <a:t>D(x, z)</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marL="742950" lvl="1" indent="-28575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最后，训练解释模型</a:t>
            </a:r>
            <a:r>
              <a:rPr lang="en-US" altLang="zh-CN" dirty="0">
                <a:latin typeface="Microsoft YaHei" panose="020B0503020204020204" pitchFamily="34" charset="-122"/>
                <a:ea typeface="Microsoft YaHei" panose="020B0503020204020204" pitchFamily="34" charset="-122"/>
              </a:rPr>
              <a:t>g</a:t>
            </a:r>
            <a:r>
              <a:rPr lang="zh-CN" altLang="en-US" dirty="0">
                <a:latin typeface="Microsoft YaHei" panose="020B0503020204020204" pitchFamily="34" charset="-122"/>
                <a:ea typeface="Microsoft YaHei" panose="020B0503020204020204" pitchFamily="34" charset="-122"/>
              </a:rPr>
              <a:t>、，其优化目标是最小化 </a:t>
            </a:r>
            <a:r>
              <a:rPr lang="en-US" altLang="zh-CN" dirty="0">
                <a:latin typeface="Microsoft YaHei" panose="020B0503020204020204" pitchFamily="34" charset="-122"/>
                <a:ea typeface="Microsoft YaHei" panose="020B0503020204020204" pitchFamily="34" charset="-122"/>
              </a:rPr>
              <a:t>g</a:t>
            </a:r>
            <a:r>
              <a:rPr lang="zh-CN" altLang="en-US" dirty="0">
                <a:latin typeface="Microsoft YaHei" panose="020B0503020204020204" pitchFamily="34" charset="-122"/>
                <a:ea typeface="Microsoft YaHei" panose="020B0503020204020204" pitchFamily="34" charset="-122"/>
              </a:rPr>
              <a:t> 和 </a:t>
            </a:r>
            <a:r>
              <a:rPr lang="en-US" altLang="zh-CN" dirty="0">
                <a:latin typeface="Microsoft YaHei" panose="020B0503020204020204" pitchFamily="34" charset="-122"/>
                <a:ea typeface="Microsoft YaHei" panose="020B0503020204020204" pitchFamily="34" charset="-122"/>
              </a:rPr>
              <a:t>f</a:t>
            </a:r>
            <a:r>
              <a:rPr lang="zh-CN" altLang="en-US" dirty="0">
                <a:latin typeface="Microsoft YaHei" panose="020B0503020204020204" pitchFamily="34" charset="-122"/>
                <a:ea typeface="Microsoft YaHei" panose="020B0503020204020204" pitchFamily="34" charset="-122"/>
              </a:rPr>
              <a:t> 在扰动的样本上的预测，即令 </a:t>
            </a:r>
            <a:r>
              <a:rPr lang="en-US" altLang="zh-CN" dirty="0">
                <a:latin typeface="Microsoft YaHei" panose="020B0503020204020204" pitchFamily="34" charset="-122"/>
                <a:ea typeface="Microsoft YaHei" panose="020B0503020204020204" pitchFamily="34" charset="-122"/>
              </a:rPr>
              <a:t>g</a:t>
            </a:r>
            <a:r>
              <a:rPr lang="zh-CN" altLang="en-US" dirty="0">
                <a:latin typeface="Microsoft YaHei" panose="020B0503020204020204" pitchFamily="34" charset="-122"/>
                <a:ea typeface="Microsoft YaHei" panose="020B0503020204020204" pitchFamily="34" charset="-122"/>
              </a:rPr>
              <a:t> 尽可能地逼近 </a:t>
            </a:r>
            <a:r>
              <a:rPr lang="en-US" altLang="zh-CN" dirty="0">
                <a:latin typeface="Microsoft YaHei" panose="020B0503020204020204" pitchFamily="34" charset="-122"/>
                <a:ea typeface="Microsoft YaHei" panose="020B0503020204020204" pitchFamily="34" charset="-122"/>
              </a:rPr>
              <a:t>f</a:t>
            </a:r>
            <a:r>
              <a:rPr lang="zh-CN" altLang="en-US" dirty="0">
                <a:latin typeface="Microsoft YaHei" panose="020B0503020204020204" pitchFamily="34" charset="-122"/>
                <a:ea typeface="Microsoft YaHei" panose="020B0503020204020204" pitchFamily="34" charset="-122"/>
              </a:rPr>
              <a:t> 在样本 </a:t>
            </a:r>
            <a:r>
              <a:rPr lang="en-US" altLang="zh-CN" dirty="0">
                <a:latin typeface="Microsoft YaHei" panose="020B0503020204020204" pitchFamily="34" charset="-122"/>
                <a:ea typeface="Microsoft YaHei" panose="020B0503020204020204" pitchFamily="34" charset="-122"/>
              </a:rPr>
              <a:t>x</a:t>
            </a:r>
            <a:r>
              <a:rPr lang="zh-CN" altLang="en-US" dirty="0">
                <a:latin typeface="Microsoft YaHei" panose="020B0503020204020204" pitchFamily="34" charset="-122"/>
                <a:ea typeface="Microsoft YaHei" panose="020B0503020204020204" pitchFamily="34" charset="-122"/>
              </a:rPr>
              <a:t> 附近的决策行为，同时保持 </a:t>
            </a:r>
            <a:r>
              <a:rPr lang="en-US" altLang="zh-CN" dirty="0">
                <a:latin typeface="Microsoft YaHei" panose="020B0503020204020204" pitchFamily="34" charset="-122"/>
                <a:ea typeface="Microsoft YaHei" panose="020B0503020204020204" pitchFamily="34" charset="-122"/>
              </a:rPr>
              <a:t>g</a:t>
            </a:r>
            <a:r>
              <a:rPr lang="zh-CN" altLang="en-US" dirty="0">
                <a:latin typeface="Microsoft YaHei" panose="020B0503020204020204" pitchFamily="34" charset="-122"/>
                <a:ea typeface="Microsoft YaHei" panose="020B0503020204020204" pitchFamily="34" charset="-122"/>
              </a:rPr>
              <a:t> 尽可能的简单。</a:t>
            </a:r>
            <a:endParaRPr lang="en-US" altLang="zh-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325425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9103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--LIME</a:t>
            </a:r>
            <a:r>
              <a:rPr lang="zh-CN" altLang="en-US" sz="2400" b="1" dirty="0">
                <a:solidFill>
                  <a:schemeClr val="bg1"/>
                </a:solidFill>
                <a:latin typeface="微软雅黑" panose="020B0503020204020204" pitchFamily="34" charset="-122"/>
                <a:ea typeface="微软雅黑" panose="020B0503020204020204" pitchFamily="34" charset="-122"/>
              </a:rPr>
              <a:t>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946401"/>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通过扰动特征，根据预测的变化来判断特征的重要性，同时最后可以获取对应特征的重要值。它是一种非全局忠实，但是</a:t>
            </a:r>
            <a:r>
              <a:rPr lang="zh-CN" altLang="en-US" sz="2000" b="1" dirty="0">
                <a:latin typeface="Microsoft YaHei" panose="020B0503020204020204" pitchFamily="34" charset="-122"/>
                <a:ea typeface="Microsoft YaHei" panose="020B0503020204020204" pitchFamily="34" charset="-122"/>
              </a:rPr>
              <a:t>局部较为忠实</a:t>
            </a:r>
            <a:r>
              <a:rPr lang="zh-CN" altLang="en-US" sz="2000" dirty="0">
                <a:latin typeface="Microsoft YaHei" panose="020B0503020204020204" pitchFamily="34" charset="-122"/>
                <a:ea typeface="Microsoft YaHei" panose="020B0503020204020204" pitchFamily="34" charset="-122"/>
              </a:rPr>
              <a:t>，同时</a:t>
            </a:r>
            <a:r>
              <a:rPr lang="zh-CN" altLang="en-US" sz="2000" b="1" dirty="0">
                <a:latin typeface="Microsoft YaHei" panose="020B0503020204020204" pitchFamily="34" charset="-122"/>
                <a:ea typeface="Microsoft YaHei" panose="020B0503020204020204" pitchFamily="34" charset="-122"/>
              </a:rPr>
              <a:t>可读性也较好的方法</a:t>
            </a:r>
            <a:r>
              <a:rPr lang="zh-CN" altLang="en-US" sz="2000" dirty="0">
                <a:latin typeface="Microsoft YaHei" panose="020B0503020204020204" pitchFamily="34" charset="-122"/>
                <a:ea typeface="Microsoft YaHei" panose="020B0503020204020204" pitchFamily="34" charset="-122"/>
              </a:rPr>
              <a:t>。并且，由于</a:t>
            </a: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是一种模型无关的算法，其适用性也相对广泛。</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但是，</a:t>
            </a: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的使用上也存在一些问题：</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1</a:t>
            </a:r>
            <a:r>
              <a:rPr lang="zh-CN" altLang="en-US" dirty="0">
                <a:latin typeface="Microsoft YaHei" panose="020B0503020204020204" pitchFamily="34" charset="-122"/>
                <a:ea typeface="Microsoft YaHei" panose="020B0503020204020204" pitchFamily="34" charset="-122"/>
              </a:rPr>
              <a:t>）需要确定邻域的范围，对于不同的邻域，产生的解释可能不同甚至相悖；</a:t>
            </a:r>
            <a:endParaRPr lang="en-US" altLang="zh-CN"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2</a:t>
            </a:r>
            <a:r>
              <a:rPr lang="zh-CN" altLang="en-US" dirty="0">
                <a:latin typeface="Microsoft YaHei" panose="020B0503020204020204" pitchFamily="34" charset="-122"/>
                <a:ea typeface="Microsoft YaHei" panose="020B0503020204020204" pitchFamily="34" charset="-122"/>
              </a:rPr>
              <a:t>）对结构化数据的扰动特征采样时，可能会忽略特征之间的相关性，导致产生一些不合常理的样本来解释模型；</a:t>
            </a:r>
            <a:endParaRPr lang="en-US" altLang="zh-CN"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3</a:t>
            </a:r>
            <a:r>
              <a:rPr lang="zh-CN" altLang="en-US" dirty="0">
                <a:latin typeface="Microsoft YaHei" panose="020B0503020204020204" pitchFamily="34" charset="-122"/>
                <a:ea typeface="Microsoft YaHei" panose="020B0503020204020204" pitchFamily="34" charset="-122"/>
              </a:rPr>
              <a:t>）解释模型</a:t>
            </a:r>
            <a:r>
              <a:rPr lang="en-US" altLang="zh-CN" dirty="0">
                <a:latin typeface="Microsoft YaHei" panose="020B0503020204020204" pitchFamily="34" charset="-122"/>
                <a:ea typeface="Microsoft YaHei" panose="020B0503020204020204" pitchFamily="34" charset="-122"/>
              </a:rPr>
              <a:t>g</a:t>
            </a:r>
            <a:r>
              <a:rPr lang="zh-CN" altLang="en-US" dirty="0">
                <a:latin typeface="Microsoft YaHei" panose="020B0503020204020204" pitchFamily="34" charset="-122"/>
                <a:ea typeface="Microsoft YaHei" panose="020B0503020204020204" pitchFamily="34" charset="-122"/>
              </a:rPr>
              <a:t>需要预先设定，不同的解释模型产生的解释也可能不同。而这些缺点也导致了</a:t>
            </a:r>
            <a:r>
              <a:rPr lang="en-US" altLang="zh-CN" dirty="0">
                <a:latin typeface="Microsoft YaHei" panose="020B0503020204020204" pitchFamily="34" charset="-122"/>
                <a:ea typeface="Microsoft YaHei" panose="020B0503020204020204" pitchFamily="34" charset="-122"/>
              </a:rPr>
              <a:t>LIME</a:t>
            </a:r>
            <a:r>
              <a:rPr lang="zh-CN" altLang="en-US" dirty="0">
                <a:latin typeface="Microsoft YaHei" panose="020B0503020204020204" pitchFamily="34" charset="-122"/>
                <a:ea typeface="Microsoft YaHei" panose="020B0503020204020204" pitchFamily="34" charset="-122"/>
              </a:rPr>
              <a:t>方法本身不太稳定。</a:t>
            </a:r>
            <a:endParaRPr lang="en-US" altLang="zh-CN" sz="16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893507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0706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显著图局部分析算法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141950"/>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显著图（</a:t>
            </a:r>
            <a:r>
              <a:rPr lang="en-US" altLang="zh-CN" sz="2000" b="1" dirty="0">
                <a:latin typeface="Microsoft YaHei" panose="020B0503020204020204" pitchFamily="34" charset="-122"/>
                <a:ea typeface="Microsoft YaHei" panose="020B0503020204020204" pitchFamily="34" charset="-122"/>
              </a:rPr>
              <a:t>Saliency Map</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，也称为热力图，计算了单个输入的各个部分与模型预测结果的相关性程度，相关性分数越高的部分对模型输出的重要性程度也越高。</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基于显著图的可视化结果，人们能直观地在视觉上将模型输出归因到输入样本的某些部分。与</a:t>
            </a: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相比，显著图的可解释性</a:t>
            </a:r>
            <a:r>
              <a:rPr lang="zh-CN" altLang="en-US" sz="2000" b="1" dirty="0">
                <a:latin typeface="Microsoft YaHei" panose="020B0503020204020204" pitchFamily="34" charset="-122"/>
                <a:ea typeface="Microsoft YaHei" panose="020B0503020204020204" pitchFamily="34" charset="-122"/>
              </a:rPr>
              <a:t>不需要新增解释模型</a:t>
            </a:r>
            <a:r>
              <a:rPr lang="zh-CN" altLang="en-US" sz="2000" dirty="0">
                <a:latin typeface="Microsoft YaHei" panose="020B0503020204020204" pitchFamily="34" charset="-122"/>
                <a:ea typeface="Microsoft YaHei" panose="020B0503020204020204" pitchFamily="34" charset="-122"/>
              </a:rPr>
              <a:t>，它</a:t>
            </a:r>
            <a:r>
              <a:rPr lang="zh-CN" altLang="en-US" sz="2000" b="1" dirty="0">
                <a:latin typeface="Microsoft YaHei" panose="020B0503020204020204" pitchFamily="34" charset="-122"/>
                <a:ea typeface="Microsoft YaHei" panose="020B0503020204020204" pitchFamily="34" charset="-122"/>
              </a:rPr>
              <a:t>利用原始模型的单个输入与参数</a:t>
            </a:r>
            <a:r>
              <a:rPr lang="zh-CN" altLang="en-US" sz="2000" dirty="0">
                <a:latin typeface="Microsoft YaHei" panose="020B0503020204020204" pitchFamily="34" charset="-122"/>
                <a:ea typeface="Microsoft YaHei" panose="020B0503020204020204" pitchFamily="34" charset="-122"/>
              </a:rPr>
              <a:t>，通过设计好的公式计算得到。</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显著图拥有良好的可读性，但间接基于模型参数的获取方式也在一定程度上降低了它的忠实性。 </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16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7455898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4400547"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可解释性概述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2" y="3354090"/>
            <a:ext cx="4400549"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解释性分析方法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7" y="4014490"/>
            <a:ext cx="4403725" cy="753600"/>
            <a:chOff x="1129" y="0"/>
            <a:chExt cx="5748070" cy="754602"/>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1" cy="7088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自然语言处理算法解释分析方法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a:t>
            </a:fld>
            <a:endParaRPr lang="zh-CN" altLang="en-US"/>
          </a:p>
        </p:txBody>
      </p:sp>
    </p:spTree>
    <p:extLst>
      <p:ext uri="{BB962C8B-B14F-4D97-AF65-F5344CB8AC3E}">
        <p14:creationId xmlns:p14="http://schemas.microsoft.com/office/powerpoint/2010/main" val="1303915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0706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显著图局部分析算法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981283"/>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获取显著图的方式主要包含以下类型：</a:t>
            </a:r>
          </a:p>
          <a:p>
            <a:pPr lvl="1"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基于注意力：</a:t>
            </a:r>
            <a:r>
              <a:rPr lang="zh-CN" altLang="en-US" sz="2000" dirty="0">
                <a:latin typeface="Microsoft YaHei" panose="020B0503020204020204" pitchFamily="34" charset="-122"/>
                <a:ea typeface="Microsoft YaHei" panose="020B0503020204020204" pitchFamily="34" charset="-122"/>
              </a:rPr>
              <a:t>将模型中注意力模块中的值，转化为显著图中的相关性分数。优点是方法简单直接，可读性高；缺点则是依赖于注意力模块，并不适用于所有模型，且忠实性难以保证。</a:t>
            </a:r>
          </a:p>
          <a:p>
            <a:pPr lvl="1"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基于扰动：</a:t>
            </a:r>
            <a:r>
              <a:rPr lang="zh-CN" altLang="en-US" sz="2000" dirty="0">
                <a:latin typeface="Microsoft YaHei" panose="020B0503020204020204" pitchFamily="34" charset="-122"/>
                <a:ea typeface="Microsoft YaHei" panose="020B0503020204020204" pitchFamily="34" charset="-122"/>
              </a:rPr>
              <a:t>通过扰动单个输入或神经元后，观察对网络中后续神经元产生的影响。优点是能够直接观察到某些输入部分对特定神经元或输出的影响；缺点则是计算效率低，因为每次扰动都需要单独的一遍经过整个网络的前向传播。</a:t>
            </a:r>
          </a:p>
          <a:p>
            <a:pPr lvl="1"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基于反向传播：</a:t>
            </a:r>
            <a:r>
              <a:rPr lang="zh-CN" altLang="en-US" sz="2000" dirty="0">
                <a:latin typeface="Microsoft YaHei" panose="020B0503020204020204" pitchFamily="34" charset="-122"/>
                <a:ea typeface="Microsoft YaHei" panose="020B0503020204020204" pitchFamily="34" charset="-122"/>
              </a:rPr>
              <a:t>通过一次反向传播，将重要性信号从输出神经元传播至输入神经元。与基于扰动的方法不同，仅需一次传播即可生成显著图的方式保证了该方法的高效快速，但存在使用不同的反向传播方式，所生成的显著图有所不同的问题。</a:t>
            </a:r>
          </a:p>
        </p:txBody>
      </p:sp>
      <p:sp>
        <p:nvSpPr>
          <p:cNvPr id="4" name="TextBox 3">
            <a:extLst>
              <a:ext uri="{FF2B5EF4-FFF2-40B4-BE49-F238E27FC236}">
                <a16:creationId xmlns:a16="http://schemas.microsoft.com/office/drawing/2014/main" id="{4C1DEDFB-C206-DB08-1C9C-C8CB603ED4B9}"/>
              </a:ext>
            </a:extLst>
          </p:cNvPr>
          <p:cNvSpPr txBox="1"/>
          <p:nvPr/>
        </p:nvSpPr>
        <p:spPr>
          <a:xfrm>
            <a:off x="386995" y="5063772"/>
            <a:ext cx="11373204" cy="1211294"/>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因为模型的训练方式大多采用梯度的反向传播，所以基于反向传播的显著图生成方式和其他方法相比，除了高效快速，忠实性也更高。因此许多工作选择对这种方法进行精细设计以获取质量更高的显著图。</a:t>
            </a:r>
          </a:p>
        </p:txBody>
      </p:sp>
    </p:spTree>
    <p:extLst>
      <p:ext uri="{BB962C8B-B14F-4D97-AF65-F5344CB8AC3E}">
        <p14:creationId xmlns:p14="http://schemas.microsoft.com/office/powerpoint/2010/main" val="5567494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0706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显著图局部分析算法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21129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基于反向传播的显著图获取方式中，最经典的做法之一是基于梯度的方法。该方法也是首先应用于图像分类任务中。根据模型输出的预测类别得分对输入图像各个像素的梯度值，获得输入与对应预测类别的相关性程度，计算公式如下所示：</a:t>
            </a:r>
          </a:p>
        </p:txBody>
      </p:sp>
      <p:pic>
        <p:nvPicPr>
          <p:cNvPr id="3" name="Picture 2">
            <a:extLst>
              <a:ext uri="{FF2B5EF4-FFF2-40B4-BE49-F238E27FC236}">
                <a16:creationId xmlns:a16="http://schemas.microsoft.com/office/drawing/2014/main" id="{33919575-5B80-B20D-69FA-402F64E4A98A}"/>
              </a:ext>
            </a:extLst>
          </p:cNvPr>
          <p:cNvPicPr>
            <a:picLocks noChangeAspect="1"/>
          </p:cNvPicPr>
          <p:nvPr/>
        </p:nvPicPr>
        <p:blipFill>
          <a:blip r:embed="rId3"/>
          <a:stretch>
            <a:fillRect/>
          </a:stretch>
        </p:blipFill>
        <p:spPr>
          <a:xfrm>
            <a:off x="5162550" y="2302515"/>
            <a:ext cx="1866900" cy="266700"/>
          </a:xfrm>
          <a:prstGeom prst="rect">
            <a:avLst/>
          </a:prstGeom>
        </p:spPr>
      </p:pic>
      <p:sp>
        <p:nvSpPr>
          <p:cNvPr id="6" name="TextBox 5">
            <a:extLst>
              <a:ext uri="{FF2B5EF4-FFF2-40B4-BE49-F238E27FC236}">
                <a16:creationId xmlns:a16="http://schemas.microsoft.com/office/drawing/2014/main" id="{4B4FA3B3-0F1A-0D55-4AE0-96D8673ABD9A}"/>
              </a:ext>
            </a:extLst>
          </p:cNvPr>
          <p:cNvSpPr txBox="1"/>
          <p:nvPr/>
        </p:nvSpPr>
        <p:spPr>
          <a:xfrm>
            <a:off x="456846" y="2658966"/>
            <a:ext cx="11190641" cy="826573"/>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其中</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是模型输入的一幅图像，F</a:t>
            </a:r>
            <a:r>
              <a:rPr lang="en-CN" sz="2000" baseline="-25000" dirty="0">
                <a:latin typeface="Microsoft YaHei" panose="020B0503020204020204" pitchFamily="34" charset="-122"/>
                <a:ea typeface="Microsoft YaHei" panose="020B0503020204020204" pitchFamily="34" charset="-122"/>
              </a:rPr>
              <a:t>i</a:t>
            </a:r>
            <a:r>
              <a:rPr lang="en-CN" sz="2000" dirty="0">
                <a:latin typeface="Microsoft YaHei" panose="020B0503020204020204" pitchFamily="34" charset="-122"/>
                <a:ea typeface="Microsoft YaHei" panose="020B0503020204020204" pitchFamily="34" charset="-122"/>
              </a:rPr>
              <a:t>(x)是模型将</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归为类别</a:t>
            </a:r>
            <a:r>
              <a:rPr lang="zh-CN" altLang="en-US" sz="2000" dirty="0">
                <a:latin typeface="Microsoft YaHei" panose="020B0503020204020204" pitchFamily="34" charset="-122"/>
                <a:ea typeface="Microsoft YaHei" panose="020B0503020204020204" pitchFamily="34" charset="-122"/>
              </a:rPr>
              <a:t> </a:t>
            </a:r>
            <a:r>
              <a:rPr lang="en-US" altLang="zh-CN" sz="2000" dirty="0" err="1">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的预测得分，G</a:t>
            </a:r>
            <a:r>
              <a:rPr lang="en-CN" sz="2000" baseline="-25000" dirty="0">
                <a:latin typeface="Microsoft YaHei" panose="020B0503020204020204" pitchFamily="34" charset="-122"/>
                <a:ea typeface="Microsoft YaHei" panose="020B0503020204020204" pitchFamily="34" charset="-122"/>
              </a:rPr>
              <a:t>i</a:t>
            </a:r>
            <a:r>
              <a:rPr lang="en-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则表示该模型输入x</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对输出类别</a:t>
            </a:r>
            <a:r>
              <a:rPr lang="zh-CN" altLang="en-US" sz="2000" dirty="0">
                <a:latin typeface="Microsoft YaHei" panose="020B0503020204020204" pitchFamily="34" charset="-122"/>
                <a:ea typeface="Microsoft YaHei" panose="020B0503020204020204" pitchFamily="34" charset="-122"/>
              </a:rPr>
              <a:t> </a:t>
            </a:r>
            <a:r>
              <a:rPr lang="en-US" altLang="zh-CN" sz="2000" dirty="0" err="1">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的显著图，大小与</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一致。</a:t>
            </a:r>
          </a:p>
        </p:txBody>
      </p:sp>
      <p:pic>
        <p:nvPicPr>
          <p:cNvPr id="8" name="Picture 7">
            <a:extLst>
              <a:ext uri="{FF2B5EF4-FFF2-40B4-BE49-F238E27FC236}">
                <a16:creationId xmlns:a16="http://schemas.microsoft.com/office/drawing/2014/main" id="{851E5E01-7D19-18F8-DE36-69C6BDBAF1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18050" y="3527492"/>
            <a:ext cx="5703949" cy="2108569"/>
          </a:xfrm>
          <a:prstGeom prst="rect">
            <a:avLst/>
          </a:prstGeom>
        </p:spPr>
      </p:pic>
      <p:sp>
        <p:nvSpPr>
          <p:cNvPr id="10" name="TextBox 9">
            <a:extLst>
              <a:ext uri="{FF2B5EF4-FFF2-40B4-BE49-F238E27FC236}">
                <a16:creationId xmlns:a16="http://schemas.microsoft.com/office/drawing/2014/main" id="{41E52A5C-B305-C446-1696-75FF21D84792}"/>
              </a:ext>
            </a:extLst>
          </p:cNvPr>
          <p:cNvSpPr txBox="1"/>
          <p:nvPr/>
        </p:nvSpPr>
        <p:spPr>
          <a:xfrm>
            <a:off x="552912" y="5712339"/>
            <a:ext cx="10998508" cy="826573"/>
          </a:xfrm>
          <a:prstGeom prst="rect">
            <a:avLst/>
          </a:prstGeom>
          <a:noFill/>
        </p:spPr>
        <p:txBody>
          <a:bodyPr wrap="square">
            <a:spAutoFit/>
          </a:bodyPr>
          <a:lstStyle/>
          <a:p>
            <a:pPr algn="just">
              <a:lnSpc>
                <a:spcPct val="125000"/>
              </a:lnSpc>
              <a:spcBef>
                <a:spcPts val="1200"/>
              </a:spcBef>
            </a:pPr>
            <a:r>
              <a:rPr lang="en-US" sz="2000" dirty="0" err="1">
                <a:latin typeface="Microsoft YaHei" panose="020B0503020204020204" pitchFamily="34" charset="-122"/>
                <a:ea typeface="Microsoft YaHei" panose="020B0503020204020204" pitchFamily="34" charset="-122"/>
              </a:rPr>
              <a:t>上</a:t>
            </a:r>
            <a:r>
              <a:rPr lang="en-CN" sz="2000" dirty="0">
                <a:latin typeface="Microsoft YaHei" panose="020B0503020204020204" pitchFamily="34" charset="-122"/>
                <a:ea typeface="Microsoft YaHei" panose="020B0503020204020204" pitchFamily="34" charset="-122"/>
              </a:rPr>
              <a:t>图给出了使用ConvNet神经网络，通过ILSVRC-2013数据集进行训练，针对模型输出得分最高的类别给出的显著图示例。</a:t>
            </a:r>
          </a:p>
        </p:txBody>
      </p:sp>
    </p:spTree>
    <p:extLst>
      <p:ext uri="{BB962C8B-B14F-4D97-AF65-F5344CB8AC3E}">
        <p14:creationId xmlns:p14="http://schemas.microsoft.com/office/powerpoint/2010/main" val="35079685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0706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显著图局部分析算法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22</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59601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为了解决直接使用梯度所产生的梯度饱和等问题，许多工作在此基础上提出了改进。其中一类直接修改显著图的计算方式。</a:t>
            </a:r>
            <a:r>
              <a:rPr lang="en-US" altLang="zh-CN" sz="2000" b="1" dirty="0" err="1">
                <a:latin typeface="Microsoft YaHei" panose="020B0503020204020204" pitchFamily="34" charset="-122"/>
                <a:ea typeface="Microsoft YaHei" panose="020B0503020204020204" pitchFamily="34" charset="-122"/>
              </a:rPr>
              <a:t>SmoothGrad</a:t>
            </a:r>
            <a:r>
              <a:rPr lang="zh-CN" altLang="en-US" sz="2000" b="1" dirty="0">
                <a:latin typeface="Microsoft YaHei" panose="020B0503020204020204" pitchFamily="34" charset="-122"/>
                <a:ea typeface="Microsoft YaHei" panose="020B0503020204020204" pitchFamily="34" charset="-122"/>
              </a:rPr>
              <a:t>方法提出对输入加上随机的高斯噪声</a:t>
            </a:r>
            <a:r>
              <a:rPr lang="zh-CN" altLang="en-US" sz="2000" dirty="0">
                <a:latin typeface="Microsoft YaHei" panose="020B0503020204020204" pitchFamily="34" charset="-122"/>
                <a:ea typeface="Microsoft YaHei" panose="020B0503020204020204" pitchFamily="34" charset="-122"/>
              </a:rPr>
              <a:t>，以减少基于梯度的显著图中的视觉噪声，生成更平滑的显著图。具体做法是对特定的输入图像随机采样多个高斯噪声以生成多个模型输入，然后生成的多个显著图进行平均，计算方式如下：</a:t>
            </a:r>
          </a:p>
        </p:txBody>
      </p:sp>
      <p:pic>
        <p:nvPicPr>
          <p:cNvPr id="4" name="Picture 3">
            <a:extLst>
              <a:ext uri="{FF2B5EF4-FFF2-40B4-BE49-F238E27FC236}">
                <a16:creationId xmlns:a16="http://schemas.microsoft.com/office/drawing/2014/main" id="{F431A022-FF61-A10D-049D-FA47C19A4612}"/>
              </a:ext>
            </a:extLst>
          </p:cNvPr>
          <p:cNvPicPr>
            <a:picLocks noChangeAspect="1"/>
          </p:cNvPicPr>
          <p:nvPr/>
        </p:nvPicPr>
        <p:blipFill>
          <a:blip r:embed="rId3"/>
          <a:stretch>
            <a:fillRect/>
          </a:stretch>
        </p:blipFill>
        <p:spPr>
          <a:xfrm>
            <a:off x="4387850" y="2679700"/>
            <a:ext cx="3416300" cy="749300"/>
          </a:xfrm>
          <a:prstGeom prst="rect">
            <a:avLst/>
          </a:prstGeom>
        </p:spPr>
      </p:pic>
      <p:sp>
        <p:nvSpPr>
          <p:cNvPr id="7" name="TextBox 6">
            <a:extLst>
              <a:ext uri="{FF2B5EF4-FFF2-40B4-BE49-F238E27FC236}">
                <a16:creationId xmlns:a16="http://schemas.microsoft.com/office/drawing/2014/main" id="{9AE0C983-E7C7-1806-0BA4-5FF585193918}"/>
              </a:ext>
            </a:extLst>
          </p:cNvPr>
          <p:cNvSpPr txBox="1"/>
          <p:nvPr/>
        </p:nvSpPr>
        <p:spPr>
          <a:xfrm>
            <a:off x="386995" y="3549311"/>
            <a:ext cx="11190641" cy="826573"/>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其中</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N</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是随机采样的样本数</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表示高斯噪声。尽管该方法可以生成视觉上更清晰的显著图，但梯度饱和的问题并未解决。</a:t>
            </a:r>
          </a:p>
        </p:txBody>
      </p:sp>
      <p:pic>
        <p:nvPicPr>
          <p:cNvPr id="9" name="Picture 8">
            <a:extLst>
              <a:ext uri="{FF2B5EF4-FFF2-40B4-BE49-F238E27FC236}">
                <a16:creationId xmlns:a16="http://schemas.microsoft.com/office/drawing/2014/main" id="{1C3D07B6-7290-8913-0CFD-9BC3A222F2B4}"/>
              </a:ext>
            </a:extLst>
          </p:cNvPr>
          <p:cNvPicPr>
            <a:picLocks noChangeAspect="1"/>
          </p:cNvPicPr>
          <p:nvPr/>
        </p:nvPicPr>
        <p:blipFill>
          <a:blip r:embed="rId4"/>
          <a:stretch>
            <a:fillRect/>
          </a:stretch>
        </p:blipFill>
        <p:spPr>
          <a:xfrm>
            <a:off x="4019137" y="3645097"/>
            <a:ext cx="1422400" cy="317500"/>
          </a:xfrm>
          <a:prstGeom prst="rect">
            <a:avLst/>
          </a:prstGeom>
        </p:spPr>
      </p:pic>
    </p:spTree>
    <p:extLst>
      <p:ext uri="{BB962C8B-B14F-4D97-AF65-F5344CB8AC3E}">
        <p14:creationId xmlns:p14="http://schemas.microsoft.com/office/powerpoint/2010/main" val="23089755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0706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显著图局部分析算法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23</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82657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集成梯度（</a:t>
            </a:r>
            <a:r>
              <a:rPr lang="en-US" altLang="zh-CN" sz="2000" dirty="0">
                <a:latin typeface="Microsoft YaHei" panose="020B0503020204020204" pitchFamily="34" charset="-122"/>
                <a:ea typeface="Microsoft YaHei" panose="020B0503020204020204" pitchFamily="34" charset="-122"/>
              </a:rPr>
              <a:t>Integrated Gradients</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IG</a:t>
            </a:r>
            <a:r>
              <a:rPr lang="zh-CN" altLang="en-US" sz="2000" dirty="0">
                <a:latin typeface="Microsoft YaHei" panose="020B0503020204020204" pitchFamily="34" charset="-122"/>
                <a:ea typeface="Microsoft YaHei" panose="020B0503020204020204" pitchFamily="34" charset="-122"/>
              </a:rPr>
              <a:t>）方法则对输入进行线性插值，然后将其梯度沿直线进行积分。它将输入从基础值到当前值的梯度积分看作相关性得分，公式如下：</a:t>
            </a:r>
          </a:p>
        </p:txBody>
      </p:sp>
      <p:pic>
        <p:nvPicPr>
          <p:cNvPr id="3" name="Picture 2">
            <a:extLst>
              <a:ext uri="{FF2B5EF4-FFF2-40B4-BE49-F238E27FC236}">
                <a16:creationId xmlns:a16="http://schemas.microsoft.com/office/drawing/2014/main" id="{8AB0535F-F35E-9590-C955-A14B1DDC66D7}"/>
              </a:ext>
            </a:extLst>
          </p:cNvPr>
          <p:cNvPicPr>
            <a:picLocks noChangeAspect="1"/>
          </p:cNvPicPr>
          <p:nvPr/>
        </p:nvPicPr>
        <p:blipFill>
          <a:blip r:embed="rId3"/>
          <a:stretch>
            <a:fillRect/>
          </a:stretch>
        </p:blipFill>
        <p:spPr>
          <a:xfrm>
            <a:off x="3799875" y="2012621"/>
            <a:ext cx="4940300" cy="647700"/>
          </a:xfrm>
          <a:prstGeom prst="rect">
            <a:avLst/>
          </a:prstGeom>
        </p:spPr>
      </p:pic>
      <p:sp>
        <p:nvSpPr>
          <p:cNvPr id="6" name="TextBox 5">
            <a:extLst>
              <a:ext uri="{FF2B5EF4-FFF2-40B4-BE49-F238E27FC236}">
                <a16:creationId xmlns:a16="http://schemas.microsoft.com/office/drawing/2014/main" id="{20833390-0ECB-519C-86C1-62F8C0E6E043}"/>
              </a:ext>
            </a:extLst>
          </p:cNvPr>
          <p:cNvSpPr txBox="1"/>
          <p:nvPr/>
        </p:nvSpPr>
        <p:spPr>
          <a:xfrm>
            <a:off x="386994" y="2848953"/>
            <a:ext cx="11190641" cy="1596014"/>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因为积分梯度的计算与输入相关，所以它可以解决当输入到达某些值之后造成的梯度饱和的问题。基于集成梯度的显著图方法也应用于多模态问题回答（Visual Question Answer，VQA）模型分析。下图给出了一个分析的示例，红色的单词表示对问题回答有正面贡献，蓝色的单词表示对问题回答有负面贡献，灰色的单词表示对问题回答基本没有贡献。</a:t>
            </a:r>
          </a:p>
        </p:txBody>
      </p:sp>
      <p:pic>
        <p:nvPicPr>
          <p:cNvPr id="10" name="Picture 9">
            <a:extLst>
              <a:ext uri="{FF2B5EF4-FFF2-40B4-BE49-F238E27FC236}">
                <a16:creationId xmlns:a16="http://schemas.microsoft.com/office/drawing/2014/main" id="{140A7441-C32E-B77A-13F7-4065D2ACB3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79089" y="4571704"/>
            <a:ext cx="6781872" cy="1452038"/>
          </a:xfrm>
          <a:prstGeom prst="rect">
            <a:avLst/>
          </a:prstGeom>
        </p:spPr>
      </p:pic>
      <p:sp>
        <p:nvSpPr>
          <p:cNvPr id="12" name="TextBox 11">
            <a:extLst>
              <a:ext uri="{FF2B5EF4-FFF2-40B4-BE49-F238E27FC236}">
                <a16:creationId xmlns:a16="http://schemas.microsoft.com/office/drawing/2014/main" id="{DEFF4D60-0AB8-5539-3903-73C47769F453}"/>
              </a:ext>
            </a:extLst>
          </p:cNvPr>
          <p:cNvSpPr txBox="1"/>
          <p:nvPr/>
        </p:nvSpPr>
        <p:spPr>
          <a:xfrm>
            <a:off x="2933325" y="6215746"/>
            <a:ext cx="6781872"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14.5 </a:t>
            </a:r>
            <a:r>
              <a:rPr lang="zh-CN" altLang="en-US" b="0" i="0" dirty="0">
                <a:effectLst/>
                <a:latin typeface="Microsoft YaHei" panose="020B0503020204020204" pitchFamily="34" charset="-122"/>
                <a:ea typeface="Microsoft YaHei" panose="020B0503020204020204" pitchFamily="34" charset="-122"/>
              </a:rPr>
              <a:t>基于集成梯度的显著图方法在 </a:t>
            </a:r>
            <a:r>
              <a:rPr lang="en-US" b="0" i="0" dirty="0">
                <a:effectLst/>
                <a:latin typeface="Microsoft YaHei" panose="020B0503020204020204" pitchFamily="34" charset="-122"/>
                <a:ea typeface="Microsoft YaHei" panose="020B0503020204020204" pitchFamily="34" charset="-122"/>
              </a:rPr>
              <a:t>VQA </a:t>
            </a:r>
            <a:r>
              <a:rPr lang="zh-CN" altLang="en-US" b="0" i="0" dirty="0">
                <a:effectLst/>
                <a:latin typeface="Microsoft YaHei" panose="020B0503020204020204" pitchFamily="34" charset="-122"/>
                <a:ea typeface="Microsoft YaHei" panose="020B0503020204020204" pitchFamily="34" charset="-122"/>
              </a:rPr>
              <a:t>任务分析结果示例</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96455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3783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沙普利值局部分析算法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673039"/>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沙普利值（</a:t>
            </a:r>
            <a:r>
              <a:rPr lang="en-US" altLang="zh-CN" sz="2000" b="1" dirty="0">
                <a:latin typeface="Microsoft YaHei" panose="020B0503020204020204" pitchFamily="34" charset="-122"/>
                <a:ea typeface="Microsoft YaHei" panose="020B0503020204020204" pitchFamily="34" charset="-122"/>
              </a:rPr>
              <a:t>Shapley Value</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是一种来自于联合博弈论的方法，用于根据玩家对总支出的贡献来分配支出。在机器学习中，则是将不同的特征对最终预测的总贡献分配到各个特征上。</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沙普利值可以看做边际效益的均值，比如，当</a:t>
            </a:r>
            <a:r>
              <a:rPr lang="en-US" altLang="zh-CN" sz="2000" dirty="0">
                <a:latin typeface="Microsoft YaHei" panose="020B0503020204020204" pitchFamily="34" charset="-122"/>
                <a:ea typeface="Microsoft YaHei" panose="020B0503020204020204" pitchFamily="34" charset="-122"/>
              </a:rPr>
              <a:t>A</a:t>
            </a:r>
            <a:r>
              <a:rPr lang="zh-CN" altLang="en-US" sz="2000" dirty="0">
                <a:latin typeface="Microsoft YaHei" panose="020B0503020204020204" pitchFamily="34" charset="-122"/>
                <a:ea typeface="Microsoft YaHei" panose="020B0503020204020204" pitchFamily="34" charset="-122"/>
              </a:rPr>
              <a:t>单独工作时产生效益 </a:t>
            </a:r>
            <a:r>
              <a:rPr lang="en-US" altLang="zh-CN" sz="2000" dirty="0">
                <a:latin typeface="Microsoft YaHei" panose="020B0503020204020204" pitchFamily="34" charset="-122"/>
                <a:ea typeface="Microsoft YaHei" panose="020B0503020204020204" pitchFamily="34" charset="-122"/>
              </a:rPr>
              <a:t>v(A)</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B</a:t>
            </a:r>
            <a:r>
              <a:rPr lang="zh-CN" altLang="en-US" sz="2000" dirty="0">
                <a:latin typeface="Microsoft YaHei" panose="020B0503020204020204" pitchFamily="34" charset="-122"/>
                <a:ea typeface="Microsoft YaHei" panose="020B0503020204020204" pitchFamily="34" charset="-122"/>
              </a:rPr>
              <a:t>加入后则收益变成</a:t>
            </a:r>
            <a:r>
              <a:rPr lang="en-US" altLang="zh-CN" sz="2000" dirty="0">
                <a:latin typeface="Microsoft YaHei" panose="020B0503020204020204" pitchFamily="34" charset="-122"/>
                <a:ea typeface="Microsoft YaHei" panose="020B0503020204020204" pitchFamily="34" charset="-122"/>
              </a:rPr>
              <a:t>v(A, B)</a:t>
            </a:r>
            <a:r>
              <a:rPr lang="zh-CN" altLang="en-US" sz="2000" dirty="0">
                <a:latin typeface="Microsoft YaHei" panose="020B0503020204020204" pitchFamily="34" charset="-122"/>
                <a:ea typeface="Microsoft YaHei" panose="020B0503020204020204" pitchFamily="34" charset="-122"/>
              </a:rPr>
              <a:t>，那么</a:t>
            </a:r>
            <a:r>
              <a:rPr lang="en-US" altLang="zh-CN" sz="2000" dirty="0">
                <a:latin typeface="Microsoft YaHei" panose="020B0503020204020204" pitchFamily="34" charset="-122"/>
                <a:ea typeface="Microsoft YaHei" panose="020B0503020204020204" pitchFamily="34" charset="-122"/>
              </a:rPr>
              <a:t>A</a:t>
            </a:r>
            <a:r>
              <a:rPr lang="zh-CN" altLang="en-US" sz="2000" dirty="0">
                <a:latin typeface="Microsoft YaHei" panose="020B0503020204020204" pitchFamily="34" charset="-122"/>
                <a:ea typeface="Microsoft YaHei" panose="020B0503020204020204" pitchFamily="34" charset="-122"/>
              </a:rPr>
              <a:t>的边际效益则为 </a:t>
            </a:r>
            <a:r>
              <a:rPr lang="en-US" altLang="zh-CN" sz="2000" dirty="0">
                <a:latin typeface="Microsoft YaHei" panose="020B0503020204020204" pitchFamily="34" charset="-122"/>
                <a:ea typeface="Microsoft YaHei" panose="020B0503020204020204" pitchFamily="34" charset="-122"/>
              </a:rPr>
              <a:t>v(A, B) - v(A)</a:t>
            </a:r>
            <a:r>
              <a:rPr lang="zh-CN" altLang="en-US" sz="2000" dirty="0">
                <a:latin typeface="Microsoft YaHei" panose="020B0503020204020204" pitchFamily="34" charset="-122"/>
                <a:ea typeface="Microsoft YaHei" panose="020B0503020204020204" pitchFamily="34" charset="-122"/>
              </a:rPr>
              <a:t>。</a:t>
            </a:r>
            <a:r>
              <a:rPr lang="en-US" altLang="zh-CN" sz="2000" b="1" dirty="0">
                <a:latin typeface="Microsoft YaHei" panose="020B0503020204020204" pitchFamily="34" charset="-122"/>
                <a:ea typeface="Microsoft YaHei" panose="020B0503020204020204" pitchFamily="34" charset="-122"/>
              </a:rPr>
              <a:t>A</a:t>
            </a:r>
            <a:r>
              <a:rPr lang="zh-CN" altLang="en-US" sz="2000" b="1" dirty="0">
                <a:latin typeface="Microsoft YaHei" panose="020B0503020204020204" pitchFamily="34" charset="-122"/>
                <a:ea typeface="Microsoft YaHei" panose="020B0503020204020204" pitchFamily="34" charset="-122"/>
              </a:rPr>
              <a:t>的沙普利值就是在所有可能的工作排列组合中边际效益的加权求和</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给定模型 </a:t>
            </a:r>
            <a:r>
              <a:rPr lang="en-US" altLang="zh-CN" sz="2000" dirty="0">
                <a:latin typeface="Microsoft YaHei" panose="020B0503020204020204" pitchFamily="34" charset="-122"/>
                <a:ea typeface="Microsoft YaHei" panose="020B0503020204020204" pitchFamily="34" charset="-122"/>
              </a:rPr>
              <a:t>f</a:t>
            </a:r>
            <a:r>
              <a:rPr lang="zh-CN" altLang="en-US" sz="2000" dirty="0">
                <a:latin typeface="Microsoft YaHei" panose="020B0503020204020204" pitchFamily="34" charset="-122"/>
                <a:ea typeface="Microsoft YaHei" panose="020B0503020204020204" pitchFamily="34" charset="-122"/>
              </a:rPr>
              <a:t>，要计算特征 </a:t>
            </a:r>
            <a:r>
              <a:rPr lang="en-US" altLang="zh-CN"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对模型的贡献</a:t>
            </a:r>
            <a:r>
              <a:rPr lang="el-GR" sz="2000" b="0" i="0" dirty="0">
                <a:effectLst/>
                <a:latin typeface="Times New Roman" panose="02020603050405020304" pitchFamily="18" charset="0"/>
              </a:rPr>
              <a:t>φ</a:t>
            </a:r>
            <a:r>
              <a:rPr lang="en-US" sz="2000" b="0" i="0" baseline="-25000" dirty="0" err="1">
                <a:effectLst/>
                <a:latin typeface="Times New Roman" panose="02020603050405020304" pitchFamily="18" charset="0"/>
              </a:rPr>
              <a:t>i</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F</a:t>
            </a:r>
            <a:r>
              <a:rPr lang="zh-CN" altLang="en-US" sz="2000" dirty="0">
                <a:latin typeface="Microsoft YaHei" panose="020B0503020204020204" pitchFamily="34" charset="-122"/>
                <a:ea typeface="Microsoft YaHei" panose="020B0503020204020204" pitchFamily="34" charset="-122"/>
              </a:rPr>
              <a:t>为模型 </a:t>
            </a:r>
            <a:r>
              <a:rPr lang="en-US" altLang="zh-CN" sz="2000" dirty="0">
                <a:latin typeface="Microsoft YaHei" panose="020B0503020204020204" pitchFamily="34" charset="-122"/>
                <a:ea typeface="Microsoft YaHei" panose="020B0503020204020204" pitchFamily="34" charset="-122"/>
              </a:rPr>
              <a:t>f</a:t>
            </a:r>
            <a:r>
              <a:rPr lang="zh-CN" altLang="en-US" sz="2000" dirty="0">
                <a:latin typeface="Microsoft YaHei" panose="020B0503020204020204" pitchFamily="34" charset="-122"/>
                <a:ea typeface="Microsoft YaHei" panose="020B0503020204020204" pitchFamily="34" charset="-122"/>
              </a:rPr>
              <a:t> 中所使用的全部特征集合，计算公式如下：</a:t>
            </a:r>
          </a:p>
        </p:txBody>
      </p:sp>
      <p:grpSp>
        <p:nvGrpSpPr>
          <p:cNvPr id="18439" name="Group 18438" descr="\documentclass{article}&#10;\usepackage{amsmath, amsfonts , amssymb, bm}&#10;\pagestyle{empty}&#10;\begin{document}&#10;&#10;&#10;\begin{equation*}&#10;\phi_i = \sum_{S \subseteq F \setminus \{i\} } \frac{\vert S\vert! &#10;(\vert F\vert - \vert S\vert -1)!}{\vert F\vert!} &#10;[f_{S \cup \{i\}} (x_{S \cup \{i\}}) - f_{S}(x_S)]&#10;\end{equation*}&#10;&#10;\end{document}" title="IguanaTex Vector Display">
            <a:extLst>
              <a:ext uri="{FF2B5EF4-FFF2-40B4-BE49-F238E27FC236}">
                <a16:creationId xmlns:a16="http://schemas.microsoft.com/office/drawing/2014/main" id="{C0E55DBA-0993-FB92-A87E-08AAD5EF0B66}"/>
              </a:ext>
            </a:extLst>
          </p:cNvPr>
          <p:cNvGrpSpPr>
            <a:grpSpLocks noChangeAspect="1"/>
          </p:cNvGrpSpPr>
          <p:nvPr>
            <p:custDataLst>
              <p:tags r:id="rId1"/>
            </p:custDataLst>
          </p:nvPr>
        </p:nvGrpSpPr>
        <p:grpSpPr>
          <a:xfrm>
            <a:off x="2845937" y="3933950"/>
            <a:ext cx="6277163" cy="719469"/>
            <a:chOff x="5302936" y="4159526"/>
            <a:chExt cx="6277163" cy="719469"/>
          </a:xfrm>
        </p:grpSpPr>
        <p:sp>
          <p:nvSpPr>
            <p:cNvPr id="8" name="Freeform 7">
              <a:extLst>
                <a:ext uri="{FF2B5EF4-FFF2-40B4-BE49-F238E27FC236}">
                  <a16:creationId xmlns:a16="http://schemas.microsoft.com/office/drawing/2014/main" id="{151CE3A2-73D4-8F75-BB16-6FDD32021C20}"/>
                </a:ext>
              </a:extLst>
            </p:cNvPr>
            <p:cNvSpPr/>
            <p:nvPr>
              <p:custDataLst>
                <p:tags r:id="rId2"/>
              </p:custDataLst>
            </p:nvPr>
          </p:nvSpPr>
          <p:spPr>
            <a:xfrm>
              <a:off x="5302936" y="4344888"/>
              <a:ext cx="132068" cy="227492"/>
            </a:xfrm>
            <a:custGeom>
              <a:avLst/>
              <a:gdLst>
                <a:gd name="connsiteX0" fmla="*/ 97900 w 132068"/>
                <a:gd name="connsiteY0" fmla="*/ 6151 h 227492"/>
                <a:gd name="connsiteX1" fmla="*/ 98656 w 132068"/>
                <a:gd name="connsiteY1" fmla="*/ 2608 h 227492"/>
                <a:gd name="connsiteX2" fmla="*/ 95631 w 132068"/>
                <a:gd name="connsiteY2" fmla="*/ 78 h 227492"/>
                <a:gd name="connsiteX3" fmla="*/ 91851 w 132068"/>
                <a:gd name="connsiteY3" fmla="*/ 5139 h 227492"/>
                <a:gd name="connsiteX4" fmla="*/ 77233 w 132068"/>
                <a:gd name="connsiteY4" fmla="*/ 63594 h 227492"/>
                <a:gd name="connsiteX5" fmla="*/ 109 w 132068"/>
                <a:gd name="connsiteY5" fmla="*/ 132930 h 227492"/>
                <a:gd name="connsiteX6" fmla="*/ 48500 w 132068"/>
                <a:gd name="connsiteY6" fmla="*/ 178732 h 227492"/>
                <a:gd name="connsiteX7" fmla="*/ 42703 w 132068"/>
                <a:gd name="connsiteY7" fmla="*/ 202519 h 227492"/>
                <a:gd name="connsiteX8" fmla="*/ 37158 w 132068"/>
                <a:gd name="connsiteY8" fmla="*/ 224787 h 227492"/>
                <a:gd name="connsiteX9" fmla="*/ 40183 w 132068"/>
                <a:gd name="connsiteY9" fmla="*/ 227571 h 227492"/>
                <a:gd name="connsiteX10" fmla="*/ 42703 w 132068"/>
                <a:gd name="connsiteY10" fmla="*/ 226559 h 227492"/>
                <a:gd name="connsiteX11" fmla="*/ 45476 w 132068"/>
                <a:gd name="connsiteY11" fmla="*/ 216437 h 227492"/>
                <a:gd name="connsiteX12" fmla="*/ 55053 w 132068"/>
                <a:gd name="connsiteY12" fmla="*/ 178732 h 227492"/>
                <a:gd name="connsiteX13" fmla="*/ 132177 w 132068"/>
                <a:gd name="connsiteY13" fmla="*/ 109396 h 227492"/>
                <a:gd name="connsiteX14" fmla="*/ 83786 w 132068"/>
                <a:gd name="connsiteY14" fmla="*/ 63594 h 227492"/>
                <a:gd name="connsiteX15" fmla="*/ 97900 w 132068"/>
                <a:gd name="connsiteY15" fmla="*/ 6151 h 227492"/>
                <a:gd name="connsiteX16" fmla="*/ 49760 w 132068"/>
                <a:gd name="connsiteY16" fmla="*/ 173165 h 227492"/>
                <a:gd name="connsiteX17" fmla="*/ 16491 w 132068"/>
                <a:gd name="connsiteY17" fmla="*/ 138244 h 227492"/>
                <a:gd name="connsiteX18" fmla="*/ 75720 w 132068"/>
                <a:gd name="connsiteY18" fmla="*/ 69161 h 227492"/>
                <a:gd name="connsiteX19" fmla="*/ 49760 w 132068"/>
                <a:gd name="connsiteY19" fmla="*/ 173165 h 227492"/>
                <a:gd name="connsiteX20" fmla="*/ 82273 w 132068"/>
                <a:gd name="connsiteY20" fmla="*/ 69161 h 227492"/>
                <a:gd name="connsiteX21" fmla="*/ 115795 w 132068"/>
                <a:gd name="connsiteY21" fmla="*/ 104082 h 227492"/>
                <a:gd name="connsiteX22" fmla="*/ 56313 w 132068"/>
                <a:gd name="connsiteY22" fmla="*/ 173165 h 227492"/>
                <a:gd name="connsiteX23" fmla="*/ 82273 w 132068"/>
                <a:gd name="connsiteY23" fmla="*/ 69161 h 22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2068" h="227492">
                  <a:moveTo>
                    <a:pt x="97900" y="6151"/>
                  </a:moveTo>
                  <a:cubicBezTo>
                    <a:pt x="97900" y="5645"/>
                    <a:pt x="98656" y="2862"/>
                    <a:pt x="98656" y="2608"/>
                  </a:cubicBezTo>
                  <a:cubicBezTo>
                    <a:pt x="98656" y="2355"/>
                    <a:pt x="98656" y="78"/>
                    <a:pt x="95631" y="78"/>
                  </a:cubicBezTo>
                  <a:cubicBezTo>
                    <a:pt x="93111" y="78"/>
                    <a:pt x="92859" y="837"/>
                    <a:pt x="91851" y="5139"/>
                  </a:cubicBezTo>
                  <a:lnTo>
                    <a:pt x="77233" y="63594"/>
                  </a:lnTo>
                  <a:cubicBezTo>
                    <a:pt x="37158" y="64859"/>
                    <a:pt x="109" y="98515"/>
                    <a:pt x="109" y="132930"/>
                  </a:cubicBezTo>
                  <a:cubicBezTo>
                    <a:pt x="109" y="156970"/>
                    <a:pt x="17751" y="176961"/>
                    <a:pt x="48500" y="178732"/>
                  </a:cubicBezTo>
                  <a:cubicBezTo>
                    <a:pt x="46484" y="186577"/>
                    <a:pt x="44720" y="194674"/>
                    <a:pt x="42703" y="202519"/>
                  </a:cubicBezTo>
                  <a:cubicBezTo>
                    <a:pt x="39679" y="214412"/>
                    <a:pt x="37158" y="224028"/>
                    <a:pt x="37158" y="224787"/>
                  </a:cubicBezTo>
                  <a:cubicBezTo>
                    <a:pt x="37158" y="227318"/>
                    <a:pt x="38923" y="227571"/>
                    <a:pt x="40183" y="227571"/>
                  </a:cubicBezTo>
                  <a:cubicBezTo>
                    <a:pt x="41443" y="227571"/>
                    <a:pt x="41947" y="227318"/>
                    <a:pt x="42703" y="226559"/>
                  </a:cubicBezTo>
                  <a:cubicBezTo>
                    <a:pt x="43207" y="226053"/>
                    <a:pt x="44720" y="219979"/>
                    <a:pt x="45476" y="216437"/>
                  </a:cubicBezTo>
                  <a:lnTo>
                    <a:pt x="55053" y="178732"/>
                  </a:lnTo>
                  <a:cubicBezTo>
                    <a:pt x="95631" y="177467"/>
                    <a:pt x="132177" y="143305"/>
                    <a:pt x="132177" y="109396"/>
                  </a:cubicBezTo>
                  <a:cubicBezTo>
                    <a:pt x="132177" y="89405"/>
                    <a:pt x="118819" y="66124"/>
                    <a:pt x="83786" y="63594"/>
                  </a:cubicBezTo>
                  <a:lnTo>
                    <a:pt x="97900" y="6151"/>
                  </a:lnTo>
                  <a:close/>
                  <a:moveTo>
                    <a:pt x="49760" y="173165"/>
                  </a:moveTo>
                  <a:cubicBezTo>
                    <a:pt x="34638" y="172406"/>
                    <a:pt x="16491" y="163549"/>
                    <a:pt x="16491" y="138244"/>
                  </a:cubicBezTo>
                  <a:cubicBezTo>
                    <a:pt x="16491" y="107878"/>
                    <a:pt x="38167" y="72451"/>
                    <a:pt x="75720" y="69161"/>
                  </a:cubicBezTo>
                  <a:lnTo>
                    <a:pt x="49760" y="173165"/>
                  </a:lnTo>
                  <a:close/>
                  <a:moveTo>
                    <a:pt x="82273" y="69161"/>
                  </a:moveTo>
                  <a:cubicBezTo>
                    <a:pt x="101428" y="70173"/>
                    <a:pt x="115795" y="81813"/>
                    <a:pt x="115795" y="104082"/>
                  </a:cubicBezTo>
                  <a:cubicBezTo>
                    <a:pt x="115795" y="133942"/>
                    <a:pt x="94119" y="170128"/>
                    <a:pt x="56313" y="173165"/>
                  </a:cubicBezTo>
                  <a:lnTo>
                    <a:pt x="82273" y="69161"/>
                  </a:lnTo>
                  <a:close/>
                </a:path>
              </a:pathLst>
            </a:custGeom>
            <a:solidFill>
              <a:srgbClr val="000000"/>
            </a:solidFill>
            <a:ln w="25298"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E5622C05-4972-8AE3-8FEC-7FF744F248EB}"/>
                </a:ext>
              </a:extLst>
            </p:cNvPr>
            <p:cNvSpPr/>
            <p:nvPr>
              <p:custDataLst>
                <p:tags r:id="rId3"/>
              </p:custDataLst>
            </p:nvPr>
          </p:nvSpPr>
          <p:spPr>
            <a:xfrm>
              <a:off x="5449052" y="4441022"/>
              <a:ext cx="53457" cy="119212"/>
            </a:xfrm>
            <a:custGeom>
              <a:avLst/>
              <a:gdLst>
                <a:gd name="connsiteX0" fmla="*/ 48985 w 53457"/>
                <a:gd name="connsiteY0" fmla="*/ 6811 h 119212"/>
                <a:gd name="connsiteX1" fmla="*/ 41928 w 53457"/>
                <a:gd name="connsiteY1" fmla="*/ 79 h 119212"/>
                <a:gd name="connsiteX2" fmla="*/ 32048 w 53457"/>
                <a:gd name="connsiteY2" fmla="*/ 9822 h 119212"/>
                <a:gd name="connsiteX3" fmla="*/ 39105 w 53457"/>
                <a:gd name="connsiteY3" fmla="*/ 16553 h 119212"/>
                <a:gd name="connsiteX4" fmla="*/ 48985 w 53457"/>
                <a:gd name="connsiteY4" fmla="*/ 6811 h 119212"/>
                <a:gd name="connsiteX5" fmla="*/ 12994 w 53457"/>
                <a:gd name="connsiteY5" fmla="*/ 96796 h 119212"/>
                <a:gd name="connsiteX6" fmla="*/ 11406 w 53457"/>
                <a:gd name="connsiteY6" fmla="*/ 104235 h 119212"/>
                <a:gd name="connsiteX7" fmla="*/ 28167 w 53457"/>
                <a:gd name="connsiteY7" fmla="*/ 119292 h 119212"/>
                <a:gd name="connsiteX8" fmla="*/ 53572 w 53457"/>
                <a:gd name="connsiteY8" fmla="*/ 92190 h 119212"/>
                <a:gd name="connsiteX9" fmla="*/ 50749 w 53457"/>
                <a:gd name="connsiteY9" fmla="*/ 89887 h 119212"/>
                <a:gd name="connsiteX10" fmla="*/ 47397 w 53457"/>
                <a:gd name="connsiteY10" fmla="*/ 92899 h 119212"/>
                <a:gd name="connsiteX11" fmla="*/ 28696 w 53457"/>
                <a:gd name="connsiteY11" fmla="*/ 114332 h 119212"/>
                <a:gd name="connsiteX12" fmla="*/ 24285 w 53457"/>
                <a:gd name="connsiteY12" fmla="*/ 108132 h 119212"/>
                <a:gd name="connsiteX13" fmla="*/ 27108 w 53457"/>
                <a:gd name="connsiteY13" fmla="*/ 96796 h 119212"/>
                <a:gd name="connsiteX14" fmla="*/ 32754 w 53457"/>
                <a:gd name="connsiteY14" fmla="*/ 82625 h 119212"/>
                <a:gd name="connsiteX15" fmla="*/ 41399 w 53457"/>
                <a:gd name="connsiteY15" fmla="*/ 60128 h 119212"/>
                <a:gd name="connsiteX16" fmla="*/ 42457 w 53457"/>
                <a:gd name="connsiteY16" fmla="*/ 54460 h 119212"/>
                <a:gd name="connsiteX17" fmla="*/ 25697 w 53457"/>
                <a:gd name="connsiteY17" fmla="*/ 39404 h 119212"/>
                <a:gd name="connsiteX18" fmla="*/ 115 w 53457"/>
                <a:gd name="connsiteY18" fmla="*/ 66505 h 119212"/>
                <a:gd name="connsiteX19" fmla="*/ 3114 w 53457"/>
                <a:gd name="connsiteY19" fmla="*/ 68808 h 119212"/>
                <a:gd name="connsiteX20" fmla="*/ 6290 w 53457"/>
                <a:gd name="connsiteY20" fmla="*/ 65974 h 119212"/>
                <a:gd name="connsiteX21" fmla="*/ 25167 w 53457"/>
                <a:gd name="connsiteY21" fmla="*/ 44363 h 119212"/>
                <a:gd name="connsiteX22" fmla="*/ 29578 w 53457"/>
                <a:gd name="connsiteY22" fmla="*/ 50563 h 119212"/>
                <a:gd name="connsiteX23" fmla="*/ 24109 w 53457"/>
                <a:gd name="connsiteY23" fmla="*/ 68277 h 119212"/>
                <a:gd name="connsiteX24" fmla="*/ 12994 w 53457"/>
                <a:gd name="connsiteY24" fmla="*/ 96796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457" h="119212">
                  <a:moveTo>
                    <a:pt x="48985" y="6811"/>
                  </a:moveTo>
                  <a:cubicBezTo>
                    <a:pt x="48985" y="3976"/>
                    <a:pt x="46868" y="79"/>
                    <a:pt x="41928" y="79"/>
                  </a:cubicBezTo>
                  <a:cubicBezTo>
                    <a:pt x="37164" y="79"/>
                    <a:pt x="32048" y="4685"/>
                    <a:pt x="32048" y="9822"/>
                  </a:cubicBezTo>
                  <a:cubicBezTo>
                    <a:pt x="32048" y="12833"/>
                    <a:pt x="34342" y="16553"/>
                    <a:pt x="39105" y="16553"/>
                  </a:cubicBezTo>
                  <a:cubicBezTo>
                    <a:pt x="44221" y="16553"/>
                    <a:pt x="48985" y="11593"/>
                    <a:pt x="48985" y="6811"/>
                  </a:cubicBezTo>
                  <a:close/>
                  <a:moveTo>
                    <a:pt x="12994" y="96796"/>
                  </a:moveTo>
                  <a:cubicBezTo>
                    <a:pt x="12288" y="99098"/>
                    <a:pt x="11406" y="101224"/>
                    <a:pt x="11406" y="104235"/>
                  </a:cubicBezTo>
                  <a:cubicBezTo>
                    <a:pt x="11406" y="112561"/>
                    <a:pt x="18463" y="119292"/>
                    <a:pt x="28167" y="119292"/>
                  </a:cubicBezTo>
                  <a:cubicBezTo>
                    <a:pt x="45809" y="119292"/>
                    <a:pt x="53572" y="94847"/>
                    <a:pt x="53572" y="92190"/>
                  </a:cubicBezTo>
                  <a:cubicBezTo>
                    <a:pt x="53572" y="89887"/>
                    <a:pt x="51279" y="89887"/>
                    <a:pt x="50749" y="89887"/>
                  </a:cubicBezTo>
                  <a:cubicBezTo>
                    <a:pt x="48279" y="89887"/>
                    <a:pt x="48103" y="90950"/>
                    <a:pt x="47397" y="92899"/>
                  </a:cubicBezTo>
                  <a:cubicBezTo>
                    <a:pt x="43339" y="107069"/>
                    <a:pt x="35577" y="114332"/>
                    <a:pt x="28696" y="114332"/>
                  </a:cubicBezTo>
                  <a:cubicBezTo>
                    <a:pt x="25167" y="114332"/>
                    <a:pt x="24285" y="112029"/>
                    <a:pt x="24285" y="108132"/>
                  </a:cubicBezTo>
                  <a:cubicBezTo>
                    <a:pt x="24285" y="104058"/>
                    <a:pt x="25520" y="100693"/>
                    <a:pt x="27108" y="96796"/>
                  </a:cubicBezTo>
                  <a:cubicBezTo>
                    <a:pt x="28872" y="92013"/>
                    <a:pt x="30813" y="87230"/>
                    <a:pt x="32754" y="82625"/>
                  </a:cubicBezTo>
                  <a:cubicBezTo>
                    <a:pt x="34342" y="78373"/>
                    <a:pt x="40693" y="62254"/>
                    <a:pt x="41399" y="60128"/>
                  </a:cubicBezTo>
                  <a:cubicBezTo>
                    <a:pt x="41928" y="58357"/>
                    <a:pt x="42457" y="56232"/>
                    <a:pt x="42457" y="54460"/>
                  </a:cubicBezTo>
                  <a:cubicBezTo>
                    <a:pt x="42457" y="46135"/>
                    <a:pt x="35400" y="39404"/>
                    <a:pt x="25697" y="39404"/>
                  </a:cubicBezTo>
                  <a:cubicBezTo>
                    <a:pt x="8230" y="39404"/>
                    <a:pt x="115" y="63494"/>
                    <a:pt x="115" y="66505"/>
                  </a:cubicBezTo>
                  <a:cubicBezTo>
                    <a:pt x="115" y="68808"/>
                    <a:pt x="2585" y="68808"/>
                    <a:pt x="3114" y="68808"/>
                  </a:cubicBezTo>
                  <a:cubicBezTo>
                    <a:pt x="5584" y="68808"/>
                    <a:pt x="5760" y="67922"/>
                    <a:pt x="6290" y="65974"/>
                  </a:cubicBezTo>
                  <a:cubicBezTo>
                    <a:pt x="10877" y="50740"/>
                    <a:pt x="18640" y="44363"/>
                    <a:pt x="25167" y="44363"/>
                  </a:cubicBezTo>
                  <a:cubicBezTo>
                    <a:pt x="27990" y="44363"/>
                    <a:pt x="29578" y="45780"/>
                    <a:pt x="29578" y="50563"/>
                  </a:cubicBezTo>
                  <a:cubicBezTo>
                    <a:pt x="29578" y="54637"/>
                    <a:pt x="28519" y="57294"/>
                    <a:pt x="24109" y="68277"/>
                  </a:cubicBezTo>
                  <a:lnTo>
                    <a:pt x="12994" y="96796"/>
                  </a:lnTo>
                  <a:close/>
                </a:path>
              </a:pathLst>
            </a:custGeom>
            <a:solidFill>
              <a:srgbClr val="000000"/>
            </a:solidFill>
            <a:ln w="25298"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5BAA2939-809F-35E4-FC76-FC0887F0F122}"/>
                </a:ext>
              </a:extLst>
            </p:cNvPr>
            <p:cNvSpPr/>
            <p:nvPr>
              <p:custDataLst>
                <p:tags r:id="rId4"/>
              </p:custDataLst>
            </p:nvPr>
          </p:nvSpPr>
          <p:spPr>
            <a:xfrm>
              <a:off x="5608794" y="4427636"/>
              <a:ext cx="167605" cy="59213"/>
            </a:xfrm>
            <a:custGeom>
              <a:avLst/>
              <a:gdLst>
                <a:gd name="connsiteX0" fmla="*/ 159157 w 167605"/>
                <a:gd name="connsiteY0" fmla="*/ 10200 h 59213"/>
                <a:gd name="connsiteX1" fmla="*/ 167727 w 167605"/>
                <a:gd name="connsiteY1" fmla="*/ 5139 h 59213"/>
                <a:gd name="connsiteX2" fmla="*/ 159409 w 167605"/>
                <a:gd name="connsiteY2" fmla="*/ 78 h 59213"/>
                <a:gd name="connsiteX3" fmla="*/ 8438 w 167605"/>
                <a:gd name="connsiteY3" fmla="*/ 78 h 59213"/>
                <a:gd name="connsiteX4" fmla="*/ 121 w 167605"/>
                <a:gd name="connsiteY4" fmla="*/ 5139 h 59213"/>
                <a:gd name="connsiteX5" fmla="*/ 8690 w 167605"/>
                <a:gd name="connsiteY5" fmla="*/ 10200 h 59213"/>
                <a:gd name="connsiteX6" fmla="*/ 159157 w 167605"/>
                <a:gd name="connsiteY6" fmla="*/ 10200 h 59213"/>
                <a:gd name="connsiteX7" fmla="*/ 159409 w 167605"/>
                <a:gd name="connsiteY7" fmla="*/ 59292 h 59213"/>
                <a:gd name="connsiteX8" fmla="*/ 167727 w 167605"/>
                <a:gd name="connsiteY8" fmla="*/ 54231 h 59213"/>
                <a:gd name="connsiteX9" fmla="*/ 159157 w 167605"/>
                <a:gd name="connsiteY9" fmla="*/ 49170 h 59213"/>
                <a:gd name="connsiteX10" fmla="*/ 8690 w 167605"/>
                <a:gd name="connsiteY10" fmla="*/ 49170 h 59213"/>
                <a:gd name="connsiteX11" fmla="*/ 121 w 167605"/>
                <a:gd name="connsiteY11" fmla="*/ 54231 h 59213"/>
                <a:gd name="connsiteX12" fmla="*/ 8438 w 167605"/>
                <a:gd name="connsiteY12" fmla="*/ 59292 h 59213"/>
                <a:gd name="connsiteX13" fmla="*/ 159409 w 167605"/>
                <a:gd name="connsiteY13" fmla="*/ 59292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7605" h="59213">
                  <a:moveTo>
                    <a:pt x="159157" y="10200"/>
                  </a:moveTo>
                  <a:cubicBezTo>
                    <a:pt x="162938" y="10200"/>
                    <a:pt x="167727" y="10200"/>
                    <a:pt x="167727" y="5139"/>
                  </a:cubicBezTo>
                  <a:cubicBezTo>
                    <a:pt x="167727" y="78"/>
                    <a:pt x="162938" y="78"/>
                    <a:pt x="159409" y="78"/>
                  </a:cubicBezTo>
                  <a:lnTo>
                    <a:pt x="8438" y="78"/>
                  </a:lnTo>
                  <a:cubicBezTo>
                    <a:pt x="4909" y="78"/>
                    <a:pt x="121" y="78"/>
                    <a:pt x="121" y="5139"/>
                  </a:cubicBezTo>
                  <a:cubicBezTo>
                    <a:pt x="121" y="10200"/>
                    <a:pt x="4909" y="10200"/>
                    <a:pt x="8690" y="10200"/>
                  </a:cubicBezTo>
                  <a:lnTo>
                    <a:pt x="159157" y="10200"/>
                  </a:lnTo>
                  <a:close/>
                  <a:moveTo>
                    <a:pt x="159409" y="59292"/>
                  </a:moveTo>
                  <a:cubicBezTo>
                    <a:pt x="162938" y="59292"/>
                    <a:pt x="167727" y="59292"/>
                    <a:pt x="167727" y="54231"/>
                  </a:cubicBezTo>
                  <a:cubicBezTo>
                    <a:pt x="167727" y="49170"/>
                    <a:pt x="162938" y="49170"/>
                    <a:pt x="159157" y="49170"/>
                  </a:cubicBezTo>
                  <a:lnTo>
                    <a:pt x="8690" y="49170"/>
                  </a:lnTo>
                  <a:cubicBezTo>
                    <a:pt x="4909" y="49170"/>
                    <a:pt x="121" y="49170"/>
                    <a:pt x="121" y="54231"/>
                  </a:cubicBezTo>
                  <a:cubicBezTo>
                    <a:pt x="121" y="59292"/>
                    <a:pt x="4909" y="59292"/>
                    <a:pt x="8438" y="59292"/>
                  </a:cubicBezTo>
                  <a:lnTo>
                    <a:pt x="159409" y="59292"/>
                  </a:lnTo>
                  <a:close/>
                </a:path>
              </a:pathLst>
            </a:custGeom>
            <a:solidFill>
              <a:srgbClr val="000000"/>
            </a:solidFill>
            <a:ln w="25298"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CDEC24E4-CEA4-641C-44C2-2EB75AD4EBCB}"/>
                </a:ext>
              </a:extLst>
            </p:cNvPr>
            <p:cNvSpPr/>
            <p:nvPr>
              <p:custDataLst>
                <p:tags r:id="rId5"/>
              </p:custDataLst>
            </p:nvPr>
          </p:nvSpPr>
          <p:spPr>
            <a:xfrm>
              <a:off x="6106301" y="4280105"/>
              <a:ext cx="335463" cy="354271"/>
            </a:xfrm>
            <a:custGeom>
              <a:avLst/>
              <a:gdLst>
                <a:gd name="connsiteX0" fmla="*/ 305107 w 335463"/>
                <a:gd name="connsiteY0" fmla="*/ 354340 h 354271"/>
                <a:gd name="connsiteX1" fmla="*/ 335604 w 335463"/>
                <a:gd name="connsiteY1" fmla="*/ 273364 h 354271"/>
                <a:gd name="connsiteX2" fmla="*/ 329303 w 335463"/>
                <a:gd name="connsiteY2" fmla="*/ 273364 h 354271"/>
                <a:gd name="connsiteX3" fmla="*/ 263773 w 335463"/>
                <a:gd name="connsiteY3" fmla="*/ 324480 h 354271"/>
                <a:gd name="connsiteX4" fmla="*/ 185389 w 335463"/>
                <a:gd name="connsiteY4" fmla="*/ 332325 h 354271"/>
                <a:gd name="connsiteX5" fmla="*/ 33410 w 335463"/>
                <a:gd name="connsiteY5" fmla="*/ 332325 h 354271"/>
                <a:gd name="connsiteX6" fmla="*/ 161697 w 335463"/>
                <a:gd name="connsiteY6" fmla="*/ 181253 h 354271"/>
                <a:gd name="connsiteX7" fmla="*/ 163966 w 335463"/>
                <a:gd name="connsiteY7" fmla="*/ 177204 h 354271"/>
                <a:gd name="connsiteX8" fmla="*/ 162201 w 335463"/>
                <a:gd name="connsiteY8" fmla="*/ 173408 h 354271"/>
                <a:gd name="connsiteX9" fmla="*/ 44751 w 335463"/>
                <a:gd name="connsiteY9" fmla="*/ 12215 h 354271"/>
                <a:gd name="connsiteX10" fmla="*/ 182869 w 335463"/>
                <a:gd name="connsiteY10" fmla="*/ 12215 h 354271"/>
                <a:gd name="connsiteX11" fmla="*/ 241846 w 335463"/>
                <a:gd name="connsiteY11" fmla="*/ 16264 h 354271"/>
                <a:gd name="connsiteX12" fmla="*/ 297294 w 335463"/>
                <a:gd name="connsiteY12" fmla="*/ 35243 h 354271"/>
                <a:gd name="connsiteX13" fmla="*/ 329303 w 335463"/>
                <a:gd name="connsiteY13" fmla="*/ 71176 h 354271"/>
                <a:gd name="connsiteX14" fmla="*/ 335604 w 335463"/>
                <a:gd name="connsiteY14" fmla="*/ 71176 h 354271"/>
                <a:gd name="connsiteX15" fmla="*/ 305107 w 335463"/>
                <a:gd name="connsiteY15" fmla="*/ 69 h 354271"/>
                <a:gd name="connsiteX16" fmla="*/ 7198 w 335463"/>
                <a:gd name="connsiteY16" fmla="*/ 69 h 354271"/>
                <a:gd name="connsiteX17" fmla="*/ 392 w 335463"/>
                <a:gd name="connsiteY17" fmla="*/ 1840 h 354271"/>
                <a:gd name="connsiteX18" fmla="*/ 140 w 335463"/>
                <a:gd name="connsiteY18" fmla="*/ 10191 h 354271"/>
                <a:gd name="connsiteX19" fmla="*/ 133469 w 335463"/>
                <a:gd name="connsiteY19" fmla="*/ 193400 h 354271"/>
                <a:gd name="connsiteX20" fmla="*/ 2913 w 335463"/>
                <a:gd name="connsiteY20" fmla="*/ 347002 h 354271"/>
                <a:gd name="connsiteX21" fmla="*/ 392 w 335463"/>
                <a:gd name="connsiteY21" fmla="*/ 351556 h 354271"/>
                <a:gd name="connsiteX22" fmla="*/ 7198 w 335463"/>
                <a:gd name="connsiteY22" fmla="*/ 354340 h 354271"/>
                <a:gd name="connsiteX23" fmla="*/ 305107 w 335463"/>
                <a:gd name="connsiteY23" fmla="*/ 354340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463" h="354271">
                  <a:moveTo>
                    <a:pt x="305107" y="354340"/>
                  </a:moveTo>
                  <a:lnTo>
                    <a:pt x="335604" y="273364"/>
                  </a:lnTo>
                  <a:lnTo>
                    <a:pt x="329303" y="273364"/>
                  </a:lnTo>
                  <a:cubicBezTo>
                    <a:pt x="319474" y="299681"/>
                    <a:pt x="292758" y="316888"/>
                    <a:pt x="263773" y="324480"/>
                  </a:cubicBezTo>
                  <a:cubicBezTo>
                    <a:pt x="258480" y="325745"/>
                    <a:pt x="233780" y="332325"/>
                    <a:pt x="185389" y="332325"/>
                  </a:cubicBezTo>
                  <a:lnTo>
                    <a:pt x="33410" y="332325"/>
                  </a:lnTo>
                  <a:lnTo>
                    <a:pt x="161697" y="181253"/>
                  </a:lnTo>
                  <a:cubicBezTo>
                    <a:pt x="163462" y="179229"/>
                    <a:pt x="163966" y="178470"/>
                    <a:pt x="163966" y="177204"/>
                  </a:cubicBezTo>
                  <a:cubicBezTo>
                    <a:pt x="163966" y="176698"/>
                    <a:pt x="163966" y="175939"/>
                    <a:pt x="162201" y="173408"/>
                  </a:cubicBezTo>
                  <a:lnTo>
                    <a:pt x="44751" y="12215"/>
                  </a:lnTo>
                  <a:lnTo>
                    <a:pt x="182869" y="12215"/>
                  </a:lnTo>
                  <a:cubicBezTo>
                    <a:pt x="216642" y="12215"/>
                    <a:pt x="239577" y="15758"/>
                    <a:pt x="241846" y="16264"/>
                  </a:cubicBezTo>
                  <a:cubicBezTo>
                    <a:pt x="255456" y="18288"/>
                    <a:pt x="277383" y="22590"/>
                    <a:pt x="297294" y="35243"/>
                  </a:cubicBezTo>
                  <a:cubicBezTo>
                    <a:pt x="303595" y="39291"/>
                    <a:pt x="320734" y="50679"/>
                    <a:pt x="329303" y="71176"/>
                  </a:cubicBezTo>
                  <a:lnTo>
                    <a:pt x="335604" y="71176"/>
                  </a:lnTo>
                  <a:lnTo>
                    <a:pt x="305107" y="69"/>
                  </a:lnTo>
                  <a:lnTo>
                    <a:pt x="7198" y="69"/>
                  </a:lnTo>
                  <a:cubicBezTo>
                    <a:pt x="1401" y="69"/>
                    <a:pt x="1149" y="322"/>
                    <a:pt x="392" y="1840"/>
                  </a:cubicBezTo>
                  <a:cubicBezTo>
                    <a:pt x="140" y="2599"/>
                    <a:pt x="140" y="7407"/>
                    <a:pt x="140" y="10191"/>
                  </a:cubicBezTo>
                  <a:lnTo>
                    <a:pt x="133469" y="193400"/>
                  </a:lnTo>
                  <a:lnTo>
                    <a:pt x="2913" y="347002"/>
                  </a:lnTo>
                  <a:cubicBezTo>
                    <a:pt x="392" y="350038"/>
                    <a:pt x="392" y="351303"/>
                    <a:pt x="392" y="351556"/>
                  </a:cubicBezTo>
                  <a:cubicBezTo>
                    <a:pt x="392" y="354340"/>
                    <a:pt x="2661" y="354340"/>
                    <a:pt x="7198" y="354340"/>
                  </a:cubicBezTo>
                  <a:lnTo>
                    <a:pt x="305107" y="354340"/>
                  </a:lnTo>
                  <a:close/>
                </a:path>
              </a:pathLst>
            </a:custGeom>
            <a:solidFill>
              <a:srgbClr val="000000"/>
            </a:solidFill>
            <a:ln w="25298"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5E6A0532-A89A-CAAF-4E8E-F2A23B00C4FF}"/>
                </a:ext>
              </a:extLst>
            </p:cNvPr>
            <p:cNvSpPr/>
            <p:nvPr>
              <p:custDataLst>
                <p:tags r:id="rId6"/>
              </p:custDataLst>
            </p:nvPr>
          </p:nvSpPr>
          <p:spPr>
            <a:xfrm>
              <a:off x="5873952" y="4710185"/>
              <a:ext cx="112031" cy="128069"/>
            </a:xfrm>
            <a:custGeom>
              <a:avLst/>
              <a:gdLst>
                <a:gd name="connsiteX0" fmla="*/ 112163 w 112031"/>
                <a:gd name="connsiteY0" fmla="*/ 2393 h 128069"/>
                <a:gd name="connsiteX1" fmla="*/ 109869 w 112031"/>
                <a:gd name="connsiteY1" fmla="*/ 90 h 128069"/>
                <a:gd name="connsiteX2" fmla="*/ 106340 w 112031"/>
                <a:gd name="connsiteY2" fmla="*/ 2570 h 128069"/>
                <a:gd name="connsiteX3" fmla="*/ 97696 w 112031"/>
                <a:gd name="connsiteY3" fmla="*/ 12667 h 128069"/>
                <a:gd name="connsiteX4" fmla="*/ 69114 w 112031"/>
                <a:gd name="connsiteY4" fmla="*/ 90 h 128069"/>
                <a:gd name="connsiteX5" fmla="*/ 22185 w 112031"/>
                <a:gd name="connsiteY5" fmla="*/ 40654 h 128069"/>
                <a:gd name="connsiteX6" fmla="*/ 28007 w 112031"/>
                <a:gd name="connsiteY6" fmla="*/ 56951 h 128069"/>
                <a:gd name="connsiteX7" fmla="*/ 52530 w 112031"/>
                <a:gd name="connsiteY7" fmla="*/ 68465 h 128069"/>
                <a:gd name="connsiteX8" fmla="*/ 67526 w 112031"/>
                <a:gd name="connsiteY8" fmla="*/ 72007 h 128069"/>
                <a:gd name="connsiteX9" fmla="*/ 83934 w 112031"/>
                <a:gd name="connsiteY9" fmla="*/ 90607 h 128069"/>
                <a:gd name="connsiteX10" fmla="*/ 48825 w 112031"/>
                <a:gd name="connsiteY10" fmla="*/ 121783 h 128069"/>
                <a:gd name="connsiteX11" fmla="*/ 14598 w 112031"/>
                <a:gd name="connsiteY11" fmla="*/ 96629 h 128069"/>
                <a:gd name="connsiteX12" fmla="*/ 15657 w 112031"/>
                <a:gd name="connsiteY12" fmla="*/ 87773 h 128069"/>
                <a:gd name="connsiteX13" fmla="*/ 15833 w 112031"/>
                <a:gd name="connsiteY13" fmla="*/ 86710 h 128069"/>
                <a:gd name="connsiteX14" fmla="*/ 13010 w 112031"/>
                <a:gd name="connsiteY14" fmla="*/ 84407 h 128069"/>
                <a:gd name="connsiteX15" fmla="*/ 9658 w 112031"/>
                <a:gd name="connsiteY15" fmla="*/ 87950 h 128069"/>
                <a:gd name="connsiteX16" fmla="*/ 661 w 112031"/>
                <a:gd name="connsiteY16" fmla="*/ 123377 h 128069"/>
                <a:gd name="connsiteX17" fmla="*/ 131 w 112031"/>
                <a:gd name="connsiteY17" fmla="*/ 126034 h 128069"/>
                <a:gd name="connsiteX18" fmla="*/ 2601 w 112031"/>
                <a:gd name="connsiteY18" fmla="*/ 128159 h 128069"/>
                <a:gd name="connsiteX19" fmla="*/ 6130 w 112031"/>
                <a:gd name="connsiteY19" fmla="*/ 125680 h 128069"/>
                <a:gd name="connsiteX20" fmla="*/ 14598 w 112031"/>
                <a:gd name="connsiteY20" fmla="*/ 115760 h 128069"/>
                <a:gd name="connsiteX21" fmla="*/ 48296 w 112031"/>
                <a:gd name="connsiteY21" fmla="*/ 128159 h 128069"/>
                <a:gd name="connsiteX22" fmla="*/ 96461 w 112031"/>
                <a:gd name="connsiteY22" fmla="*/ 84230 h 128069"/>
                <a:gd name="connsiteX23" fmla="*/ 89403 w 112031"/>
                <a:gd name="connsiteY23" fmla="*/ 65276 h 128069"/>
                <a:gd name="connsiteX24" fmla="*/ 57823 w 112031"/>
                <a:gd name="connsiteY24" fmla="*/ 52877 h 128069"/>
                <a:gd name="connsiteX25" fmla="*/ 46708 w 112031"/>
                <a:gd name="connsiteY25" fmla="*/ 50043 h 128069"/>
                <a:gd name="connsiteX26" fmla="*/ 34887 w 112031"/>
                <a:gd name="connsiteY26" fmla="*/ 33923 h 128069"/>
                <a:gd name="connsiteX27" fmla="*/ 68938 w 112031"/>
                <a:gd name="connsiteY27" fmla="*/ 5759 h 128069"/>
                <a:gd name="connsiteX28" fmla="*/ 97166 w 112031"/>
                <a:gd name="connsiteY28" fmla="*/ 33392 h 128069"/>
                <a:gd name="connsiteX29" fmla="*/ 96461 w 112031"/>
                <a:gd name="connsiteY29" fmla="*/ 41363 h 128069"/>
                <a:gd name="connsiteX30" fmla="*/ 99460 w 112031"/>
                <a:gd name="connsiteY30" fmla="*/ 43843 h 128069"/>
                <a:gd name="connsiteX31" fmla="*/ 102988 w 112031"/>
                <a:gd name="connsiteY31" fmla="*/ 39946 h 128069"/>
                <a:gd name="connsiteX32" fmla="*/ 112163 w 112031"/>
                <a:gd name="connsiteY32" fmla="*/ 2393 h 128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2031" h="128069">
                  <a:moveTo>
                    <a:pt x="112163" y="2393"/>
                  </a:moveTo>
                  <a:cubicBezTo>
                    <a:pt x="112163" y="1507"/>
                    <a:pt x="111633" y="90"/>
                    <a:pt x="109869" y="90"/>
                  </a:cubicBezTo>
                  <a:cubicBezTo>
                    <a:pt x="108810" y="90"/>
                    <a:pt x="108634" y="267"/>
                    <a:pt x="106340" y="2570"/>
                  </a:cubicBezTo>
                  <a:lnTo>
                    <a:pt x="97696" y="12667"/>
                  </a:lnTo>
                  <a:cubicBezTo>
                    <a:pt x="90991" y="3279"/>
                    <a:pt x="79876" y="90"/>
                    <a:pt x="69114" y="90"/>
                  </a:cubicBezTo>
                  <a:cubicBezTo>
                    <a:pt x="44238" y="90"/>
                    <a:pt x="22185" y="20284"/>
                    <a:pt x="22185" y="40654"/>
                  </a:cubicBezTo>
                  <a:cubicBezTo>
                    <a:pt x="22185" y="43311"/>
                    <a:pt x="22714" y="50397"/>
                    <a:pt x="28007" y="56951"/>
                  </a:cubicBezTo>
                  <a:cubicBezTo>
                    <a:pt x="34005" y="64036"/>
                    <a:pt x="40533" y="65631"/>
                    <a:pt x="52530" y="68465"/>
                  </a:cubicBezTo>
                  <a:cubicBezTo>
                    <a:pt x="56059" y="69350"/>
                    <a:pt x="64880" y="71299"/>
                    <a:pt x="67526" y="72007"/>
                  </a:cubicBezTo>
                  <a:cubicBezTo>
                    <a:pt x="73172" y="73425"/>
                    <a:pt x="83934" y="77322"/>
                    <a:pt x="83934" y="90607"/>
                  </a:cubicBezTo>
                  <a:cubicBezTo>
                    <a:pt x="83934" y="104955"/>
                    <a:pt x="68938" y="121783"/>
                    <a:pt x="48825" y="121783"/>
                  </a:cubicBezTo>
                  <a:cubicBezTo>
                    <a:pt x="33300" y="121783"/>
                    <a:pt x="14598" y="116291"/>
                    <a:pt x="14598" y="96629"/>
                  </a:cubicBezTo>
                  <a:cubicBezTo>
                    <a:pt x="14598" y="94858"/>
                    <a:pt x="14951" y="90961"/>
                    <a:pt x="15657" y="87773"/>
                  </a:cubicBezTo>
                  <a:cubicBezTo>
                    <a:pt x="15833" y="87064"/>
                    <a:pt x="15833" y="86887"/>
                    <a:pt x="15833" y="86710"/>
                  </a:cubicBezTo>
                  <a:cubicBezTo>
                    <a:pt x="15833" y="84407"/>
                    <a:pt x="13716" y="84407"/>
                    <a:pt x="13010" y="84407"/>
                  </a:cubicBezTo>
                  <a:cubicBezTo>
                    <a:pt x="10540" y="84407"/>
                    <a:pt x="10364" y="84761"/>
                    <a:pt x="9658" y="87950"/>
                  </a:cubicBezTo>
                  <a:lnTo>
                    <a:pt x="661" y="123377"/>
                  </a:lnTo>
                  <a:cubicBezTo>
                    <a:pt x="484" y="124085"/>
                    <a:pt x="131" y="125148"/>
                    <a:pt x="131" y="126034"/>
                  </a:cubicBezTo>
                  <a:cubicBezTo>
                    <a:pt x="131" y="127097"/>
                    <a:pt x="837" y="128159"/>
                    <a:pt x="2601" y="128159"/>
                  </a:cubicBezTo>
                  <a:cubicBezTo>
                    <a:pt x="3660" y="128159"/>
                    <a:pt x="3836" y="127982"/>
                    <a:pt x="6130" y="125680"/>
                  </a:cubicBezTo>
                  <a:cubicBezTo>
                    <a:pt x="8070" y="123554"/>
                    <a:pt x="12658" y="117886"/>
                    <a:pt x="14598" y="115760"/>
                  </a:cubicBezTo>
                  <a:cubicBezTo>
                    <a:pt x="23949" y="126034"/>
                    <a:pt x="37710" y="128159"/>
                    <a:pt x="48296" y="128159"/>
                  </a:cubicBezTo>
                  <a:cubicBezTo>
                    <a:pt x="74936" y="128159"/>
                    <a:pt x="96461" y="105132"/>
                    <a:pt x="96461" y="84230"/>
                  </a:cubicBezTo>
                  <a:cubicBezTo>
                    <a:pt x="96461" y="76436"/>
                    <a:pt x="93285" y="69350"/>
                    <a:pt x="89403" y="65276"/>
                  </a:cubicBezTo>
                  <a:cubicBezTo>
                    <a:pt x="83228" y="58899"/>
                    <a:pt x="80582" y="58191"/>
                    <a:pt x="57823" y="52877"/>
                  </a:cubicBezTo>
                  <a:cubicBezTo>
                    <a:pt x="54118" y="51991"/>
                    <a:pt x="48296" y="50574"/>
                    <a:pt x="46708" y="50043"/>
                  </a:cubicBezTo>
                  <a:cubicBezTo>
                    <a:pt x="42297" y="48448"/>
                    <a:pt x="34887" y="44020"/>
                    <a:pt x="34887" y="33923"/>
                  </a:cubicBezTo>
                  <a:cubicBezTo>
                    <a:pt x="34887" y="19930"/>
                    <a:pt x="50589" y="5759"/>
                    <a:pt x="68938" y="5759"/>
                  </a:cubicBezTo>
                  <a:cubicBezTo>
                    <a:pt x="87992" y="5759"/>
                    <a:pt x="97166" y="16564"/>
                    <a:pt x="97166" y="33392"/>
                  </a:cubicBezTo>
                  <a:cubicBezTo>
                    <a:pt x="97166" y="35695"/>
                    <a:pt x="96461" y="39769"/>
                    <a:pt x="96461" y="41363"/>
                  </a:cubicBezTo>
                  <a:cubicBezTo>
                    <a:pt x="96461" y="43843"/>
                    <a:pt x="98578" y="43843"/>
                    <a:pt x="99460" y="43843"/>
                  </a:cubicBezTo>
                  <a:cubicBezTo>
                    <a:pt x="102106" y="43843"/>
                    <a:pt x="102283" y="42957"/>
                    <a:pt x="102988" y="39946"/>
                  </a:cubicBezTo>
                  <a:lnTo>
                    <a:pt x="112163" y="2393"/>
                  </a:lnTo>
                  <a:close/>
                </a:path>
              </a:pathLst>
            </a:custGeom>
            <a:solidFill>
              <a:srgbClr val="000000"/>
            </a:solidFill>
            <a:ln w="25298"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2D416010-C9C5-F11E-1244-1DB5BF929339}"/>
                </a:ext>
              </a:extLst>
            </p:cNvPr>
            <p:cNvSpPr/>
            <p:nvPr>
              <p:custDataLst>
                <p:tags r:id="rId7"/>
              </p:custDataLst>
            </p:nvPr>
          </p:nvSpPr>
          <p:spPr>
            <a:xfrm>
              <a:off x="6013180" y="4713374"/>
              <a:ext cx="119264" cy="154462"/>
            </a:xfrm>
            <a:custGeom>
              <a:avLst/>
              <a:gdLst>
                <a:gd name="connsiteX0" fmla="*/ 112344 w 119264"/>
                <a:gd name="connsiteY0" fmla="*/ 8770 h 154462"/>
                <a:gd name="connsiteX1" fmla="*/ 119401 w 119264"/>
                <a:gd name="connsiteY1" fmla="*/ 4519 h 154462"/>
                <a:gd name="connsiteX2" fmla="*/ 112344 w 119264"/>
                <a:gd name="connsiteY2" fmla="*/ 90 h 154462"/>
                <a:gd name="connsiteX3" fmla="*/ 59769 w 119264"/>
                <a:gd name="connsiteY3" fmla="*/ 90 h 154462"/>
                <a:gd name="connsiteX4" fmla="*/ 137 w 119264"/>
                <a:gd name="connsiteY4" fmla="*/ 57837 h 154462"/>
                <a:gd name="connsiteX5" fmla="*/ 59769 w 119264"/>
                <a:gd name="connsiteY5" fmla="*/ 115583 h 154462"/>
                <a:gd name="connsiteX6" fmla="*/ 112344 w 119264"/>
                <a:gd name="connsiteY6" fmla="*/ 115583 h 154462"/>
                <a:gd name="connsiteX7" fmla="*/ 119401 w 119264"/>
                <a:gd name="connsiteY7" fmla="*/ 111332 h 154462"/>
                <a:gd name="connsiteX8" fmla="*/ 112344 w 119264"/>
                <a:gd name="connsiteY8" fmla="*/ 106903 h 154462"/>
                <a:gd name="connsiteX9" fmla="*/ 60475 w 119264"/>
                <a:gd name="connsiteY9" fmla="*/ 106903 h 154462"/>
                <a:gd name="connsiteX10" fmla="*/ 8781 w 119264"/>
                <a:gd name="connsiteY10" fmla="*/ 57837 h 154462"/>
                <a:gd name="connsiteX11" fmla="*/ 60475 w 119264"/>
                <a:gd name="connsiteY11" fmla="*/ 8770 h 154462"/>
                <a:gd name="connsiteX12" fmla="*/ 112344 w 119264"/>
                <a:gd name="connsiteY12" fmla="*/ 8770 h 154462"/>
                <a:gd name="connsiteX13" fmla="*/ 11428 w 119264"/>
                <a:gd name="connsiteY13" fmla="*/ 145873 h 154462"/>
                <a:gd name="connsiteX14" fmla="*/ 4547 w 119264"/>
                <a:gd name="connsiteY14" fmla="*/ 150124 h 154462"/>
                <a:gd name="connsiteX15" fmla="*/ 11428 w 119264"/>
                <a:gd name="connsiteY15" fmla="*/ 154553 h 154462"/>
                <a:gd name="connsiteX16" fmla="*/ 112344 w 119264"/>
                <a:gd name="connsiteY16" fmla="*/ 154553 h 154462"/>
                <a:gd name="connsiteX17" fmla="*/ 119401 w 119264"/>
                <a:gd name="connsiteY17" fmla="*/ 150301 h 154462"/>
                <a:gd name="connsiteX18" fmla="*/ 112344 w 119264"/>
                <a:gd name="connsiteY18" fmla="*/ 145873 h 154462"/>
                <a:gd name="connsiteX19" fmla="*/ 11428 w 119264"/>
                <a:gd name="connsiteY19" fmla="*/ 145873 h 154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264" h="154462">
                  <a:moveTo>
                    <a:pt x="112344" y="8770"/>
                  </a:moveTo>
                  <a:cubicBezTo>
                    <a:pt x="115167" y="8770"/>
                    <a:pt x="119401" y="8770"/>
                    <a:pt x="119401" y="4519"/>
                  </a:cubicBezTo>
                  <a:cubicBezTo>
                    <a:pt x="119401" y="90"/>
                    <a:pt x="115343" y="90"/>
                    <a:pt x="112344" y="90"/>
                  </a:cubicBezTo>
                  <a:lnTo>
                    <a:pt x="59769" y="90"/>
                  </a:lnTo>
                  <a:cubicBezTo>
                    <a:pt x="27483" y="90"/>
                    <a:pt x="137" y="25421"/>
                    <a:pt x="137" y="57837"/>
                  </a:cubicBezTo>
                  <a:cubicBezTo>
                    <a:pt x="137" y="90252"/>
                    <a:pt x="27483" y="115583"/>
                    <a:pt x="59769" y="115583"/>
                  </a:cubicBezTo>
                  <a:lnTo>
                    <a:pt x="112344" y="115583"/>
                  </a:lnTo>
                  <a:cubicBezTo>
                    <a:pt x="115167" y="115583"/>
                    <a:pt x="119401" y="115583"/>
                    <a:pt x="119401" y="111332"/>
                  </a:cubicBezTo>
                  <a:cubicBezTo>
                    <a:pt x="119401" y="106903"/>
                    <a:pt x="115343" y="106903"/>
                    <a:pt x="112344" y="106903"/>
                  </a:cubicBezTo>
                  <a:lnTo>
                    <a:pt x="60475" y="106903"/>
                  </a:lnTo>
                  <a:cubicBezTo>
                    <a:pt x="30306" y="106903"/>
                    <a:pt x="8781" y="84053"/>
                    <a:pt x="8781" y="57837"/>
                  </a:cubicBezTo>
                  <a:cubicBezTo>
                    <a:pt x="8781" y="31621"/>
                    <a:pt x="30306" y="8770"/>
                    <a:pt x="60475" y="8770"/>
                  </a:cubicBezTo>
                  <a:lnTo>
                    <a:pt x="112344" y="8770"/>
                  </a:lnTo>
                  <a:close/>
                  <a:moveTo>
                    <a:pt x="11428" y="145873"/>
                  </a:moveTo>
                  <a:cubicBezTo>
                    <a:pt x="8781" y="145873"/>
                    <a:pt x="4547" y="145873"/>
                    <a:pt x="4547" y="150124"/>
                  </a:cubicBezTo>
                  <a:cubicBezTo>
                    <a:pt x="4547" y="154553"/>
                    <a:pt x="8605" y="154553"/>
                    <a:pt x="11428" y="154553"/>
                  </a:cubicBezTo>
                  <a:lnTo>
                    <a:pt x="112344" y="154553"/>
                  </a:lnTo>
                  <a:cubicBezTo>
                    <a:pt x="115167" y="154553"/>
                    <a:pt x="119401" y="154553"/>
                    <a:pt x="119401" y="150301"/>
                  </a:cubicBezTo>
                  <a:cubicBezTo>
                    <a:pt x="119401" y="145873"/>
                    <a:pt x="115343" y="145873"/>
                    <a:pt x="112344" y="145873"/>
                  </a:cubicBezTo>
                  <a:lnTo>
                    <a:pt x="11428" y="145873"/>
                  </a:lnTo>
                  <a:close/>
                </a:path>
              </a:pathLst>
            </a:custGeom>
            <a:solidFill>
              <a:srgbClr val="000000"/>
            </a:solidFill>
            <a:ln w="25298"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3A5803F5-1B63-1B60-FC31-42D408195F13}"/>
                </a:ext>
              </a:extLst>
            </p:cNvPr>
            <p:cNvSpPr/>
            <p:nvPr>
              <p:custDataLst>
                <p:tags r:id="rId8"/>
              </p:custDataLst>
            </p:nvPr>
          </p:nvSpPr>
          <p:spPr>
            <a:xfrm>
              <a:off x="6163825" y="4714437"/>
              <a:ext cx="133493" cy="120275"/>
            </a:xfrm>
            <a:custGeom>
              <a:avLst/>
              <a:gdLst>
                <a:gd name="connsiteX0" fmla="*/ 48307 w 133493"/>
                <a:gd name="connsiteY0" fmla="*/ 63328 h 120275"/>
                <a:gd name="connsiteX1" fmla="*/ 67185 w 133493"/>
                <a:gd name="connsiteY1" fmla="*/ 63328 h 120275"/>
                <a:gd name="connsiteX2" fmla="*/ 82887 w 133493"/>
                <a:gd name="connsiteY2" fmla="*/ 71299 h 120275"/>
                <a:gd name="connsiteX3" fmla="*/ 81652 w 133493"/>
                <a:gd name="connsiteY3" fmla="*/ 79270 h 120275"/>
                <a:gd name="connsiteX4" fmla="*/ 81123 w 133493"/>
                <a:gd name="connsiteY4" fmla="*/ 81396 h 120275"/>
                <a:gd name="connsiteX5" fmla="*/ 84122 w 133493"/>
                <a:gd name="connsiteY5" fmla="*/ 84053 h 120275"/>
                <a:gd name="connsiteX6" fmla="*/ 87474 w 133493"/>
                <a:gd name="connsiteY6" fmla="*/ 79979 h 120275"/>
                <a:gd name="connsiteX7" fmla="*/ 97001 w 133493"/>
                <a:gd name="connsiteY7" fmla="*/ 42426 h 120275"/>
                <a:gd name="connsiteX8" fmla="*/ 97707 w 133493"/>
                <a:gd name="connsiteY8" fmla="*/ 38883 h 120275"/>
                <a:gd name="connsiteX9" fmla="*/ 94708 w 133493"/>
                <a:gd name="connsiteY9" fmla="*/ 36226 h 120275"/>
                <a:gd name="connsiteX10" fmla="*/ 91179 w 133493"/>
                <a:gd name="connsiteY10" fmla="*/ 40477 h 120275"/>
                <a:gd name="connsiteX11" fmla="*/ 67538 w 133493"/>
                <a:gd name="connsiteY11" fmla="*/ 56951 h 120275"/>
                <a:gd name="connsiteX12" fmla="*/ 49895 w 133493"/>
                <a:gd name="connsiteY12" fmla="*/ 56951 h 120275"/>
                <a:gd name="connsiteX13" fmla="*/ 61010 w 133493"/>
                <a:gd name="connsiteY13" fmla="*/ 12490 h 120275"/>
                <a:gd name="connsiteX14" fmla="*/ 70008 w 133493"/>
                <a:gd name="connsiteY14" fmla="*/ 6467 h 120275"/>
                <a:gd name="connsiteX15" fmla="*/ 97001 w 133493"/>
                <a:gd name="connsiteY15" fmla="*/ 6467 h 120275"/>
                <a:gd name="connsiteX16" fmla="*/ 124877 w 133493"/>
                <a:gd name="connsiteY16" fmla="*/ 26838 h 120275"/>
                <a:gd name="connsiteX17" fmla="*/ 124171 w 133493"/>
                <a:gd name="connsiteY17" fmla="*/ 37820 h 120275"/>
                <a:gd name="connsiteX18" fmla="*/ 127170 w 133493"/>
                <a:gd name="connsiteY18" fmla="*/ 40832 h 120275"/>
                <a:gd name="connsiteX19" fmla="*/ 130346 w 133493"/>
                <a:gd name="connsiteY19" fmla="*/ 36226 h 120275"/>
                <a:gd name="connsiteX20" fmla="*/ 133522 w 133493"/>
                <a:gd name="connsiteY20" fmla="*/ 5404 h 120275"/>
                <a:gd name="connsiteX21" fmla="*/ 128405 w 133493"/>
                <a:gd name="connsiteY21" fmla="*/ 90 h 120275"/>
                <a:gd name="connsiteX22" fmla="*/ 34193 w 133493"/>
                <a:gd name="connsiteY22" fmla="*/ 90 h 120275"/>
                <a:gd name="connsiteX23" fmla="*/ 28548 w 133493"/>
                <a:gd name="connsiteY23" fmla="*/ 3987 h 120275"/>
                <a:gd name="connsiteX24" fmla="*/ 34193 w 133493"/>
                <a:gd name="connsiteY24" fmla="*/ 6467 h 120275"/>
                <a:gd name="connsiteX25" fmla="*/ 40897 w 133493"/>
                <a:gd name="connsiteY25" fmla="*/ 6821 h 120275"/>
                <a:gd name="connsiteX26" fmla="*/ 44955 w 133493"/>
                <a:gd name="connsiteY26" fmla="*/ 9301 h 120275"/>
                <a:gd name="connsiteX27" fmla="*/ 44250 w 133493"/>
                <a:gd name="connsiteY27" fmla="*/ 13198 h 120275"/>
                <a:gd name="connsiteX28" fmla="*/ 21138 w 133493"/>
                <a:gd name="connsiteY28" fmla="*/ 105840 h 120275"/>
                <a:gd name="connsiteX29" fmla="*/ 5436 w 133493"/>
                <a:gd name="connsiteY29" fmla="*/ 113989 h 120275"/>
                <a:gd name="connsiteX30" fmla="*/ 143 w 133493"/>
                <a:gd name="connsiteY30" fmla="*/ 117708 h 120275"/>
                <a:gd name="connsiteX31" fmla="*/ 2966 w 133493"/>
                <a:gd name="connsiteY31" fmla="*/ 120366 h 120275"/>
                <a:gd name="connsiteX32" fmla="*/ 26254 w 133493"/>
                <a:gd name="connsiteY32" fmla="*/ 119657 h 120275"/>
                <a:gd name="connsiteX33" fmla="*/ 39839 w 133493"/>
                <a:gd name="connsiteY33" fmla="*/ 119834 h 120275"/>
                <a:gd name="connsiteX34" fmla="*/ 53777 w 133493"/>
                <a:gd name="connsiteY34" fmla="*/ 120366 h 120275"/>
                <a:gd name="connsiteX35" fmla="*/ 57658 w 133493"/>
                <a:gd name="connsiteY35" fmla="*/ 116469 h 120275"/>
                <a:gd name="connsiteX36" fmla="*/ 51483 w 133493"/>
                <a:gd name="connsiteY36" fmla="*/ 113989 h 120275"/>
                <a:gd name="connsiteX37" fmla="*/ 42309 w 133493"/>
                <a:gd name="connsiteY37" fmla="*/ 113634 h 120275"/>
                <a:gd name="connsiteX38" fmla="*/ 36840 w 133493"/>
                <a:gd name="connsiteY38" fmla="*/ 110623 h 120275"/>
                <a:gd name="connsiteX39" fmla="*/ 37369 w 133493"/>
                <a:gd name="connsiteY39" fmla="*/ 107435 h 120275"/>
                <a:gd name="connsiteX40" fmla="*/ 48307 w 133493"/>
                <a:gd name="connsiteY40" fmla="*/ 63328 h 12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33493" h="120275">
                  <a:moveTo>
                    <a:pt x="48307" y="63328"/>
                  </a:moveTo>
                  <a:lnTo>
                    <a:pt x="67185" y="63328"/>
                  </a:lnTo>
                  <a:cubicBezTo>
                    <a:pt x="80594" y="63328"/>
                    <a:pt x="82887" y="65453"/>
                    <a:pt x="82887" y="71299"/>
                  </a:cubicBezTo>
                  <a:cubicBezTo>
                    <a:pt x="82887" y="73956"/>
                    <a:pt x="82887" y="74310"/>
                    <a:pt x="81652" y="79270"/>
                  </a:cubicBezTo>
                  <a:cubicBezTo>
                    <a:pt x="81299" y="80333"/>
                    <a:pt x="81123" y="80864"/>
                    <a:pt x="81123" y="81396"/>
                  </a:cubicBezTo>
                  <a:cubicBezTo>
                    <a:pt x="81123" y="83167"/>
                    <a:pt x="82358" y="84053"/>
                    <a:pt x="84122" y="84053"/>
                  </a:cubicBezTo>
                  <a:cubicBezTo>
                    <a:pt x="86416" y="84053"/>
                    <a:pt x="86592" y="83167"/>
                    <a:pt x="87474" y="79979"/>
                  </a:cubicBezTo>
                  <a:lnTo>
                    <a:pt x="97001" y="42426"/>
                  </a:lnTo>
                  <a:cubicBezTo>
                    <a:pt x="97178" y="41894"/>
                    <a:pt x="97707" y="39237"/>
                    <a:pt x="97707" y="38883"/>
                  </a:cubicBezTo>
                  <a:cubicBezTo>
                    <a:pt x="97707" y="37112"/>
                    <a:pt x="96472" y="36226"/>
                    <a:pt x="94708" y="36226"/>
                  </a:cubicBezTo>
                  <a:cubicBezTo>
                    <a:pt x="92238" y="36226"/>
                    <a:pt x="92061" y="37289"/>
                    <a:pt x="91179" y="40477"/>
                  </a:cubicBezTo>
                  <a:cubicBezTo>
                    <a:pt x="87651" y="54294"/>
                    <a:pt x="82534" y="56951"/>
                    <a:pt x="67538" y="56951"/>
                  </a:cubicBezTo>
                  <a:lnTo>
                    <a:pt x="49895" y="56951"/>
                  </a:lnTo>
                  <a:lnTo>
                    <a:pt x="61010" y="12490"/>
                  </a:lnTo>
                  <a:cubicBezTo>
                    <a:pt x="62422" y="6999"/>
                    <a:pt x="62598" y="6467"/>
                    <a:pt x="70008" y="6467"/>
                  </a:cubicBezTo>
                  <a:lnTo>
                    <a:pt x="97001" y="6467"/>
                  </a:lnTo>
                  <a:cubicBezTo>
                    <a:pt x="120466" y="6467"/>
                    <a:pt x="124877" y="12136"/>
                    <a:pt x="124877" y="26838"/>
                  </a:cubicBezTo>
                  <a:cubicBezTo>
                    <a:pt x="124877" y="32683"/>
                    <a:pt x="124171" y="36403"/>
                    <a:pt x="124171" y="37820"/>
                  </a:cubicBezTo>
                  <a:cubicBezTo>
                    <a:pt x="124171" y="39237"/>
                    <a:pt x="124700" y="40832"/>
                    <a:pt x="127170" y="40832"/>
                  </a:cubicBezTo>
                  <a:cubicBezTo>
                    <a:pt x="129817" y="40832"/>
                    <a:pt x="129993" y="39237"/>
                    <a:pt x="130346" y="36226"/>
                  </a:cubicBezTo>
                  <a:lnTo>
                    <a:pt x="133522" y="5404"/>
                  </a:lnTo>
                  <a:cubicBezTo>
                    <a:pt x="134051" y="90"/>
                    <a:pt x="132816" y="90"/>
                    <a:pt x="128405" y="90"/>
                  </a:cubicBezTo>
                  <a:lnTo>
                    <a:pt x="34193" y="90"/>
                  </a:lnTo>
                  <a:cubicBezTo>
                    <a:pt x="30841" y="90"/>
                    <a:pt x="28548" y="90"/>
                    <a:pt x="28548" y="3987"/>
                  </a:cubicBezTo>
                  <a:cubicBezTo>
                    <a:pt x="28548" y="6467"/>
                    <a:pt x="30665" y="6467"/>
                    <a:pt x="34193" y="6467"/>
                  </a:cubicBezTo>
                  <a:cubicBezTo>
                    <a:pt x="34370" y="6467"/>
                    <a:pt x="37722" y="6467"/>
                    <a:pt x="40897" y="6821"/>
                  </a:cubicBezTo>
                  <a:cubicBezTo>
                    <a:pt x="44602" y="7176"/>
                    <a:pt x="44955" y="7530"/>
                    <a:pt x="44955" y="9301"/>
                  </a:cubicBezTo>
                  <a:cubicBezTo>
                    <a:pt x="44955" y="10541"/>
                    <a:pt x="44426" y="12313"/>
                    <a:pt x="44250" y="13198"/>
                  </a:cubicBezTo>
                  <a:lnTo>
                    <a:pt x="21138" y="105840"/>
                  </a:lnTo>
                  <a:cubicBezTo>
                    <a:pt x="19373" y="112749"/>
                    <a:pt x="19197" y="113989"/>
                    <a:pt x="5436" y="113989"/>
                  </a:cubicBezTo>
                  <a:cubicBezTo>
                    <a:pt x="2436" y="113989"/>
                    <a:pt x="143" y="113989"/>
                    <a:pt x="143" y="117708"/>
                  </a:cubicBezTo>
                  <a:cubicBezTo>
                    <a:pt x="143" y="119480"/>
                    <a:pt x="1378" y="120366"/>
                    <a:pt x="2966" y="120366"/>
                  </a:cubicBezTo>
                  <a:cubicBezTo>
                    <a:pt x="8082" y="120366"/>
                    <a:pt x="21138" y="119657"/>
                    <a:pt x="26254" y="119657"/>
                  </a:cubicBezTo>
                  <a:lnTo>
                    <a:pt x="39839" y="119834"/>
                  </a:lnTo>
                  <a:cubicBezTo>
                    <a:pt x="44426" y="119834"/>
                    <a:pt x="49366" y="120366"/>
                    <a:pt x="53777" y="120366"/>
                  </a:cubicBezTo>
                  <a:cubicBezTo>
                    <a:pt x="55012" y="120366"/>
                    <a:pt x="57658" y="120366"/>
                    <a:pt x="57658" y="116469"/>
                  </a:cubicBezTo>
                  <a:cubicBezTo>
                    <a:pt x="57658" y="113989"/>
                    <a:pt x="55541" y="113989"/>
                    <a:pt x="51483" y="113989"/>
                  </a:cubicBezTo>
                  <a:cubicBezTo>
                    <a:pt x="51130" y="113989"/>
                    <a:pt x="46720" y="113989"/>
                    <a:pt x="42309" y="113634"/>
                  </a:cubicBezTo>
                  <a:cubicBezTo>
                    <a:pt x="38604" y="113280"/>
                    <a:pt x="36840" y="113103"/>
                    <a:pt x="36840" y="110623"/>
                  </a:cubicBezTo>
                  <a:cubicBezTo>
                    <a:pt x="36840" y="109915"/>
                    <a:pt x="36840" y="109383"/>
                    <a:pt x="37369" y="107435"/>
                  </a:cubicBezTo>
                  <a:lnTo>
                    <a:pt x="48307" y="63328"/>
                  </a:lnTo>
                  <a:close/>
                </a:path>
              </a:pathLst>
            </a:custGeom>
            <a:solidFill>
              <a:srgbClr val="000000"/>
            </a:solidFill>
            <a:ln w="25298"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92BFBA8D-ED9F-784D-7804-A5C4314A0962}"/>
                </a:ext>
              </a:extLst>
            </p:cNvPr>
            <p:cNvSpPr/>
            <p:nvPr>
              <p:custDataLst>
                <p:tags r:id="rId9"/>
              </p:custDataLst>
            </p:nvPr>
          </p:nvSpPr>
          <p:spPr>
            <a:xfrm>
              <a:off x="6320188" y="4701860"/>
              <a:ext cx="75863" cy="177135"/>
            </a:xfrm>
            <a:custGeom>
              <a:avLst/>
              <a:gdLst>
                <a:gd name="connsiteX0" fmla="*/ 66838 w 75863"/>
                <a:gd name="connsiteY0" fmla="*/ 172621 h 177135"/>
                <a:gd name="connsiteX1" fmla="*/ 71778 w 75863"/>
                <a:gd name="connsiteY1" fmla="*/ 177226 h 177135"/>
                <a:gd name="connsiteX2" fmla="*/ 76013 w 75863"/>
                <a:gd name="connsiteY2" fmla="*/ 172798 h 177135"/>
                <a:gd name="connsiteX3" fmla="*/ 74954 w 75863"/>
                <a:gd name="connsiteY3" fmla="*/ 169432 h 177135"/>
                <a:gd name="connsiteX4" fmla="*/ 9323 w 75863"/>
                <a:gd name="connsiteY4" fmla="*/ 4696 h 177135"/>
                <a:gd name="connsiteX5" fmla="*/ 4383 w 75863"/>
                <a:gd name="connsiteY5" fmla="*/ 90 h 177135"/>
                <a:gd name="connsiteX6" fmla="*/ 149 w 75863"/>
                <a:gd name="connsiteY6" fmla="*/ 4519 h 177135"/>
                <a:gd name="connsiteX7" fmla="*/ 1207 w 75863"/>
                <a:gd name="connsiteY7" fmla="*/ 7884 h 177135"/>
                <a:gd name="connsiteX8" fmla="*/ 66838 w 75863"/>
                <a:gd name="connsiteY8" fmla="*/ 172621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863" h="177135">
                  <a:moveTo>
                    <a:pt x="66838" y="172621"/>
                  </a:moveTo>
                  <a:cubicBezTo>
                    <a:pt x="68073" y="175809"/>
                    <a:pt x="69308" y="177226"/>
                    <a:pt x="71778" y="177226"/>
                  </a:cubicBezTo>
                  <a:cubicBezTo>
                    <a:pt x="73719" y="177226"/>
                    <a:pt x="76013" y="175632"/>
                    <a:pt x="76013" y="172798"/>
                  </a:cubicBezTo>
                  <a:cubicBezTo>
                    <a:pt x="76013" y="172089"/>
                    <a:pt x="76013" y="171735"/>
                    <a:pt x="74954" y="169432"/>
                  </a:cubicBezTo>
                  <a:lnTo>
                    <a:pt x="9323" y="4696"/>
                  </a:lnTo>
                  <a:cubicBezTo>
                    <a:pt x="8088" y="1507"/>
                    <a:pt x="6853" y="90"/>
                    <a:pt x="4383" y="90"/>
                  </a:cubicBezTo>
                  <a:cubicBezTo>
                    <a:pt x="2442" y="90"/>
                    <a:pt x="149" y="1685"/>
                    <a:pt x="149" y="4519"/>
                  </a:cubicBezTo>
                  <a:cubicBezTo>
                    <a:pt x="149" y="5227"/>
                    <a:pt x="149" y="5582"/>
                    <a:pt x="1207" y="7884"/>
                  </a:cubicBezTo>
                  <a:lnTo>
                    <a:pt x="66838" y="172621"/>
                  </a:lnTo>
                  <a:close/>
                </a:path>
              </a:pathLst>
            </a:custGeom>
            <a:solidFill>
              <a:srgbClr val="000000"/>
            </a:solidFill>
            <a:ln w="25298"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8D922F60-29BF-EAA3-5691-674A8AC427EA}"/>
                </a:ext>
              </a:extLst>
            </p:cNvPr>
            <p:cNvSpPr/>
            <p:nvPr>
              <p:custDataLst>
                <p:tags r:id="rId10"/>
              </p:custDataLst>
            </p:nvPr>
          </p:nvSpPr>
          <p:spPr>
            <a:xfrm>
              <a:off x="6426454" y="4701860"/>
              <a:ext cx="69865" cy="177135"/>
            </a:xfrm>
            <a:custGeom>
              <a:avLst/>
              <a:gdLst>
                <a:gd name="connsiteX0" fmla="*/ 41966 w 69865"/>
                <a:gd name="connsiteY0" fmla="*/ 25598 h 177135"/>
                <a:gd name="connsiteX1" fmla="*/ 47435 w 69865"/>
                <a:gd name="connsiteY1" fmla="*/ 11781 h 177135"/>
                <a:gd name="connsiteX2" fmla="*/ 66313 w 69865"/>
                <a:gd name="connsiteY2" fmla="*/ 5050 h 177135"/>
                <a:gd name="connsiteX3" fmla="*/ 70018 w 69865"/>
                <a:gd name="connsiteY3" fmla="*/ 2570 h 177135"/>
                <a:gd name="connsiteX4" fmla="*/ 65607 w 69865"/>
                <a:gd name="connsiteY4" fmla="*/ 90 h 177135"/>
                <a:gd name="connsiteX5" fmla="*/ 28205 w 69865"/>
                <a:gd name="connsiteY5" fmla="*/ 22409 h 177135"/>
                <a:gd name="connsiteX6" fmla="*/ 28205 w 69865"/>
                <a:gd name="connsiteY6" fmla="*/ 64036 h 177135"/>
                <a:gd name="connsiteX7" fmla="*/ 22383 w 69865"/>
                <a:gd name="connsiteY7" fmla="*/ 79447 h 177135"/>
                <a:gd name="connsiteX8" fmla="*/ 3682 w 69865"/>
                <a:gd name="connsiteY8" fmla="*/ 86178 h 177135"/>
                <a:gd name="connsiteX9" fmla="*/ 153 w 69865"/>
                <a:gd name="connsiteY9" fmla="*/ 88658 h 177135"/>
                <a:gd name="connsiteX10" fmla="*/ 3152 w 69865"/>
                <a:gd name="connsiteY10" fmla="*/ 91138 h 177135"/>
                <a:gd name="connsiteX11" fmla="*/ 28205 w 69865"/>
                <a:gd name="connsiteY11" fmla="*/ 109737 h 177135"/>
                <a:gd name="connsiteX12" fmla="*/ 28205 w 69865"/>
                <a:gd name="connsiteY12" fmla="*/ 151364 h 177135"/>
                <a:gd name="connsiteX13" fmla="*/ 37556 w 69865"/>
                <a:gd name="connsiteY13" fmla="*/ 170141 h 177135"/>
                <a:gd name="connsiteX14" fmla="*/ 65607 w 69865"/>
                <a:gd name="connsiteY14" fmla="*/ 177226 h 177135"/>
                <a:gd name="connsiteX15" fmla="*/ 70018 w 69865"/>
                <a:gd name="connsiteY15" fmla="*/ 174746 h 177135"/>
                <a:gd name="connsiteX16" fmla="*/ 67019 w 69865"/>
                <a:gd name="connsiteY16" fmla="*/ 172266 h 177135"/>
                <a:gd name="connsiteX17" fmla="*/ 42319 w 69865"/>
                <a:gd name="connsiteY17" fmla="*/ 156855 h 177135"/>
                <a:gd name="connsiteX18" fmla="*/ 41966 w 69865"/>
                <a:gd name="connsiteY18" fmla="*/ 151364 h 177135"/>
                <a:gd name="connsiteX19" fmla="*/ 41966 w 69865"/>
                <a:gd name="connsiteY19" fmla="*/ 114166 h 177135"/>
                <a:gd name="connsiteX20" fmla="*/ 37379 w 69865"/>
                <a:gd name="connsiteY20" fmla="*/ 97869 h 177135"/>
                <a:gd name="connsiteX21" fmla="*/ 20971 w 69865"/>
                <a:gd name="connsiteY21" fmla="*/ 88658 h 177135"/>
                <a:gd name="connsiteX22" fmla="*/ 41790 w 69865"/>
                <a:gd name="connsiteY22" fmla="*/ 69882 h 177135"/>
                <a:gd name="connsiteX23" fmla="*/ 41966 w 69865"/>
                <a:gd name="connsiteY23" fmla="*/ 62796 h 177135"/>
                <a:gd name="connsiteX24" fmla="*/ 41966 w 69865"/>
                <a:gd name="connsiteY24" fmla="*/ 25598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9865" h="177135">
                  <a:moveTo>
                    <a:pt x="41966" y="25598"/>
                  </a:moveTo>
                  <a:cubicBezTo>
                    <a:pt x="41966" y="22055"/>
                    <a:pt x="41966" y="16741"/>
                    <a:pt x="47435" y="11781"/>
                  </a:cubicBezTo>
                  <a:cubicBezTo>
                    <a:pt x="52728" y="7176"/>
                    <a:pt x="59433" y="5582"/>
                    <a:pt x="66313" y="5050"/>
                  </a:cubicBezTo>
                  <a:cubicBezTo>
                    <a:pt x="68783" y="4873"/>
                    <a:pt x="70018" y="4873"/>
                    <a:pt x="70018" y="2570"/>
                  </a:cubicBezTo>
                  <a:cubicBezTo>
                    <a:pt x="70018" y="90"/>
                    <a:pt x="68254" y="90"/>
                    <a:pt x="65607" y="90"/>
                  </a:cubicBezTo>
                  <a:cubicBezTo>
                    <a:pt x="46730" y="90"/>
                    <a:pt x="28381" y="8061"/>
                    <a:pt x="28205" y="22409"/>
                  </a:cubicBezTo>
                  <a:lnTo>
                    <a:pt x="28205" y="64036"/>
                  </a:lnTo>
                  <a:cubicBezTo>
                    <a:pt x="28205" y="68642"/>
                    <a:pt x="28205" y="74310"/>
                    <a:pt x="22383" y="79447"/>
                  </a:cubicBezTo>
                  <a:cubicBezTo>
                    <a:pt x="18149" y="82813"/>
                    <a:pt x="12503" y="85647"/>
                    <a:pt x="3682" y="86178"/>
                  </a:cubicBezTo>
                  <a:cubicBezTo>
                    <a:pt x="1564" y="86355"/>
                    <a:pt x="153" y="86355"/>
                    <a:pt x="153" y="88658"/>
                  </a:cubicBezTo>
                  <a:cubicBezTo>
                    <a:pt x="153" y="90961"/>
                    <a:pt x="1741" y="90961"/>
                    <a:pt x="3152" y="91138"/>
                  </a:cubicBezTo>
                  <a:cubicBezTo>
                    <a:pt x="24147" y="92555"/>
                    <a:pt x="28028" y="104778"/>
                    <a:pt x="28205" y="109737"/>
                  </a:cubicBezTo>
                  <a:lnTo>
                    <a:pt x="28205" y="151364"/>
                  </a:lnTo>
                  <a:cubicBezTo>
                    <a:pt x="28205" y="156147"/>
                    <a:pt x="28205" y="164118"/>
                    <a:pt x="37556" y="170141"/>
                  </a:cubicBezTo>
                  <a:cubicBezTo>
                    <a:pt x="47435" y="176518"/>
                    <a:pt x="61197" y="177226"/>
                    <a:pt x="65607" y="177226"/>
                  </a:cubicBezTo>
                  <a:cubicBezTo>
                    <a:pt x="68254" y="177226"/>
                    <a:pt x="70018" y="177226"/>
                    <a:pt x="70018" y="174746"/>
                  </a:cubicBezTo>
                  <a:cubicBezTo>
                    <a:pt x="70018" y="172443"/>
                    <a:pt x="68430" y="172266"/>
                    <a:pt x="67019" y="172266"/>
                  </a:cubicBezTo>
                  <a:cubicBezTo>
                    <a:pt x="50435" y="171381"/>
                    <a:pt x="43730" y="163410"/>
                    <a:pt x="42319" y="156855"/>
                  </a:cubicBezTo>
                  <a:cubicBezTo>
                    <a:pt x="41966" y="155084"/>
                    <a:pt x="41966" y="153844"/>
                    <a:pt x="41966" y="151364"/>
                  </a:cubicBezTo>
                  <a:lnTo>
                    <a:pt x="41966" y="114166"/>
                  </a:lnTo>
                  <a:cubicBezTo>
                    <a:pt x="41966" y="109029"/>
                    <a:pt x="41966" y="102652"/>
                    <a:pt x="37379" y="97869"/>
                  </a:cubicBezTo>
                  <a:cubicBezTo>
                    <a:pt x="34909" y="95567"/>
                    <a:pt x="30851" y="91315"/>
                    <a:pt x="20971" y="88658"/>
                  </a:cubicBezTo>
                  <a:cubicBezTo>
                    <a:pt x="28028" y="86710"/>
                    <a:pt x="39849" y="81927"/>
                    <a:pt x="41790" y="69882"/>
                  </a:cubicBezTo>
                  <a:cubicBezTo>
                    <a:pt x="41966" y="68819"/>
                    <a:pt x="41966" y="68465"/>
                    <a:pt x="41966" y="62796"/>
                  </a:cubicBezTo>
                  <a:lnTo>
                    <a:pt x="41966" y="25598"/>
                  </a:lnTo>
                  <a:close/>
                </a:path>
              </a:pathLst>
            </a:custGeom>
            <a:solidFill>
              <a:srgbClr val="000000"/>
            </a:solidFill>
            <a:ln w="25298"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1F27D4C8-C9DE-D945-C9E8-591CD2AC46B0}"/>
                </a:ext>
              </a:extLst>
            </p:cNvPr>
            <p:cNvSpPr/>
            <p:nvPr>
              <p:custDataLst>
                <p:tags r:id="rId11"/>
              </p:custDataLst>
            </p:nvPr>
          </p:nvSpPr>
          <p:spPr>
            <a:xfrm>
              <a:off x="6521428" y="4717271"/>
              <a:ext cx="53457" cy="119212"/>
            </a:xfrm>
            <a:custGeom>
              <a:avLst/>
              <a:gdLst>
                <a:gd name="connsiteX0" fmla="*/ 49027 w 53457"/>
                <a:gd name="connsiteY0" fmla="*/ 6821 h 119212"/>
                <a:gd name="connsiteX1" fmla="*/ 41970 w 53457"/>
                <a:gd name="connsiteY1" fmla="*/ 90 h 119212"/>
                <a:gd name="connsiteX2" fmla="*/ 32090 w 53457"/>
                <a:gd name="connsiteY2" fmla="*/ 9833 h 119212"/>
                <a:gd name="connsiteX3" fmla="*/ 39147 w 53457"/>
                <a:gd name="connsiteY3" fmla="*/ 16564 h 119212"/>
                <a:gd name="connsiteX4" fmla="*/ 49027 w 53457"/>
                <a:gd name="connsiteY4" fmla="*/ 6821 h 119212"/>
                <a:gd name="connsiteX5" fmla="*/ 13036 w 53457"/>
                <a:gd name="connsiteY5" fmla="*/ 96806 h 119212"/>
                <a:gd name="connsiteX6" fmla="*/ 11448 w 53457"/>
                <a:gd name="connsiteY6" fmla="*/ 104246 h 119212"/>
                <a:gd name="connsiteX7" fmla="*/ 28209 w 53457"/>
                <a:gd name="connsiteY7" fmla="*/ 119303 h 119212"/>
                <a:gd name="connsiteX8" fmla="*/ 53614 w 53457"/>
                <a:gd name="connsiteY8" fmla="*/ 92201 h 119212"/>
                <a:gd name="connsiteX9" fmla="*/ 50792 w 53457"/>
                <a:gd name="connsiteY9" fmla="*/ 89898 h 119212"/>
                <a:gd name="connsiteX10" fmla="*/ 47440 w 53457"/>
                <a:gd name="connsiteY10" fmla="*/ 92909 h 119212"/>
                <a:gd name="connsiteX11" fmla="*/ 28738 w 53457"/>
                <a:gd name="connsiteY11" fmla="*/ 114343 h 119212"/>
                <a:gd name="connsiteX12" fmla="*/ 24328 w 53457"/>
                <a:gd name="connsiteY12" fmla="*/ 108143 h 119212"/>
                <a:gd name="connsiteX13" fmla="*/ 27150 w 53457"/>
                <a:gd name="connsiteY13" fmla="*/ 96806 h 119212"/>
                <a:gd name="connsiteX14" fmla="*/ 32796 w 53457"/>
                <a:gd name="connsiteY14" fmla="*/ 82636 h 119212"/>
                <a:gd name="connsiteX15" fmla="*/ 41441 w 53457"/>
                <a:gd name="connsiteY15" fmla="*/ 60139 h 119212"/>
                <a:gd name="connsiteX16" fmla="*/ 42500 w 53457"/>
                <a:gd name="connsiteY16" fmla="*/ 54471 h 119212"/>
                <a:gd name="connsiteX17" fmla="*/ 25739 w 53457"/>
                <a:gd name="connsiteY17" fmla="*/ 39414 h 119212"/>
                <a:gd name="connsiteX18" fmla="*/ 157 w 53457"/>
                <a:gd name="connsiteY18" fmla="*/ 66516 h 119212"/>
                <a:gd name="connsiteX19" fmla="*/ 3156 w 53457"/>
                <a:gd name="connsiteY19" fmla="*/ 68819 h 119212"/>
                <a:gd name="connsiteX20" fmla="*/ 6332 w 53457"/>
                <a:gd name="connsiteY20" fmla="*/ 65985 h 119212"/>
                <a:gd name="connsiteX21" fmla="*/ 25210 w 53457"/>
                <a:gd name="connsiteY21" fmla="*/ 44374 h 119212"/>
                <a:gd name="connsiteX22" fmla="*/ 29620 w 53457"/>
                <a:gd name="connsiteY22" fmla="*/ 50574 h 119212"/>
                <a:gd name="connsiteX23" fmla="*/ 24151 w 53457"/>
                <a:gd name="connsiteY23" fmla="*/ 68288 h 119212"/>
                <a:gd name="connsiteX24" fmla="*/ 13036 w 53457"/>
                <a:gd name="connsiteY24" fmla="*/ 96806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457" h="119212">
                  <a:moveTo>
                    <a:pt x="49027" y="6821"/>
                  </a:moveTo>
                  <a:cubicBezTo>
                    <a:pt x="49027" y="3987"/>
                    <a:pt x="46910" y="90"/>
                    <a:pt x="41970" y="90"/>
                  </a:cubicBezTo>
                  <a:cubicBezTo>
                    <a:pt x="37207" y="90"/>
                    <a:pt x="32090" y="4696"/>
                    <a:pt x="32090" y="9833"/>
                  </a:cubicBezTo>
                  <a:cubicBezTo>
                    <a:pt x="32090" y="12844"/>
                    <a:pt x="34384" y="16564"/>
                    <a:pt x="39147" y="16564"/>
                  </a:cubicBezTo>
                  <a:cubicBezTo>
                    <a:pt x="44264" y="16564"/>
                    <a:pt x="49027" y="11604"/>
                    <a:pt x="49027" y="6821"/>
                  </a:cubicBezTo>
                  <a:close/>
                  <a:moveTo>
                    <a:pt x="13036" y="96806"/>
                  </a:moveTo>
                  <a:cubicBezTo>
                    <a:pt x="12331" y="99109"/>
                    <a:pt x="11448" y="101235"/>
                    <a:pt x="11448" y="104246"/>
                  </a:cubicBezTo>
                  <a:cubicBezTo>
                    <a:pt x="11448" y="112572"/>
                    <a:pt x="18505" y="119303"/>
                    <a:pt x="28209" y="119303"/>
                  </a:cubicBezTo>
                  <a:cubicBezTo>
                    <a:pt x="45852" y="119303"/>
                    <a:pt x="53614" y="94858"/>
                    <a:pt x="53614" y="92201"/>
                  </a:cubicBezTo>
                  <a:cubicBezTo>
                    <a:pt x="53614" y="89898"/>
                    <a:pt x="51321" y="89898"/>
                    <a:pt x="50792" y="89898"/>
                  </a:cubicBezTo>
                  <a:cubicBezTo>
                    <a:pt x="48322" y="89898"/>
                    <a:pt x="48145" y="90961"/>
                    <a:pt x="47440" y="92909"/>
                  </a:cubicBezTo>
                  <a:cubicBezTo>
                    <a:pt x="43382" y="107080"/>
                    <a:pt x="35619" y="114343"/>
                    <a:pt x="28738" y="114343"/>
                  </a:cubicBezTo>
                  <a:cubicBezTo>
                    <a:pt x="25210" y="114343"/>
                    <a:pt x="24328" y="112040"/>
                    <a:pt x="24328" y="108143"/>
                  </a:cubicBezTo>
                  <a:cubicBezTo>
                    <a:pt x="24328" y="104069"/>
                    <a:pt x="25563" y="100703"/>
                    <a:pt x="27150" y="96806"/>
                  </a:cubicBezTo>
                  <a:cubicBezTo>
                    <a:pt x="28915" y="92024"/>
                    <a:pt x="30855" y="87241"/>
                    <a:pt x="32796" y="82636"/>
                  </a:cubicBezTo>
                  <a:cubicBezTo>
                    <a:pt x="34384" y="78384"/>
                    <a:pt x="40735" y="62265"/>
                    <a:pt x="41441" y="60139"/>
                  </a:cubicBezTo>
                  <a:cubicBezTo>
                    <a:pt x="41970" y="58368"/>
                    <a:pt x="42500" y="56242"/>
                    <a:pt x="42500" y="54471"/>
                  </a:cubicBezTo>
                  <a:cubicBezTo>
                    <a:pt x="42500" y="46146"/>
                    <a:pt x="35442" y="39414"/>
                    <a:pt x="25739" y="39414"/>
                  </a:cubicBezTo>
                  <a:cubicBezTo>
                    <a:pt x="8273" y="39414"/>
                    <a:pt x="157" y="63505"/>
                    <a:pt x="157" y="66516"/>
                  </a:cubicBezTo>
                  <a:cubicBezTo>
                    <a:pt x="157" y="68819"/>
                    <a:pt x="2627" y="68819"/>
                    <a:pt x="3156" y="68819"/>
                  </a:cubicBezTo>
                  <a:cubicBezTo>
                    <a:pt x="5626" y="68819"/>
                    <a:pt x="5803" y="67933"/>
                    <a:pt x="6332" y="65985"/>
                  </a:cubicBezTo>
                  <a:cubicBezTo>
                    <a:pt x="10919" y="50751"/>
                    <a:pt x="18682" y="44374"/>
                    <a:pt x="25210" y="44374"/>
                  </a:cubicBezTo>
                  <a:cubicBezTo>
                    <a:pt x="28033" y="44374"/>
                    <a:pt x="29620" y="45791"/>
                    <a:pt x="29620" y="50574"/>
                  </a:cubicBezTo>
                  <a:cubicBezTo>
                    <a:pt x="29620" y="54648"/>
                    <a:pt x="28562" y="57305"/>
                    <a:pt x="24151" y="68288"/>
                  </a:cubicBezTo>
                  <a:lnTo>
                    <a:pt x="13036" y="96806"/>
                  </a:lnTo>
                  <a:close/>
                </a:path>
              </a:pathLst>
            </a:custGeom>
            <a:solidFill>
              <a:srgbClr val="000000"/>
            </a:solidFill>
            <a:ln w="25298"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F4312E51-BB3C-957A-16A7-8307737133DB}"/>
                </a:ext>
              </a:extLst>
            </p:cNvPr>
            <p:cNvSpPr/>
            <p:nvPr>
              <p:custDataLst>
                <p:tags r:id="rId12"/>
              </p:custDataLst>
            </p:nvPr>
          </p:nvSpPr>
          <p:spPr>
            <a:xfrm>
              <a:off x="6601030" y="4701860"/>
              <a:ext cx="69865" cy="177135"/>
            </a:xfrm>
            <a:custGeom>
              <a:avLst/>
              <a:gdLst>
                <a:gd name="connsiteX0" fmla="*/ 41973 w 69865"/>
                <a:gd name="connsiteY0" fmla="*/ 113280 h 177135"/>
                <a:gd name="connsiteX1" fmla="*/ 47795 w 69865"/>
                <a:gd name="connsiteY1" fmla="*/ 97869 h 177135"/>
                <a:gd name="connsiteX2" fmla="*/ 66497 w 69865"/>
                <a:gd name="connsiteY2" fmla="*/ 91138 h 177135"/>
                <a:gd name="connsiteX3" fmla="*/ 70025 w 69865"/>
                <a:gd name="connsiteY3" fmla="*/ 88658 h 177135"/>
                <a:gd name="connsiteX4" fmla="*/ 67026 w 69865"/>
                <a:gd name="connsiteY4" fmla="*/ 86178 h 177135"/>
                <a:gd name="connsiteX5" fmla="*/ 41973 w 69865"/>
                <a:gd name="connsiteY5" fmla="*/ 67579 h 177135"/>
                <a:gd name="connsiteX6" fmla="*/ 41973 w 69865"/>
                <a:gd name="connsiteY6" fmla="*/ 25952 h 177135"/>
                <a:gd name="connsiteX7" fmla="*/ 32622 w 69865"/>
                <a:gd name="connsiteY7" fmla="*/ 7176 h 177135"/>
                <a:gd name="connsiteX8" fmla="*/ 4571 w 69865"/>
                <a:gd name="connsiteY8" fmla="*/ 90 h 177135"/>
                <a:gd name="connsiteX9" fmla="*/ 160 w 69865"/>
                <a:gd name="connsiteY9" fmla="*/ 2570 h 177135"/>
                <a:gd name="connsiteX10" fmla="*/ 3159 w 69865"/>
                <a:gd name="connsiteY10" fmla="*/ 5050 h 177135"/>
                <a:gd name="connsiteX11" fmla="*/ 27859 w 69865"/>
                <a:gd name="connsiteY11" fmla="*/ 20461 h 177135"/>
                <a:gd name="connsiteX12" fmla="*/ 28212 w 69865"/>
                <a:gd name="connsiteY12" fmla="*/ 25952 h 177135"/>
                <a:gd name="connsiteX13" fmla="*/ 28212 w 69865"/>
                <a:gd name="connsiteY13" fmla="*/ 63151 h 177135"/>
                <a:gd name="connsiteX14" fmla="*/ 32799 w 69865"/>
                <a:gd name="connsiteY14" fmla="*/ 79447 h 177135"/>
                <a:gd name="connsiteX15" fmla="*/ 49207 w 69865"/>
                <a:gd name="connsiteY15" fmla="*/ 88658 h 177135"/>
                <a:gd name="connsiteX16" fmla="*/ 28388 w 69865"/>
                <a:gd name="connsiteY16" fmla="*/ 107435 h 177135"/>
                <a:gd name="connsiteX17" fmla="*/ 28212 w 69865"/>
                <a:gd name="connsiteY17" fmla="*/ 114520 h 177135"/>
                <a:gd name="connsiteX18" fmla="*/ 28212 w 69865"/>
                <a:gd name="connsiteY18" fmla="*/ 151719 h 177135"/>
                <a:gd name="connsiteX19" fmla="*/ 22743 w 69865"/>
                <a:gd name="connsiteY19" fmla="*/ 165535 h 177135"/>
                <a:gd name="connsiteX20" fmla="*/ 3865 w 69865"/>
                <a:gd name="connsiteY20" fmla="*/ 172266 h 177135"/>
                <a:gd name="connsiteX21" fmla="*/ 160 w 69865"/>
                <a:gd name="connsiteY21" fmla="*/ 174746 h 177135"/>
                <a:gd name="connsiteX22" fmla="*/ 4571 w 69865"/>
                <a:gd name="connsiteY22" fmla="*/ 177226 h 177135"/>
                <a:gd name="connsiteX23" fmla="*/ 41973 w 69865"/>
                <a:gd name="connsiteY23" fmla="*/ 154907 h 177135"/>
                <a:gd name="connsiteX24" fmla="*/ 41973 w 69865"/>
                <a:gd name="connsiteY24" fmla="*/ 113280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9865" h="177135">
                  <a:moveTo>
                    <a:pt x="41973" y="113280"/>
                  </a:moveTo>
                  <a:cubicBezTo>
                    <a:pt x="41973" y="108675"/>
                    <a:pt x="41973" y="103006"/>
                    <a:pt x="47795" y="97869"/>
                  </a:cubicBezTo>
                  <a:cubicBezTo>
                    <a:pt x="52029" y="94504"/>
                    <a:pt x="57675" y="91670"/>
                    <a:pt x="66497" y="91138"/>
                  </a:cubicBezTo>
                  <a:cubicBezTo>
                    <a:pt x="68614" y="90961"/>
                    <a:pt x="70025" y="90961"/>
                    <a:pt x="70025" y="88658"/>
                  </a:cubicBezTo>
                  <a:cubicBezTo>
                    <a:pt x="70025" y="86355"/>
                    <a:pt x="68437" y="86355"/>
                    <a:pt x="67026" y="86178"/>
                  </a:cubicBezTo>
                  <a:cubicBezTo>
                    <a:pt x="46031" y="84761"/>
                    <a:pt x="42150" y="72539"/>
                    <a:pt x="41973" y="67579"/>
                  </a:cubicBezTo>
                  <a:lnTo>
                    <a:pt x="41973" y="25952"/>
                  </a:lnTo>
                  <a:cubicBezTo>
                    <a:pt x="41973" y="21169"/>
                    <a:pt x="41973" y="13198"/>
                    <a:pt x="32622" y="7176"/>
                  </a:cubicBezTo>
                  <a:cubicBezTo>
                    <a:pt x="22743" y="799"/>
                    <a:pt x="8981" y="90"/>
                    <a:pt x="4571" y="90"/>
                  </a:cubicBezTo>
                  <a:cubicBezTo>
                    <a:pt x="2101" y="90"/>
                    <a:pt x="160" y="90"/>
                    <a:pt x="160" y="2570"/>
                  </a:cubicBezTo>
                  <a:cubicBezTo>
                    <a:pt x="160" y="4873"/>
                    <a:pt x="1748" y="5050"/>
                    <a:pt x="3159" y="5050"/>
                  </a:cubicBezTo>
                  <a:cubicBezTo>
                    <a:pt x="19743" y="5936"/>
                    <a:pt x="26448" y="13907"/>
                    <a:pt x="27859" y="20461"/>
                  </a:cubicBezTo>
                  <a:cubicBezTo>
                    <a:pt x="28212" y="22232"/>
                    <a:pt x="28212" y="23472"/>
                    <a:pt x="28212" y="25952"/>
                  </a:cubicBezTo>
                  <a:lnTo>
                    <a:pt x="28212" y="63151"/>
                  </a:lnTo>
                  <a:cubicBezTo>
                    <a:pt x="28212" y="68288"/>
                    <a:pt x="28212" y="74664"/>
                    <a:pt x="32799" y="79447"/>
                  </a:cubicBezTo>
                  <a:cubicBezTo>
                    <a:pt x="35269" y="81750"/>
                    <a:pt x="39327" y="86001"/>
                    <a:pt x="49207" y="88658"/>
                  </a:cubicBezTo>
                  <a:cubicBezTo>
                    <a:pt x="42150" y="90607"/>
                    <a:pt x="30329" y="95389"/>
                    <a:pt x="28388" y="107435"/>
                  </a:cubicBezTo>
                  <a:cubicBezTo>
                    <a:pt x="28212" y="108497"/>
                    <a:pt x="28212" y="108852"/>
                    <a:pt x="28212" y="114520"/>
                  </a:cubicBezTo>
                  <a:lnTo>
                    <a:pt x="28212" y="151719"/>
                  </a:lnTo>
                  <a:cubicBezTo>
                    <a:pt x="28212" y="155261"/>
                    <a:pt x="28212" y="160575"/>
                    <a:pt x="22743" y="165535"/>
                  </a:cubicBezTo>
                  <a:cubicBezTo>
                    <a:pt x="17450" y="170141"/>
                    <a:pt x="10746" y="171735"/>
                    <a:pt x="3865" y="172266"/>
                  </a:cubicBezTo>
                  <a:cubicBezTo>
                    <a:pt x="1395" y="172443"/>
                    <a:pt x="160" y="172443"/>
                    <a:pt x="160" y="174746"/>
                  </a:cubicBezTo>
                  <a:cubicBezTo>
                    <a:pt x="160" y="177226"/>
                    <a:pt x="2101" y="177226"/>
                    <a:pt x="4571" y="177226"/>
                  </a:cubicBezTo>
                  <a:cubicBezTo>
                    <a:pt x="23448" y="177226"/>
                    <a:pt x="41797" y="169255"/>
                    <a:pt x="41973" y="154907"/>
                  </a:cubicBezTo>
                  <a:lnTo>
                    <a:pt x="41973" y="113280"/>
                  </a:lnTo>
                  <a:close/>
                </a:path>
              </a:pathLst>
            </a:custGeom>
            <a:solidFill>
              <a:srgbClr val="000000"/>
            </a:solidFill>
            <a:ln w="25298"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5CF964FA-D16C-A12F-DD4E-F32B78DC8AF6}"/>
                </a:ext>
              </a:extLst>
            </p:cNvPr>
            <p:cNvSpPr/>
            <p:nvPr>
              <p:custDataLst>
                <p:tags r:id="rId13"/>
              </p:custDataLst>
            </p:nvPr>
          </p:nvSpPr>
          <p:spPr>
            <a:xfrm>
              <a:off x="6789953" y="4159526"/>
              <a:ext cx="10081" cy="253051"/>
            </a:xfrm>
            <a:custGeom>
              <a:avLst/>
              <a:gdLst>
                <a:gd name="connsiteX0" fmla="*/ 10248 w 10081"/>
                <a:gd name="connsiteY0" fmla="*/ 9181 h 253051"/>
                <a:gd name="connsiteX1" fmla="*/ 5208 w 10081"/>
                <a:gd name="connsiteY1" fmla="*/ 71 h 253051"/>
                <a:gd name="connsiteX2" fmla="*/ 167 w 10081"/>
                <a:gd name="connsiteY2" fmla="*/ 9181 h 253051"/>
                <a:gd name="connsiteX3" fmla="*/ 167 w 10081"/>
                <a:gd name="connsiteY3" fmla="*/ 244012 h 253051"/>
                <a:gd name="connsiteX4" fmla="*/ 5208 w 10081"/>
                <a:gd name="connsiteY4" fmla="*/ 253122 h 253051"/>
                <a:gd name="connsiteX5" fmla="*/ 10248 w 10081"/>
                <a:gd name="connsiteY5" fmla="*/ 244012 h 253051"/>
                <a:gd name="connsiteX6" fmla="*/ 10248 w 10081"/>
                <a:gd name="connsiteY6" fmla="*/ 918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81" h="253051">
                  <a:moveTo>
                    <a:pt x="10248" y="9181"/>
                  </a:moveTo>
                  <a:cubicBezTo>
                    <a:pt x="10248" y="4626"/>
                    <a:pt x="10248" y="71"/>
                    <a:pt x="5208" y="71"/>
                  </a:cubicBezTo>
                  <a:cubicBezTo>
                    <a:pt x="167" y="71"/>
                    <a:pt x="167" y="4626"/>
                    <a:pt x="167" y="9181"/>
                  </a:cubicBezTo>
                  <a:lnTo>
                    <a:pt x="167" y="244012"/>
                  </a:lnTo>
                  <a:cubicBezTo>
                    <a:pt x="167" y="248567"/>
                    <a:pt x="167" y="253122"/>
                    <a:pt x="5208" y="253122"/>
                  </a:cubicBezTo>
                  <a:cubicBezTo>
                    <a:pt x="10248" y="253122"/>
                    <a:pt x="10248" y="248567"/>
                    <a:pt x="10248" y="244012"/>
                  </a:cubicBezTo>
                  <a:lnTo>
                    <a:pt x="10248" y="9181"/>
                  </a:lnTo>
                  <a:close/>
                </a:path>
              </a:pathLst>
            </a:custGeom>
            <a:solidFill>
              <a:srgbClr val="000000"/>
            </a:solidFill>
            <a:ln w="25298"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E6547AE6-2183-E724-1490-60BF50AB2129}"/>
                </a:ext>
              </a:extLst>
            </p:cNvPr>
            <p:cNvSpPr/>
            <p:nvPr>
              <p:custDataLst>
                <p:tags r:id="rId14"/>
              </p:custDataLst>
            </p:nvPr>
          </p:nvSpPr>
          <p:spPr>
            <a:xfrm>
              <a:off x="6843077" y="4170914"/>
              <a:ext cx="149459" cy="183968"/>
            </a:xfrm>
            <a:custGeom>
              <a:avLst/>
              <a:gdLst>
                <a:gd name="connsiteX0" fmla="*/ 149629 w 149459"/>
                <a:gd name="connsiteY0" fmla="*/ 2602 h 183968"/>
                <a:gd name="connsiteX1" fmla="*/ 146856 w 149459"/>
                <a:gd name="connsiteY1" fmla="*/ 71 h 183968"/>
                <a:gd name="connsiteX2" fmla="*/ 142319 w 149459"/>
                <a:gd name="connsiteY2" fmla="*/ 3867 h 183968"/>
                <a:gd name="connsiteX3" fmla="*/ 130222 w 149459"/>
                <a:gd name="connsiteY3" fmla="*/ 18291 h 183968"/>
                <a:gd name="connsiteX4" fmla="*/ 94180 w 149459"/>
                <a:gd name="connsiteY4" fmla="*/ 71 h 183968"/>
                <a:gd name="connsiteX5" fmla="*/ 31926 w 149459"/>
                <a:gd name="connsiteY5" fmla="*/ 59791 h 183968"/>
                <a:gd name="connsiteX6" fmla="*/ 58139 w 149459"/>
                <a:gd name="connsiteY6" fmla="*/ 95725 h 183968"/>
                <a:gd name="connsiteX7" fmla="*/ 85107 w 149459"/>
                <a:gd name="connsiteY7" fmla="*/ 102810 h 183968"/>
                <a:gd name="connsiteX8" fmla="*/ 108294 w 149459"/>
                <a:gd name="connsiteY8" fmla="*/ 129633 h 183968"/>
                <a:gd name="connsiteX9" fmla="*/ 62927 w 149459"/>
                <a:gd name="connsiteY9" fmla="*/ 176195 h 183968"/>
                <a:gd name="connsiteX10" fmla="*/ 18820 w 149459"/>
                <a:gd name="connsiteY10" fmla="*/ 139249 h 183968"/>
                <a:gd name="connsiteX11" fmla="*/ 20333 w 149459"/>
                <a:gd name="connsiteY11" fmla="*/ 125585 h 183968"/>
                <a:gd name="connsiteX12" fmla="*/ 20837 w 149459"/>
                <a:gd name="connsiteY12" fmla="*/ 123813 h 183968"/>
                <a:gd name="connsiteX13" fmla="*/ 17812 w 149459"/>
                <a:gd name="connsiteY13" fmla="*/ 121030 h 183968"/>
                <a:gd name="connsiteX14" fmla="*/ 15292 w 149459"/>
                <a:gd name="connsiteY14" fmla="*/ 122042 h 183968"/>
                <a:gd name="connsiteX15" fmla="*/ 170 w 149459"/>
                <a:gd name="connsiteY15" fmla="*/ 181509 h 183968"/>
                <a:gd name="connsiteX16" fmla="*/ 2942 w 149459"/>
                <a:gd name="connsiteY16" fmla="*/ 184039 h 183968"/>
                <a:gd name="connsiteX17" fmla="*/ 7479 w 149459"/>
                <a:gd name="connsiteY17" fmla="*/ 180244 h 183968"/>
                <a:gd name="connsiteX18" fmla="*/ 19829 w 149459"/>
                <a:gd name="connsiteY18" fmla="*/ 165820 h 183968"/>
                <a:gd name="connsiteX19" fmla="*/ 62423 w 149459"/>
                <a:gd name="connsiteY19" fmla="*/ 184039 h 183968"/>
                <a:gd name="connsiteX20" fmla="*/ 126441 w 149459"/>
                <a:gd name="connsiteY20" fmla="*/ 119005 h 183968"/>
                <a:gd name="connsiteX21" fmla="*/ 114091 w 149459"/>
                <a:gd name="connsiteY21" fmla="*/ 89398 h 183968"/>
                <a:gd name="connsiteX22" fmla="*/ 82082 w 149459"/>
                <a:gd name="connsiteY22" fmla="*/ 76746 h 183968"/>
                <a:gd name="connsiteX23" fmla="*/ 65196 w 149459"/>
                <a:gd name="connsiteY23" fmla="*/ 72191 h 183968"/>
                <a:gd name="connsiteX24" fmla="*/ 49821 w 149459"/>
                <a:gd name="connsiteY24" fmla="*/ 49163 h 183968"/>
                <a:gd name="connsiteX25" fmla="*/ 93928 w 149459"/>
                <a:gd name="connsiteY25" fmla="*/ 7157 h 183968"/>
                <a:gd name="connsiteX26" fmla="*/ 130222 w 149459"/>
                <a:gd name="connsiteY26" fmla="*/ 46380 h 183968"/>
                <a:gd name="connsiteX27" fmla="*/ 129213 w 149459"/>
                <a:gd name="connsiteY27" fmla="*/ 60550 h 183968"/>
                <a:gd name="connsiteX28" fmla="*/ 132238 w 149459"/>
                <a:gd name="connsiteY28" fmla="*/ 63081 h 183968"/>
                <a:gd name="connsiteX29" fmla="*/ 136019 w 149459"/>
                <a:gd name="connsiteY29" fmla="*/ 58020 h 183968"/>
                <a:gd name="connsiteX30" fmla="*/ 149629 w 149459"/>
                <a:gd name="connsiteY30" fmla="*/ 2602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9459" h="183968">
                  <a:moveTo>
                    <a:pt x="149629" y="2602"/>
                  </a:moveTo>
                  <a:cubicBezTo>
                    <a:pt x="149629" y="1843"/>
                    <a:pt x="149125" y="71"/>
                    <a:pt x="146856" y="71"/>
                  </a:cubicBezTo>
                  <a:cubicBezTo>
                    <a:pt x="145596" y="71"/>
                    <a:pt x="145344" y="324"/>
                    <a:pt x="142319" y="3867"/>
                  </a:cubicBezTo>
                  <a:lnTo>
                    <a:pt x="130222" y="18291"/>
                  </a:lnTo>
                  <a:cubicBezTo>
                    <a:pt x="123669" y="6398"/>
                    <a:pt x="110563" y="71"/>
                    <a:pt x="94180" y="71"/>
                  </a:cubicBezTo>
                  <a:cubicBezTo>
                    <a:pt x="62171" y="71"/>
                    <a:pt x="31926" y="29172"/>
                    <a:pt x="31926" y="59791"/>
                  </a:cubicBezTo>
                  <a:cubicBezTo>
                    <a:pt x="31926" y="80288"/>
                    <a:pt x="45285" y="91929"/>
                    <a:pt x="58139" y="95725"/>
                  </a:cubicBezTo>
                  <a:lnTo>
                    <a:pt x="85107" y="102810"/>
                  </a:lnTo>
                  <a:cubicBezTo>
                    <a:pt x="94432" y="105087"/>
                    <a:pt x="108294" y="108883"/>
                    <a:pt x="108294" y="129633"/>
                  </a:cubicBezTo>
                  <a:cubicBezTo>
                    <a:pt x="108294" y="152408"/>
                    <a:pt x="87627" y="176195"/>
                    <a:pt x="62927" y="176195"/>
                  </a:cubicBezTo>
                  <a:cubicBezTo>
                    <a:pt x="46797" y="176195"/>
                    <a:pt x="18820" y="170628"/>
                    <a:pt x="18820" y="139249"/>
                  </a:cubicBezTo>
                  <a:cubicBezTo>
                    <a:pt x="18820" y="133176"/>
                    <a:pt x="20081" y="127103"/>
                    <a:pt x="20333" y="125585"/>
                  </a:cubicBezTo>
                  <a:cubicBezTo>
                    <a:pt x="20585" y="124572"/>
                    <a:pt x="20837" y="124319"/>
                    <a:pt x="20837" y="123813"/>
                  </a:cubicBezTo>
                  <a:cubicBezTo>
                    <a:pt x="20837" y="121283"/>
                    <a:pt x="19072" y="121030"/>
                    <a:pt x="17812" y="121030"/>
                  </a:cubicBezTo>
                  <a:cubicBezTo>
                    <a:pt x="16552" y="121030"/>
                    <a:pt x="16048" y="121283"/>
                    <a:pt x="15292" y="122042"/>
                  </a:cubicBezTo>
                  <a:cubicBezTo>
                    <a:pt x="14284" y="123054"/>
                    <a:pt x="170" y="180750"/>
                    <a:pt x="170" y="181509"/>
                  </a:cubicBezTo>
                  <a:cubicBezTo>
                    <a:pt x="170" y="183027"/>
                    <a:pt x="1430" y="184039"/>
                    <a:pt x="2942" y="184039"/>
                  </a:cubicBezTo>
                  <a:cubicBezTo>
                    <a:pt x="4202" y="184039"/>
                    <a:pt x="4454" y="183786"/>
                    <a:pt x="7479" y="180244"/>
                  </a:cubicBezTo>
                  <a:lnTo>
                    <a:pt x="19829" y="165820"/>
                  </a:lnTo>
                  <a:cubicBezTo>
                    <a:pt x="30666" y="180497"/>
                    <a:pt x="47805" y="184039"/>
                    <a:pt x="62423" y="184039"/>
                  </a:cubicBezTo>
                  <a:cubicBezTo>
                    <a:pt x="96700" y="184039"/>
                    <a:pt x="126441" y="150384"/>
                    <a:pt x="126441" y="119005"/>
                  </a:cubicBezTo>
                  <a:cubicBezTo>
                    <a:pt x="126441" y="101545"/>
                    <a:pt x="117872" y="92941"/>
                    <a:pt x="114091" y="89398"/>
                  </a:cubicBezTo>
                  <a:cubicBezTo>
                    <a:pt x="108294" y="83578"/>
                    <a:pt x="104514" y="82566"/>
                    <a:pt x="82082" y="76746"/>
                  </a:cubicBezTo>
                  <a:cubicBezTo>
                    <a:pt x="76537" y="75227"/>
                    <a:pt x="67464" y="72697"/>
                    <a:pt x="65196" y="72191"/>
                  </a:cubicBezTo>
                  <a:cubicBezTo>
                    <a:pt x="58391" y="69913"/>
                    <a:pt x="49821" y="62575"/>
                    <a:pt x="49821" y="49163"/>
                  </a:cubicBezTo>
                  <a:cubicBezTo>
                    <a:pt x="49821" y="28666"/>
                    <a:pt x="69984" y="7157"/>
                    <a:pt x="93928" y="7157"/>
                  </a:cubicBezTo>
                  <a:cubicBezTo>
                    <a:pt x="114847" y="7157"/>
                    <a:pt x="130222" y="18038"/>
                    <a:pt x="130222" y="46380"/>
                  </a:cubicBezTo>
                  <a:cubicBezTo>
                    <a:pt x="130222" y="54477"/>
                    <a:pt x="129213" y="59032"/>
                    <a:pt x="129213" y="60550"/>
                  </a:cubicBezTo>
                  <a:cubicBezTo>
                    <a:pt x="129213" y="60803"/>
                    <a:pt x="129213" y="63081"/>
                    <a:pt x="132238" y="63081"/>
                  </a:cubicBezTo>
                  <a:cubicBezTo>
                    <a:pt x="134758" y="63081"/>
                    <a:pt x="135010" y="62322"/>
                    <a:pt x="136019" y="58020"/>
                  </a:cubicBezTo>
                  <a:lnTo>
                    <a:pt x="149629" y="2602"/>
                  </a:lnTo>
                  <a:close/>
                </a:path>
              </a:pathLst>
            </a:custGeom>
            <a:solidFill>
              <a:srgbClr val="000000"/>
            </a:solidFill>
            <a:ln w="25298"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E23DE61F-57B4-FCB3-8F73-5D47EDE4F536}"/>
                </a:ext>
              </a:extLst>
            </p:cNvPr>
            <p:cNvSpPr/>
            <p:nvPr>
              <p:custDataLst>
                <p:tags r:id="rId15"/>
              </p:custDataLst>
            </p:nvPr>
          </p:nvSpPr>
          <p:spPr>
            <a:xfrm>
              <a:off x="7029040" y="4159526"/>
              <a:ext cx="10081" cy="253051"/>
            </a:xfrm>
            <a:custGeom>
              <a:avLst/>
              <a:gdLst>
                <a:gd name="connsiteX0" fmla="*/ 10258 w 10081"/>
                <a:gd name="connsiteY0" fmla="*/ 9181 h 253051"/>
                <a:gd name="connsiteX1" fmla="*/ 5217 w 10081"/>
                <a:gd name="connsiteY1" fmla="*/ 71 h 253051"/>
                <a:gd name="connsiteX2" fmla="*/ 176 w 10081"/>
                <a:gd name="connsiteY2" fmla="*/ 9181 h 253051"/>
                <a:gd name="connsiteX3" fmla="*/ 176 w 10081"/>
                <a:gd name="connsiteY3" fmla="*/ 244012 h 253051"/>
                <a:gd name="connsiteX4" fmla="*/ 5217 w 10081"/>
                <a:gd name="connsiteY4" fmla="*/ 253122 h 253051"/>
                <a:gd name="connsiteX5" fmla="*/ 10258 w 10081"/>
                <a:gd name="connsiteY5" fmla="*/ 244012 h 253051"/>
                <a:gd name="connsiteX6" fmla="*/ 10258 w 10081"/>
                <a:gd name="connsiteY6" fmla="*/ 918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81" h="253051">
                  <a:moveTo>
                    <a:pt x="10258" y="9181"/>
                  </a:moveTo>
                  <a:cubicBezTo>
                    <a:pt x="10258" y="4626"/>
                    <a:pt x="10258" y="71"/>
                    <a:pt x="5217" y="71"/>
                  </a:cubicBezTo>
                  <a:cubicBezTo>
                    <a:pt x="176" y="71"/>
                    <a:pt x="176" y="4626"/>
                    <a:pt x="176" y="9181"/>
                  </a:cubicBezTo>
                  <a:lnTo>
                    <a:pt x="176" y="244012"/>
                  </a:lnTo>
                  <a:cubicBezTo>
                    <a:pt x="176" y="248567"/>
                    <a:pt x="176" y="253122"/>
                    <a:pt x="5217" y="253122"/>
                  </a:cubicBezTo>
                  <a:cubicBezTo>
                    <a:pt x="10258" y="253122"/>
                    <a:pt x="10258" y="248567"/>
                    <a:pt x="10258" y="244012"/>
                  </a:cubicBezTo>
                  <a:lnTo>
                    <a:pt x="10258" y="9181"/>
                  </a:lnTo>
                  <a:close/>
                </a:path>
              </a:pathLst>
            </a:custGeom>
            <a:solidFill>
              <a:srgbClr val="000000"/>
            </a:solidFill>
            <a:ln w="25298"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A1CAF994-B440-97DC-5317-3FC96CA07572}"/>
                </a:ext>
              </a:extLst>
            </p:cNvPr>
            <p:cNvSpPr/>
            <p:nvPr>
              <p:custDataLst>
                <p:tags r:id="rId16"/>
              </p:custDataLst>
            </p:nvPr>
          </p:nvSpPr>
          <p:spPr>
            <a:xfrm>
              <a:off x="7090733" y="4168130"/>
              <a:ext cx="26716" cy="181184"/>
            </a:xfrm>
            <a:custGeom>
              <a:avLst/>
              <a:gdLst>
                <a:gd name="connsiteX0" fmla="*/ 17066 w 26716"/>
                <a:gd name="connsiteY0" fmla="*/ 128368 h 181184"/>
                <a:gd name="connsiteX1" fmla="*/ 26895 w 26716"/>
                <a:gd name="connsiteY1" fmla="*/ 12977 h 181184"/>
                <a:gd name="connsiteX2" fmla="*/ 13537 w 26716"/>
                <a:gd name="connsiteY2" fmla="*/ 71 h 181184"/>
                <a:gd name="connsiteX3" fmla="*/ 179 w 26716"/>
                <a:gd name="connsiteY3" fmla="*/ 12977 h 181184"/>
                <a:gd name="connsiteX4" fmla="*/ 10009 w 26716"/>
                <a:gd name="connsiteY4" fmla="*/ 128115 h 181184"/>
                <a:gd name="connsiteX5" fmla="*/ 13537 w 26716"/>
                <a:gd name="connsiteY5" fmla="*/ 133935 h 181184"/>
                <a:gd name="connsiteX6" fmla="*/ 17066 w 26716"/>
                <a:gd name="connsiteY6" fmla="*/ 128368 h 181184"/>
                <a:gd name="connsiteX7" fmla="*/ 26895 w 26716"/>
                <a:gd name="connsiteY7" fmla="*/ 167844 h 181184"/>
                <a:gd name="connsiteX8" fmla="*/ 13537 w 26716"/>
                <a:gd name="connsiteY8" fmla="*/ 154432 h 181184"/>
                <a:gd name="connsiteX9" fmla="*/ 179 w 26716"/>
                <a:gd name="connsiteY9" fmla="*/ 167844 h 181184"/>
                <a:gd name="connsiteX10" fmla="*/ 13537 w 26716"/>
                <a:gd name="connsiteY10" fmla="*/ 181256 h 181184"/>
                <a:gd name="connsiteX11" fmla="*/ 26895 w 26716"/>
                <a:gd name="connsiteY11" fmla="*/ 167844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716" h="181184">
                  <a:moveTo>
                    <a:pt x="17066" y="128368"/>
                  </a:moveTo>
                  <a:lnTo>
                    <a:pt x="26895" y="12977"/>
                  </a:lnTo>
                  <a:cubicBezTo>
                    <a:pt x="26895" y="4626"/>
                    <a:pt x="20090" y="71"/>
                    <a:pt x="13537" y="71"/>
                  </a:cubicBezTo>
                  <a:cubicBezTo>
                    <a:pt x="6984" y="71"/>
                    <a:pt x="179" y="4626"/>
                    <a:pt x="179" y="12977"/>
                  </a:cubicBezTo>
                  <a:lnTo>
                    <a:pt x="10009" y="128115"/>
                  </a:lnTo>
                  <a:cubicBezTo>
                    <a:pt x="10261" y="131911"/>
                    <a:pt x="10513" y="133935"/>
                    <a:pt x="13537" y="133935"/>
                  </a:cubicBezTo>
                  <a:cubicBezTo>
                    <a:pt x="16057" y="133935"/>
                    <a:pt x="16814" y="132670"/>
                    <a:pt x="17066" y="128368"/>
                  </a:cubicBezTo>
                  <a:close/>
                  <a:moveTo>
                    <a:pt x="26895" y="167844"/>
                  </a:moveTo>
                  <a:cubicBezTo>
                    <a:pt x="26895" y="160506"/>
                    <a:pt x="20846" y="154432"/>
                    <a:pt x="13537" y="154432"/>
                  </a:cubicBezTo>
                  <a:cubicBezTo>
                    <a:pt x="6228" y="154432"/>
                    <a:pt x="179" y="160506"/>
                    <a:pt x="179" y="167844"/>
                  </a:cubicBezTo>
                  <a:cubicBezTo>
                    <a:pt x="179" y="175183"/>
                    <a:pt x="6228" y="181256"/>
                    <a:pt x="13537" y="181256"/>
                  </a:cubicBezTo>
                  <a:cubicBezTo>
                    <a:pt x="20846" y="181256"/>
                    <a:pt x="26895" y="175183"/>
                    <a:pt x="26895" y="167844"/>
                  </a:cubicBezTo>
                  <a:close/>
                </a:path>
              </a:pathLst>
            </a:custGeom>
            <a:solidFill>
              <a:srgbClr val="000000"/>
            </a:solidFill>
            <a:ln w="25298"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377F5265-C2DD-461F-DE3E-0EF5BBFFB423}"/>
                </a:ext>
              </a:extLst>
            </p:cNvPr>
            <p:cNvSpPr/>
            <p:nvPr>
              <p:custDataLst>
                <p:tags r:id="rId17"/>
              </p:custDataLst>
            </p:nvPr>
          </p:nvSpPr>
          <p:spPr>
            <a:xfrm>
              <a:off x="7164021" y="4159526"/>
              <a:ext cx="58473" cy="253051"/>
            </a:xfrm>
            <a:custGeom>
              <a:avLst/>
              <a:gdLst>
                <a:gd name="connsiteX0" fmla="*/ 58655 w 58473"/>
                <a:gd name="connsiteY0" fmla="*/ 250592 h 253051"/>
                <a:gd name="connsiteX1" fmla="*/ 54370 w 58473"/>
                <a:gd name="connsiteY1" fmla="*/ 245025 h 253051"/>
                <a:gd name="connsiteX2" fmla="*/ 14800 w 58473"/>
                <a:gd name="connsiteY2" fmla="*/ 126597 h 253051"/>
                <a:gd name="connsiteX3" fmla="*/ 55378 w 58473"/>
                <a:gd name="connsiteY3" fmla="*/ 6904 h 253051"/>
                <a:gd name="connsiteX4" fmla="*/ 58655 w 58473"/>
                <a:gd name="connsiteY4" fmla="*/ 2602 h 253051"/>
                <a:gd name="connsiteX5" fmla="*/ 56134 w 58473"/>
                <a:gd name="connsiteY5" fmla="*/ 71 h 253051"/>
                <a:gd name="connsiteX6" fmla="*/ 16060 w 58473"/>
                <a:gd name="connsiteY6" fmla="*/ 49416 h 253051"/>
                <a:gd name="connsiteX7" fmla="*/ 182 w 58473"/>
                <a:gd name="connsiteY7" fmla="*/ 126597 h 253051"/>
                <a:gd name="connsiteX8" fmla="*/ 16816 w 58473"/>
                <a:gd name="connsiteY8" fmla="*/ 205549 h 253051"/>
                <a:gd name="connsiteX9" fmla="*/ 56134 w 58473"/>
                <a:gd name="connsiteY9" fmla="*/ 253122 h 253051"/>
                <a:gd name="connsiteX10" fmla="*/ 58655 w 58473"/>
                <a:gd name="connsiteY10" fmla="*/ 25059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473" h="253051">
                  <a:moveTo>
                    <a:pt x="58655" y="250592"/>
                  </a:moveTo>
                  <a:cubicBezTo>
                    <a:pt x="58655" y="249833"/>
                    <a:pt x="58655" y="249327"/>
                    <a:pt x="54370" y="245025"/>
                  </a:cubicBezTo>
                  <a:cubicBezTo>
                    <a:pt x="22865" y="213140"/>
                    <a:pt x="14800" y="165314"/>
                    <a:pt x="14800" y="126597"/>
                  </a:cubicBezTo>
                  <a:cubicBezTo>
                    <a:pt x="14800" y="82566"/>
                    <a:pt x="24378" y="38535"/>
                    <a:pt x="55378" y="6904"/>
                  </a:cubicBezTo>
                  <a:cubicBezTo>
                    <a:pt x="58655" y="3867"/>
                    <a:pt x="58655" y="3361"/>
                    <a:pt x="58655" y="2602"/>
                  </a:cubicBezTo>
                  <a:cubicBezTo>
                    <a:pt x="58655" y="830"/>
                    <a:pt x="57647" y="71"/>
                    <a:pt x="56134" y="71"/>
                  </a:cubicBezTo>
                  <a:cubicBezTo>
                    <a:pt x="53614" y="71"/>
                    <a:pt x="30931" y="17279"/>
                    <a:pt x="16060" y="49416"/>
                  </a:cubicBezTo>
                  <a:cubicBezTo>
                    <a:pt x="3206" y="77252"/>
                    <a:pt x="182" y="105340"/>
                    <a:pt x="182" y="126597"/>
                  </a:cubicBezTo>
                  <a:cubicBezTo>
                    <a:pt x="182" y="146335"/>
                    <a:pt x="2954" y="176954"/>
                    <a:pt x="16816" y="205549"/>
                  </a:cubicBezTo>
                  <a:cubicBezTo>
                    <a:pt x="31939" y="236674"/>
                    <a:pt x="53614" y="253122"/>
                    <a:pt x="56134" y="253122"/>
                  </a:cubicBezTo>
                  <a:cubicBezTo>
                    <a:pt x="57647" y="253122"/>
                    <a:pt x="58655" y="252363"/>
                    <a:pt x="58655" y="250592"/>
                  </a:cubicBezTo>
                  <a:close/>
                </a:path>
              </a:pathLst>
            </a:custGeom>
            <a:solidFill>
              <a:srgbClr val="000000"/>
            </a:solidFill>
            <a:ln w="25298"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7402DF1C-731A-9E32-7BD2-E8FE5FE8E45B}"/>
                </a:ext>
              </a:extLst>
            </p:cNvPr>
            <p:cNvSpPr/>
            <p:nvPr>
              <p:custDataLst>
                <p:tags r:id="rId18"/>
              </p:custDataLst>
            </p:nvPr>
          </p:nvSpPr>
          <p:spPr>
            <a:xfrm>
              <a:off x="7267077" y="4159526"/>
              <a:ext cx="10081" cy="253051"/>
            </a:xfrm>
            <a:custGeom>
              <a:avLst/>
              <a:gdLst>
                <a:gd name="connsiteX0" fmla="*/ 10267 w 10081"/>
                <a:gd name="connsiteY0" fmla="*/ 9181 h 253051"/>
                <a:gd name="connsiteX1" fmla="*/ 5226 w 10081"/>
                <a:gd name="connsiteY1" fmla="*/ 71 h 253051"/>
                <a:gd name="connsiteX2" fmla="*/ 186 w 10081"/>
                <a:gd name="connsiteY2" fmla="*/ 9181 h 253051"/>
                <a:gd name="connsiteX3" fmla="*/ 186 w 10081"/>
                <a:gd name="connsiteY3" fmla="*/ 244012 h 253051"/>
                <a:gd name="connsiteX4" fmla="*/ 5226 w 10081"/>
                <a:gd name="connsiteY4" fmla="*/ 253122 h 253051"/>
                <a:gd name="connsiteX5" fmla="*/ 10267 w 10081"/>
                <a:gd name="connsiteY5" fmla="*/ 244012 h 253051"/>
                <a:gd name="connsiteX6" fmla="*/ 10267 w 10081"/>
                <a:gd name="connsiteY6" fmla="*/ 918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81" h="253051">
                  <a:moveTo>
                    <a:pt x="10267" y="9181"/>
                  </a:moveTo>
                  <a:cubicBezTo>
                    <a:pt x="10267" y="4626"/>
                    <a:pt x="10267" y="71"/>
                    <a:pt x="5226" y="71"/>
                  </a:cubicBezTo>
                  <a:cubicBezTo>
                    <a:pt x="186" y="71"/>
                    <a:pt x="186" y="4626"/>
                    <a:pt x="186" y="9181"/>
                  </a:cubicBezTo>
                  <a:lnTo>
                    <a:pt x="186" y="244012"/>
                  </a:lnTo>
                  <a:cubicBezTo>
                    <a:pt x="186" y="248567"/>
                    <a:pt x="186" y="253122"/>
                    <a:pt x="5226" y="253122"/>
                  </a:cubicBezTo>
                  <a:cubicBezTo>
                    <a:pt x="10267" y="253122"/>
                    <a:pt x="10267" y="248567"/>
                    <a:pt x="10267" y="244012"/>
                  </a:cubicBezTo>
                  <a:lnTo>
                    <a:pt x="10267" y="9181"/>
                  </a:lnTo>
                  <a:close/>
                </a:path>
              </a:pathLst>
            </a:custGeom>
            <a:solidFill>
              <a:srgbClr val="000000"/>
            </a:solidFill>
            <a:ln w="25298"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C389F3C3-9FF1-23FC-D3EC-92538EFAB41F}"/>
                </a:ext>
              </a:extLst>
            </p:cNvPr>
            <p:cNvSpPr/>
            <p:nvPr>
              <p:custDataLst>
                <p:tags r:id="rId19"/>
              </p:custDataLst>
            </p:nvPr>
          </p:nvSpPr>
          <p:spPr>
            <a:xfrm>
              <a:off x="7316673" y="4177240"/>
              <a:ext cx="179143" cy="172074"/>
            </a:xfrm>
            <a:custGeom>
              <a:avLst/>
              <a:gdLst>
                <a:gd name="connsiteX0" fmla="*/ 66979 w 179143"/>
                <a:gd name="connsiteY0" fmla="*/ 89904 h 172074"/>
                <a:gd name="connsiteX1" fmla="*/ 91427 w 179143"/>
                <a:gd name="connsiteY1" fmla="*/ 89904 h 172074"/>
                <a:gd name="connsiteX2" fmla="*/ 112346 w 179143"/>
                <a:gd name="connsiteY2" fmla="*/ 101292 h 172074"/>
                <a:gd name="connsiteX3" fmla="*/ 110581 w 179143"/>
                <a:gd name="connsiteY3" fmla="*/ 113691 h 172074"/>
                <a:gd name="connsiteX4" fmla="*/ 109825 w 179143"/>
                <a:gd name="connsiteY4" fmla="*/ 116475 h 172074"/>
                <a:gd name="connsiteX5" fmla="*/ 112850 w 179143"/>
                <a:gd name="connsiteY5" fmla="*/ 119511 h 172074"/>
                <a:gd name="connsiteX6" fmla="*/ 116630 w 179143"/>
                <a:gd name="connsiteY6" fmla="*/ 114197 h 172074"/>
                <a:gd name="connsiteX7" fmla="*/ 130493 w 179143"/>
                <a:gd name="connsiteY7" fmla="*/ 59285 h 172074"/>
                <a:gd name="connsiteX8" fmla="*/ 131249 w 179143"/>
                <a:gd name="connsiteY8" fmla="*/ 55236 h 172074"/>
                <a:gd name="connsiteX9" fmla="*/ 128224 w 179143"/>
                <a:gd name="connsiteY9" fmla="*/ 52453 h 172074"/>
                <a:gd name="connsiteX10" fmla="*/ 124444 w 179143"/>
                <a:gd name="connsiteY10" fmla="*/ 57767 h 172074"/>
                <a:gd name="connsiteX11" fmla="*/ 91931 w 179143"/>
                <a:gd name="connsiteY11" fmla="*/ 82060 h 172074"/>
                <a:gd name="connsiteX12" fmla="*/ 68995 w 179143"/>
                <a:gd name="connsiteY12" fmla="*/ 82060 h 172074"/>
                <a:gd name="connsiteX13" fmla="*/ 85126 w 179143"/>
                <a:gd name="connsiteY13" fmla="*/ 17785 h 172074"/>
                <a:gd name="connsiteX14" fmla="*/ 98736 w 179143"/>
                <a:gd name="connsiteY14" fmla="*/ 7916 h 172074"/>
                <a:gd name="connsiteX15" fmla="*/ 132005 w 179143"/>
                <a:gd name="connsiteY15" fmla="*/ 7916 h 172074"/>
                <a:gd name="connsiteX16" fmla="*/ 168802 w 179143"/>
                <a:gd name="connsiteY16" fmla="*/ 35751 h 172074"/>
                <a:gd name="connsiteX17" fmla="*/ 168046 w 179143"/>
                <a:gd name="connsiteY17" fmla="*/ 49416 h 172074"/>
                <a:gd name="connsiteX18" fmla="*/ 167542 w 179143"/>
                <a:gd name="connsiteY18" fmla="*/ 53971 h 172074"/>
                <a:gd name="connsiteX19" fmla="*/ 170567 w 179143"/>
                <a:gd name="connsiteY19" fmla="*/ 57008 h 172074"/>
                <a:gd name="connsiteX20" fmla="*/ 174095 w 179143"/>
                <a:gd name="connsiteY20" fmla="*/ 50681 h 172074"/>
                <a:gd name="connsiteX21" fmla="*/ 179136 w 179143"/>
                <a:gd name="connsiteY21" fmla="*/ 6904 h 172074"/>
                <a:gd name="connsiteX22" fmla="*/ 172331 w 179143"/>
                <a:gd name="connsiteY22" fmla="*/ 71 h 172074"/>
                <a:gd name="connsiteX23" fmla="*/ 48832 w 179143"/>
                <a:gd name="connsiteY23" fmla="*/ 71 h 172074"/>
                <a:gd name="connsiteX24" fmla="*/ 41271 w 179143"/>
                <a:gd name="connsiteY24" fmla="*/ 5132 h 172074"/>
                <a:gd name="connsiteX25" fmla="*/ 48328 w 179143"/>
                <a:gd name="connsiteY25" fmla="*/ 7916 h 172074"/>
                <a:gd name="connsiteX26" fmla="*/ 64710 w 179143"/>
                <a:gd name="connsiteY26" fmla="*/ 12471 h 172074"/>
                <a:gd name="connsiteX27" fmla="*/ 63450 w 179143"/>
                <a:gd name="connsiteY27" fmla="*/ 18544 h 172074"/>
                <a:gd name="connsiteX28" fmla="*/ 30181 w 179143"/>
                <a:gd name="connsiteY28" fmla="*/ 152408 h 172074"/>
                <a:gd name="connsiteX29" fmla="*/ 7246 w 179143"/>
                <a:gd name="connsiteY29" fmla="*/ 164301 h 172074"/>
                <a:gd name="connsiteX30" fmla="*/ 188 w 179143"/>
                <a:gd name="connsiteY30" fmla="*/ 169109 h 172074"/>
                <a:gd name="connsiteX31" fmla="*/ 3969 w 179143"/>
                <a:gd name="connsiteY31" fmla="*/ 172146 h 172074"/>
                <a:gd name="connsiteX32" fmla="*/ 37238 w 179143"/>
                <a:gd name="connsiteY32" fmla="*/ 171387 h 172074"/>
                <a:gd name="connsiteX33" fmla="*/ 74792 w 179143"/>
                <a:gd name="connsiteY33" fmla="*/ 172146 h 172074"/>
                <a:gd name="connsiteX34" fmla="*/ 80085 w 179143"/>
                <a:gd name="connsiteY34" fmla="*/ 167338 h 172074"/>
                <a:gd name="connsiteX35" fmla="*/ 78573 w 179143"/>
                <a:gd name="connsiteY35" fmla="*/ 164554 h 172074"/>
                <a:gd name="connsiteX36" fmla="*/ 71515 w 179143"/>
                <a:gd name="connsiteY36" fmla="*/ 164301 h 172074"/>
                <a:gd name="connsiteX37" fmla="*/ 58409 w 179143"/>
                <a:gd name="connsiteY37" fmla="*/ 163795 h 172074"/>
                <a:gd name="connsiteX38" fmla="*/ 50344 w 179143"/>
                <a:gd name="connsiteY38" fmla="*/ 158734 h 172074"/>
                <a:gd name="connsiteX39" fmla="*/ 51352 w 179143"/>
                <a:gd name="connsiteY39" fmla="*/ 152914 h 172074"/>
                <a:gd name="connsiteX40" fmla="*/ 66979 w 179143"/>
                <a:gd name="connsiteY40" fmla="*/ 89904 h 172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79143" h="172074">
                  <a:moveTo>
                    <a:pt x="66979" y="89904"/>
                  </a:moveTo>
                  <a:lnTo>
                    <a:pt x="91427" y="89904"/>
                  </a:lnTo>
                  <a:cubicBezTo>
                    <a:pt x="110329" y="89904"/>
                    <a:pt x="112346" y="93953"/>
                    <a:pt x="112346" y="101292"/>
                  </a:cubicBezTo>
                  <a:cubicBezTo>
                    <a:pt x="112346" y="103063"/>
                    <a:pt x="112346" y="106100"/>
                    <a:pt x="110581" y="113691"/>
                  </a:cubicBezTo>
                  <a:cubicBezTo>
                    <a:pt x="110077" y="114956"/>
                    <a:pt x="109825" y="115969"/>
                    <a:pt x="109825" y="116475"/>
                  </a:cubicBezTo>
                  <a:cubicBezTo>
                    <a:pt x="109825" y="118499"/>
                    <a:pt x="111338" y="119511"/>
                    <a:pt x="112850" y="119511"/>
                  </a:cubicBezTo>
                  <a:cubicBezTo>
                    <a:pt x="115370" y="119511"/>
                    <a:pt x="115370" y="118752"/>
                    <a:pt x="116630" y="114197"/>
                  </a:cubicBezTo>
                  <a:lnTo>
                    <a:pt x="130493" y="59285"/>
                  </a:lnTo>
                  <a:cubicBezTo>
                    <a:pt x="131249" y="56502"/>
                    <a:pt x="131249" y="55995"/>
                    <a:pt x="131249" y="55236"/>
                  </a:cubicBezTo>
                  <a:cubicBezTo>
                    <a:pt x="131249" y="54730"/>
                    <a:pt x="130745" y="52453"/>
                    <a:pt x="128224" y="52453"/>
                  </a:cubicBezTo>
                  <a:cubicBezTo>
                    <a:pt x="125704" y="52453"/>
                    <a:pt x="125452" y="53718"/>
                    <a:pt x="124444" y="57767"/>
                  </a:cubicBezTo>
                  <a:cubicBezTo>
                    <a:pt x="119151" y="77505"/>
                    <a:pt x="113354" y="82060"/>
                    <a:pt x="91931" y="82060"/>
                  </a:cubicBezTo>
                  <a:lnTo>
                    <a:pt x="68995" y="82060"/>
                  </a:lnTo>
                  <a:lnTo>
                    <a:pt x="85126" y="17785"/>
                  </a:lnTo>
                  <a:cubicBezTo>
                    <a:pt x="87394" y="8928"/>
                    <a:pt x="87646" y="7916"/>
                    <a:pt x="98736" y="7916"/>
                  </a:cubicBezTo>
                  <a:lnTo>
                    <a:pt x="132005" y="7916"/>
                  </a:lnTo>
                  <a:cubicBezTo>
                    <a:pt x="163006" y="7916"/>
                    <a:pt x="168802" y="16267"/>
                    <a:pt x="168802" y="35751"/>
                  </a:cubicBezTo>
                  <a:cubicBezTo>
                    <a:pt x="168802" y="41572"/>
                    <a:pt x="168802" y="42584"/>
                    <a:pt x="168046" y="49416"/>
                  </a:cubicBezTo>
                  <a:cubicBezTo>
                    <a:pt x="167542" y="52706"/>
                    <a:pt x="167542" y="53212"/>
                    <a:pt x="167542" y="53971"/>
                  </a:cubicBezTo>
                  <a:cubicBezTo>
                    <a:pt x="167542" y="55236"/>
                    <a:pt x="168298" y="57008"/>
                    <a:pt x="170567" y="57008"/>
                  </a:cubicBezTo>
                  <a:cubicBezTo>
                    <a:pt x="173339" y="57008"/>
                    <a:pt x="173591" y="55489"/>
                    <a:pt x="174095" y="50681"/>
                  </a:cubicBezTo>
                  <a:lnTo>
                    <a:pt x="179136" y="6904"/>
                  </a:lnTo>
                  <a:cubicBezTo>
                    <a:pt x="179892" y="71"/>
                    <a:pt x="178632" y="71"/>
                    <a:pt x="172331" y="71"/>
                  </a:cubicBezTo>
                  <a:lnTo>
                    <a:pt x="48832" y="71"/>
                  </a:lnTo>
                  <a:cubicBezTo>
                    <a:pt x="43791" y="71"/>
                    <a:pt x="41271" y="71"/>
                    <a:pt x="41271" y="5132"/>
                  </a:cubicBezTo>
                  <a:cubicBezTo>
                    <a:pt x="41271" y="7916"/>
                    <a:pt x="43539" y="7916"/>
                    <a:pt x="48328" y="7916"/>
                  </a:cubicBezTo>
                  <a:cubicBezTo>
                    <a:pt x="57653" y="7916"/>
                    <a:pt x="64710" y="7916"/>
                    <a:pt x="64710" y="12471"/>
                  </a:cubicBezTo>
                  <a:cubicBezTo>
                    <a:pt x="64710" y="13483"/>
                    <a:pt x="64710" y="13989"/>
                    <a:pt x="63450" y="18544"/>
                  </a:cubicBezTo>
                  <a:lnTo>
                    <a:pt x="30181" y="152408"/>
                  </a:lnTo>
                  <a:cubicBezTo>
                    <a:pt x="27661" y="162277"/>
                    <a:pt x="27157" y="164301"/>
                    <a:pt x="7246" y="164301"/>
                  </a:cubicBezTo>
                  <a:cubicBezTo>
                    <a:pt x="2961" y="164301"/>
                    <a:pt x="188" y="164301"/>
                    <a:pt x="188" y="169109"/>
                  </a:cubicBezTo>
                  <a:cubicBezTo>
                    <a:pt x="188" y="172146"/>
                    <a:pt x="3213" y="172146"/>
                    <a:pt x="3969" y="172146"/>
                  </a:cubicBezTo>
                  <a:cubicBezTo>
                    <a:pt x="11278" y="172146"/>
                    <a:pt x="29929" y="171387"/>
                    <a:pt x="37238" y="171387"/>
                  </a:cubicBezTo>
                  <a:cubicBezTo>
                    <a:pt x="45555" y="171387"/>
                    <a:pt x="66475" y="172146"/>
                    <a:pt x="74792" y="172146"/>
                  </a:cubicBezTo>
                  <a:cubicBezTo>
                    <a:pt x="77060" y="172146"/>
                    <a:pt x="80085" y="172146"/>
                    <a:pt x="80085" y="167338"/>
                  </a:cubicBezTo>
                  <a:cubicBezTo>
                    <a:pt x="80085" y="165314"/>
                    <a:pt x="78573" y="164807"/>
                    <a:pt x="78573" y="164554"/>
                  </a:cubicBezTo>
                  <a:cubicBezTo>
                    <a:pt x="77816" y="164301"/>
                    <a:pt x="77312" y="164301"/>
                    <a:pt x="71515" y="164301"/>
                  </a:cubicBezTo>
                  <a:cubicBezTo>
                    <a:pt x="65971" y="164301"/>
                    <a:pt x="64710" y="164301"/>
                    <a:pt x="58409" y="163795"/>
                  </a:cubicBezTo>
                  <a:cubicBezTo>
                    <a:pt x="51100" y="163036"/>
                    <a:pt x="50344" y="162024"/>
                    <a:pt x="50344" y="158734"/>
                  </a:cubicBezTo>
                  <a:cubicBezTo>
                    <a:pt x="50344" y="158228"/>
                    <a:pt x="50344" y="156710"/>
                    <a:pt x="51352" y="152914"/>
                  </a:cubicBezTo>
                  <a:lnTo>
                    <a:pt x="66979" y="89904"/>
                  </a:lnTo>
                  <a:close/>
                </a:path>
              </a:pathLst>
            </a:custGeom>
            <a:solidFill>
              <a:srgbClr val="000000"/>
            </a:solidFill>
            <a:ln w="25298"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E4067175-74AF-E0EF-3761-33647C9DBD9F}"/>
                </a:ext>
              </a:extLst>
            </p:cNvPr>
            <p:cNvSpPr/>
            <p:nvPr>
              <p:custDataLst>
                <p:tags r:id="rId20"/>
              </p:custDataLst>
            </p:nvPr>
          </p:nvSpPr>
          <p:spPr>
            <a:xfrm>
              <a:off x="7534169" y="4159526"/>
              <a:ext cx="10081" cy="253051"/>
            </a:xfrm>
            <a:custGeom>
              <a:avLst/>
              <a:gdLst>
                <a:gd name="connsiteX0" fmla="*/ 10278 w 10081"/>
                <a:gd name="connsiteY0" fmla="*/ 9181 h 253051"/>
                <a:gd name="connsiteX1" fmla="*/ 5237 w 10081"/>
                <a:gd name="connsiteY1" fmla="*/ 71 h 253051"/>
                <a:gd name="connsiteX2" fmla="*/ 196 w 10081"/>
                <a:gd name="connsiteY2" fmla="*/ 9181 h 253051"/>
                <a:gd name="connsiteX3" fmla="*/ 196 w 10081"/>
                <a:gd name="connsiteY3" fmla="*/ 244012 h 253051"/>
                <a:gd name="connsiteX4" fmla="*/ 5237 w 10081"/>
                <a:gd name="connsiteY4" fmla="*/ 253122 h 253051"/>
                <a:gd name="connsiteX5" fmla="*/ 10278 w 10081"/>
                <a:gd name="connsiteY5" fmla="*/ 244012 h 253051"/>
                <a:gd name="connsiteX6" fmla="*/ 10278 w 10081"/>
                <a:gd name="connsiteY6" fmla="*/ 918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81" h="253051">
                  <a:moveTo>
                    <a:pt x="10278" y="9181"/>
                  </a:moveTo>
                  <a:cubicBezTo>
                    <a:pt x="10278" y="4626"/>
                    <a:pt x="10278" y="71"/>
                    <a:pt x="5237" y="71"/>
                  </a:cubicBezTo>
                  <a:cubicBezTo>
                    <a:pt x="196" y="71"/>
                    <a:pt x="196" y="4626"/>
                    <a:pt x="196" y="9181"/>
                  </a:cubicBezTo>
                  <a:lnTo>
                    <a:pt x="196" y="244012"/>
                  </a:lnTo>
                  <a:cubicBezTo>
                    <a:pt x="196" y="248567"/>
                    <a:pt x="196" y="253122"/>
                    <a:pt x="5237" y="253122"/>
                  </a:cubicBezTo>
                  <a:cubicBezTo>
                    <a:pt x="10278" y="253122"/>
                    <a:pt x="10278" y="248567"/>
                    <a:pt x="10278" y="244012"/>
                  </a:cubicBezTo>
                  <a:lnTo>
                    <a:pt x="10278" y="9181"/>
                  </a:lnTo>
                  <a:close/>
                </a:path>
              </a:pathLst>
            </a:custGeom>
            <a:solidFill>
              <a:srgbClr val="000000"/>
            </a:solidFill>
            <a:ln w="25298"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E08931EA-9DAA-7CE9-9D79-6BCC5750416F}"/>
                </a:ext>
              </a:extLst>
            </p:cNvPr>
            <p:cNvSpPr/>
            <p:nvPr>
              <p:custDataLst>
                <p:tags r:id="rId21"/>
              </p:custDataLst>
            </p:nvPr>
          </p:nvSpPr>
          <p:spPr>
            <a:xfrm>
              <a:off x="7651114" y="4280991"/>
              <a:ext cx="153995" cy="10122"/>
            </a:xfrm>
            <a:custGeom>
              <a:avLst/>
              <a:gdLst>
                <a:gd name="connsiteX0" fmla="*/ 145376 w 153995"/>
                <a:gd name="connsiteY0" fmla="*/ 10193 h 10122"/>
                <a:gd name="connsiteX1" fmla="*/ 154197 w 153995"/>
                <a:gd name="connsiteY1" fmla="*/ 5132 h 10122"/>
                <a:gd name="connsiteX2" fmla="*/ 145376 w 153995"/>
                <a:gd name="connsiteY2" fmla="*/ 71 h 10122"/>
                <a:gd name="connsiteX3" fmla="*/ 9023 w 153995"/>
                <a:gd name="connsiteY3" fmla="*/ 71 h 10122"/>
                <a:gd name="connsiteX4" fmla="*/ 201 w 153995"/>
                <a:gd name="connsiteY4" fmla="*/ 5132 h 10122"/>
                <a:gd name="connsiteX5" fmla="*/ 9023 w 153995"/>
                <a:gd name="connsiteY5" fmla="*/ 10193 h 10122"/>
                <a:gd name="connsiteX6" fmla="*/ 145376 w 153995"/>
                <a:gd name="connsiteY6" fmla="*/ 10193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995" h="10122">
                  <a:moveTo>
                    <a:pt x="145376" y="10193"/>
                  </a:moveTo>
                  <a:cubicBezTo>
                    <a:pt x="149660" y="10193"/>
                    <a:pt x="154197" y="10193"/>
                    <a:pt x="154197" y="5132"/>
                  </a:cubicBezTo>
                  <a:cubicBezTo>
                    <a:pt x="154197" y="71"/>
                    <a:pt x="149660" y="71"/>
                    <a:pt x="145376" y="71"/>
                  </a:cubicBezTo>
                  <a:lnTo>
                    <a:pt x="9023" y="71"/>
                  </a:lnTo>
                  <a:cubicBezTo>
                    <a:pt x="4738" y="71"/>
                    <a:pt x="201" y="71"/>
                    <a:pt x="201" y="5132"/>
                  </a:cubicBezTo>
                  <a:cubicBezTo>
                    <a:pt x="201" y="10193"/>
                    <a:pt x="4738" y="10193"/>
                    <a:pt x="9023" y="10193"/>
                  </a:cubicBezTo>
                  <a:lnTo>
                    <a:pt x="145376" y="10193"/>
                  </a:lnTo>
                  <a:close/>
                </a:path>
              </a:pathLst>
            </a:custGeom>
            <a:solidFill>
              <a:srgbClr val="000000"/>
            </a:solidFill>
            <a:ln w="25298"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1B3231DC-5815-14F3-7BA1-21FFDDA8544B}"/>
                </a:ext>
              </a:extLst>
            </p:cNvPr>
            <p:cNvSpPr/>
            <p:nvPr>
              <p:custDataLst>
                <p:tags r:id="rId22"/>
              </p:custDataLst>
            </p:nvPr>
          </p:nvSpPr>
          <p:spPr>
            <a:xfrm>
              <a:off x="7912226" y="4159526"/>
              <a:ext cx="10081" cy="253051"/>
            </a:xfrm>
            <a:custGeom>
              <a:avLst/>
              <a:gdLst>
                <a:gd name="connsiteX0" fmla="*/ 10293 w 10081"/>
                <a:gd name="connsiteY0" fmla="*/ 9181 h 253051"/>
                <a:gd name="connsiteX1" fmla="*/ 5252 w 10081"/>
                <a:gd name="connsiteY1" fmla="*/ 71 h 253051"/>
                <a:gd name="connsiteX2" fmla="*/ 211 w 10081"/>
                <a:gd name="connsiteY2" fmla="*/ 9181 h 253051"/>
                <a:gd name="connsiteX3" fmla="*/ 211 w 10081"/>
                <a:gd name="connsiteY3" fmla="*/ 244012 h 253051"/>
                <a:gd name="connsiteX4" fmla="*/ 5252 w 10081"/>
                <a:gd name="connsiteY4" fmla="*/ 253122 h 253051"/>
                <a:gd name="connsiteX5" fmla="*/ 10293 w 10081"/>
                <a:gd name="connsiteY5" fmla="*/ 244012 h 253051"/>
                <a:gd name="connsiteX6" fmla="*/ 10293 w 10081"/>
                <a:gd name="connsiteY6" fmla="*/ 918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81" h="253051">
                  <a:moveTo>
                    <a:pt x="10293" y="9181"/>
                  </a:moveTo>
                  <a:cubicBezTo>
                    <a:pt x="10293" y="4626"/>
                    <a:pt x="10293" y="71"/>
                    <a:pt x="5252" y="71"/>
                  </a:cubicBezTo>
                  <a:cubicBezTo>
                    <a:pt x="211" y="71"/>
                    <a:pt x="211" y="4626"/>
                    <a:pt x="211" y="9181"/>
                  </a:cubicBezTo>
                  <a:lnTo>
                    <a:pt x="211" y="244012"/>
                  </a:lnTo>
                  <a:cubicBezTo>
                    <a:pt x="211" y="248567"/>
                    <a:pt x="211" y="253122"/>
                    <a:pt x="5252" y="253122"/>
                  </a:cubicBezTo>
                  <a:cubicBezTo>
                    <a:pt x="10293" y="253122"/>
                    <a:pt x="10293" y="248567"/>
                    <a:pt x="10293" y="244012"/>
                  </a:cubicBezTo>
                  <a:lnTo>
                    <a:pt x="10293" y="9181"/>
                  </a:lnTo>
                  <a:close/>
                </a:path>
              </a:pathLst>
            </a:custGeom>
            <a:solidFill>
              <a:srgbClr val="000000"/>
            </a:solidFill>
            <a:ln w="25298"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BDE88001-9BCB-22CB-00E4-CB6D4569B5FB}"/>
                </a:ext>
              </a:extLst>
            </p:cNvPr>
            <p:cNvSpPr/>
            <p:nvPr>
              <p:custDataLst>
                <p:tags r:id="rId23"/>
              </p:custDataLst>
            </p:nvPr>
          </p:nvSpPr>
          <p:spPr>
            <a:xfrm>
              <a:off x="7965350" y="4170914"/>
              <a:ext cx="149459" cy="183968"/>
            </a:xfrm>
            <a:custGeom>
              <a:avLst/>
              <a:gdLst>
                <a:gd name="connsiteX0" fmla="*/ 149673 w 149459"/>
                <a:gd name="connsiteY0" fmla="*/ 2602 h 183968"/>
                <a:gd name="connsiteX1" fmla="*/ 146901 w 149459"/>
                <a:gd name="connsiteY1" fmla="*/ 71 h 183968"/>
                <a:gd name="connsiteX2" fmla="*/ 142364 w 149459"/>
                <a:gd name="connsiteY2" fmla="*/ 3867 h 183968"/>
                <a:gd name="connsiteX3" fmla="*/ 130266 w 149459"/>
                <a:gd name="connsiteY3" fmla="*/ 18291 h 183968"/>
                <a:gd name="connsiteX4" fmla="*/ 94224 w 149459"/>
                <a:gd name="connsiteY4" fmla="*/ 71 h 183968"/>
                <a:gd name="connsiteX5" fmla="*/ 31971 w 149459"/>
                <a:gd name="connsiteY5" fmla="*/ 59791 h 183968"/>
                <a:gd name="connsiteX6" fmla="*/ 58183 w 149459"/>
                <a:gd name="connsiteY6" fmla="*/ 95725 h 183968"/>
                <a:gd name="connsiteX7" fmla="*/ 85151 w 149459"/>
                <a:gd name="connsiteY7" fmla="*/ 102810 h 183968"/>
                <a:gd name="connsiteX8" fmla="*/ 108339 w 149459"/>
                <a:gd name="connsiteY8" fmla="*/ 129633 h 183968"/>
                <a:gd name="connsiteX9" fmla="*/ 62972 w 149459"/>
                <a:gd name="connsiteY9" fmla="*/ 176195 h 183968"/>
                <a:gd name="connsiteX10" fmla="*/ 18865 w 149459"/>
                <a:gd name="connsiteY10" fmla="*/ 139249 h 183968"/>
                <a:gd name="connsiteX11" fmla="*/ 20377 w 149459"/>
                <a:gd name="connsiteY11" fmla="*/ 125585 h 183968"/>
                <a:gd name="connsiteX12" fmla="*/ 20881 w 149459"/>
                <a:gd name="connsiteY12" fmla="*/ 123813 h 183968"/>
                <a:gd name="connsiteX13" fmla="*/ 17857 w 149459"/>
                <a:gd name="connsiteY13" fmla="*/ 121030 h 183968"/>
                <a:gd name="connsiteX14" fmla="*/ 15336 w 149459"/>
                <a:gd name="connsiteY14" fmla="*/ 122042 h 183968"/>
                <a:gd name="connsiteX15" fmla="*/ 214 w 149459"/>
                <a:gd name="connsiteY15" fmla="*/ 181509 h 183968"/>
                <a:gd name="connsiteX16" fmla="*/ 2986 w 149459"/>
                <a:gd name="connsiteY16" fmla="*/ 184039 h 183968"/>
                <a:gd name="connsiteX17" fmla="*/ 7523 w 149459"/>
                <a:gd name="connsiteY17" fmla="*/ 180244 h 183968"/>
                <a:gd name="connsiteX18" fmla="*/ 19873 w 149459"/>
                <a:gd name="connsiteY18" fmla="*/ 165820 h 183968"/>
                <a:gd name="connsiteX19" fmla="*/ 62468 w 149459"/>
                <a:gd name="connsiteY19" fmla="*/ 184039 h 183968"/>
                <a:gd name="connsiteX20" fmla="*/ 126485 w 149459"/>
                <a:gd name="connsiteY20" fmla="*/ 119005 h 183968"/>
                <a:gd name="connsiteX21" fmla="*/ 114136 w 149459"/>
                <a:gd name="connsiteY21" fmla="*/ 89398 h 183968"/>
                <a:gd name="connsiteX22" fmla="*/ 82127 w 149459"/>
                <a:gd name="connsiteY22" fmla="*/ 76746 h 183968"/>
                <a:gd name="connsiteX23" fmla="*/ 65240 w 149459"/>
                <a:gd name="connsiteY23" fmla="*/ 72191 h 183968"/>
                <a:gd name="connsiteX24" fmla="*/ 49866 w 149459"/>
                <a:gd name="connsiteY24" fmla="*/ 49163 h 183968"/>
                <a:gd name="connsiteX25" fmla="*/ 93972 w 149459"/>
                <a:gd name="connsiteY25" fmla="*/ 7157 h 183968"/>
                <a:gd name="connsiteX26" fmla="*/ 130266 w 149459"/>
                <a:gd name="connsiteY26" fmla="*/ 46380 h 183968"/>
                <a:gd name="connsiteX27" fmla="*/ 129258 w 149459"/>
                <a:gd name="connsiteY27" fmla="*/ 60550 h 183968"/>
                <a:gd name="connsiteX28" fmla="*/ 132282 w 149459"/>
                <a:gd name="connsiteY28" fmla="*/ 63081 h 183968"/>
                <a:gd name="connsiteX29" fmla="*/ 136063 w 149459"/>
                <a:gd name="connsiteY29" fmla="*/ 58020 h 183968"/>
                <a:gd name="connsiteX30" fmla="*/ 149673 w 149459"/>
                <a:gd name="connsiteY30" fmla="*/ 2602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49459" h="183968">
                  <a:moveTo>
                    <a:pt x="149673" y="2602"/>
                  </a:moveTo>
                  <a:cubicBezTo>
                    <a:pt x="149673" y="1843"/>
                    <a:pt x="149169" y="71"/>
                    <a:pt x="146901" y="71"/>
                  </a:cubicBezTo>
                  <a:cubicBezTo>
                    <a:pt x="145640" y="71"/>
                    <a:pt x="145388" y="324"/>
                    <a:pt x="142364" y="3867"/>
                  </a:cubicBezTo>
                  <a:lnTo>
                    <a:pt x="130266" y="18291"/>
                  </a:lnTo>
                  <a:cubicBezTo>
                    <a:pt x="123713" y="6398"/>
                    <a:pt x="110607" y="71"/>
                    <a:pt x="94224" y="71"/>
                  </a:cubicBezTo>
                  <a:cubicBezTo>
                    <a:pt x="62216" y="71"/>
                    <a:pt x="31971" y="29172"/>
                    <a:pt x="31971" y="59791"/>
                  </a:cubicBezTo>
                  <a:cubicBezTo>
                    <a:pt x="31971" y="80288"/>
                    <a:pt x="45329" y="91929"/>
                    <a:pt x="58183" y="95725"/>
                  </a:cubicBezTo>
                  <a:lnTo>
                    <a:pt x="85151" y="102810"/>
                  </a:lnTo>
                  <a:cubicBezTo>
                    <a:pt x="94476" y="105087"/>
                    <a:pt x="108339" y="108883"/>
                    <a:pt x="108339" y="129633"/>
                  </a:cubicBezTo>
                  <a:cubicBezTo>
                    <a:pt x="108339" y="152408"/>
                    <a:pt x="87671" y="176195"/>
                    <a:pt x="62972" y="176195"/>
                  </a:cubicBezTo>
                  <a:cubicBezTo>
                    <a:pt x="46841" y="176195"/>
                    <a:pt x="18865" y="170628"/>
                    <a:pt x="18865" y="139249"/>
                  </a:cubicBezTo>
                  <a:cubicBezTo>
                    <a:pt x="18865" y="133176"/>
                    <a:pt x="20125" y="127103"/>
                    <a:pt x="20377" y="125585"/>
                  </a:cubicBezTo>
                  <a:cubicBezTo>
                    <a:pt x="20629" y="124572"/>
                    <a:pt x="20881" y="124319"/>
                    <a:pt x="20881" y="123813"/>
                  </a:cubicBezTo>
                  <a:cubicBezTo>
                    <a:pt x="20881" y="121283"/>
                    <a:pt x="19117" y="121030"/>
                    <a:pt x="17857" y="121030"/>
                  </a:cubicBezTo>
                  <a:cubicBezTo>
                    <a:pt x="16596" y="121030"/>
                    <a:pt x="16092" y="121283"/>
                    <a:pt x="15336" y="122042"/>
                  </a:cubicBezTo>
                  <a:cubicBezTo>
                    <a:pt x="14328" y="123054"/>
                    <a:pt x="214" y="180750"/>
                    <a:pt x="214" y="181509"/>
                  </a:cubicBezTo>
                  <a:cubicBezTo>
                    <a:pt x="214" y="183027"/>
                    <a:pt x="1474" y="184039"/>
                    <a:pt x="2986" y="184039"/>
                  </a:cubicBezTo>
                  <a:cubicBezTo>
                    <a:pt x="4247" y="184039"/>
                    <a:pt x="4499" y="183786"/>
                    <a:pt x="7523" y="180244"/>
                  </a:cubicBezTo>
                  <a:lnTo>
                    <a:pt x="19873" y="165820"/>
                  </a:lnTo>
                  <a:cubicBezTo>
                    <a:pt x="30711" y="180497"/>
                    <a:pt x="47849" y="184039"/>
                    <a:pt x="62468" y="184039"/>
                  </a:cubicBezTo>
                  <a:cubicBezTo>
                    <a:pt x="96745" y="184039"/>
                    <a:pt x="126485" y="150384"/>
                    <a:pt x="126485" y="119005"/>
                  </a:cubicBezTo>
                  <a:cubicBezTo>
                    <a:pt x="126485" y="101545"/>
                    <a:pt x="117916" y="92941"/>
                    <a:pt x="114136" y="89398"/>
                  </a:cubicBezTo>
                  <a:cubicBezTo>
                    <a:pt x="108339" y="83578"/>
                    <a:pt x="104558" y="82566"/>
                    <a:pt x="82127" y="76746"/>
                  </a:cubicBezTo>
                  <a:cubicBezTo>
                    <a:pt x="76582" y="75227"/>
                    <a:pt x="67508" y="72697"/>
                    <a:pt x="65240" y="72191"/>
                  </a:cubicBezTo>
                  <a:cubicBezTo>
                    <a:pt x="58435" y="69913"/>
                    <a:pt x="49866" y="62575"/>
                    <a:pt x="49866" y="49163"/>
                  </a:cubicBezTo>
                  <a:cubicBezTo>
                    <a:pt x="49866" y="28666"/>
                    <a:pt x="70029" y="7157"/>
                    <a:pt x="93972" y="7157"/>
                  </a:cubicBezTo>
                  <a:cubicBezTo>
                    <a:pt x="114892" y="7157"/>
                    <a:pt x="130266" y="18038"/>
                    <a:pt x="130266" y="46380"/>
                  </a:cubicBezTo>
                  <a:cubicBezTo>
                    <a:pt x="130266" y="54477"/>
                    <a:pt x="129258" y="59032"/>
                    <a:pt x="129258" y="60550"/>
                  </a:cubicBezTo>
                  <a:cubicBezTo>
                    <a:pt x="129258" y="60803"/>
                    <a:pt x="129258" y="63081"/>
                    <a:pt x="132282" y="63081"/>
                  </a:cubicBezTo>
                  <a:cubicBezTo>
                    <a:pt x="134803" y="63081"/>
                    <a:pt x="135055" y="62322"/>
                    <a:pt x="136063" y="58020"/>
                  </a:cubicBezTo>
                  <a:lnTo>
                    <a:pt x="149673" y="2602"/>
                  </a:lnTo>
                  <a:close/>
                </a:path>
              </a:pathLst>
            </a:custGeom>
            <a:solidFill>
              <a:srgbClr val="000000"/>
            </a:solidFill>
            <a:ln w="25298"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8783E1D1-2BC6-58F1-263A-132059339DDF}"/>
                </a:ext>
              </a:extLst>
            </p:cNvPr>
            <p:cNvSpPr/>
            <p:nvPr>
              <p:custDataLst>
                <p:tags r:id="rId24"/>
              </p:custDataLst>
            </p:nvPr>
          </p:nvSpPr>
          <p:spPr>
            <a:xfrm>
              <a:off x="8151313" y="4159526"/>
              <a:ext cx="10081" cy="253051"/>
            </a:xfrm>
            <a:custGeom>
              <a:avLst/>
              <a:gdLst>
                <a:gd name="connsiteX0" fmla="*/ 10302 w 10081"/>
                <a:gd name="connsiteY0" fmla="*/ 9181 h 253051"/>
                <a:gd name="connsiteX1" fmla="*/ 5261 w 10081"/>
                <a:gd name="connsiteY1" fmla="*/ 71 h 253051"/>
                <a:gd name="connsiteX2" fmla="*/ 221 w 10081"/>
                <a:gd name="connsiteY2" fmla="*/ 9181 h 253051"/>
                <a:gd name="connsiteX3" fmla="*/ 221 w 10081"/>
                <a:gd name="connsiteY3" fmla="*/ 244012 h 253051"/>
                <a:gd name="connsiteX4" fmla="*/ 5261 w 10081"/>
                <a:gd name="connsiteY4" fmla="*/ 253122 h 253051"/>
                <a:gd name="connsiteX5" fmla="*/ 10302 w 10081"/>
                <a:gd name="connsiteY5" fmla="*/ 244012 h 253051"/>
                <a:gd name="connsiteX6" fmla="*/ 10302 w 10081"/>
                <a:gd name="connsiteY6" fmla="*/ 918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81" h="253051">
                  <a:moveTo>
                    <a:pt x="10302" y="9181"/>
                  </a:moveTo>
                  <a:cubicBezTo>
                    <a:pt x="10302" y="4626"/>
                    <a:pt x="10302" y="71"/>
                    <a:pt x="5261" y="71"/>
                  </a:cubicBezTo>
                  <a:cubicBezTo>
                    <a:pt x="221" y="71"/>
                    <a:pt x="221" y="4626"/>
                    <a:pt x="221" y="9181"/>
                  </a:cubicBezTo>
                  <a:lnTo>
                    <a:pt x="221" y="244012"/>
                  </a:lnTo>
                  <a:cubicBezTo>
                    <a:pt x="221" y="248567"/>
                    <a:pt x="221" y="253122"/>
                    <a:pt x="5261" y="253122"/>
                  </a:cubicBezTo>
                  <a:cubicBezTo>
                    <a:pt x="10302" y="253122"/>
                    <a:pt x="10302" y="248567"/>
                    <a:pt x="10302" y="244012"/>
                  </a:cubicBezTo>
                  <a:lnTo>
                    <a:pt x="10302" y="9181"/>
                  </a:lnTo>
                  <a:close/>
                </a:path>
              </a:pathLst>
            </a:custGeom>
            <a:solidFill>
              <a:srgbClr val="000000"/>
            </a:solidFill>
            <a:ln w="25298"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43791626-8DD0-51B1-5D1C-D3DDD7367BF4}"/>
                </a:ext>
              </a:extLst>
            </p:cNvPr>
            <p:cNvSpPr/>
            <p:nvPr>
              <p:custDataLst>
                <p:tags r:id="rId25"/>
              </p:custDataLst>
            </p:nvPr>
          </p:nvSpPr>
          <p:spPr>
            <a:xfrm>
              <a:off x="8268257" y="4280991"/>
              <a:ext cx="153995" cy="10122"/>
            </a:xfrm>
            <a:custGeom>
              <a:avLst/>
              <a:gdLst>
                <a:gd name="connsiteX0" fmla="*/ 145400 w 153995"/>
                <a:gd name="connsiteY0" fmla="*/ 10193 h 10122"/>
                <a:gd name="connsiteX1" fmla="*/ 154221 w 153995"/>
                <a:gd name="connsiteY1" fmla="*/ 5132 h 10122"/>
                <a:gd name="connsiteX2" fmla="*/ 145400 w 153995"/>
                <a:gd name="connsiteY2" fmla="*/ 71 h 10122"/>
                <a:gd name="connsiteX3" fmla="*/ 9047 w 153995"/>
                <a:gd name="connsiteY3" fmla="*/ 71 h 10122"/>
                <a:gd name="connsiteX4" fmla="*/ 226 w 153995"/>
                <a:gd name="connsiteY4" fmla="*/ 5132 h 10122"/>
                <a:gd name="connsiteX5" fmla="*/ 9047 w 153995"/>
                <a:gd name="connsiteY5" fmla="*/ 10193 h 10122"/>
                <a:gd name="connsiteX6" fmla="*/ 145400 w 153995"/>
                <a:gd name="connsiteY6" fmla="*/ 10193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995" h="10122">
                  <a:moveTo>
                    <a:pt x="145400" y="10193"/>
                  </a:moveTo>
                  <a:cubicBezTo>
                    <a:pt x="149685" y="10193"/>
                    <a:pt x="154221" y="10193"/>
                    <a:pt x="154221" y="5132"/>
                  </a:cubicBezTo>
                  <a:cubicBezTo>
                    <a:pt x="154221" y="71"/>
                    <a:pt x="149685" y="71"/>
                    <a:pt x="145400" y="71"/>
                  </a:cubicBezTo>
                  <a:lnTo>
                    <a:pt x="9047" y="71"/>
                  </a:lnTo>
                  <a:cubicBezTo>
                    <a:pt x="4762" y="71"/>
                    <a:pt x="226" y="71"/>
                    <a:pt x="226" y="5132"/>
                  </a:cubicBezTo>
                  <a:cubicBezTo>
                    <a:pt x="226" y="10193"/>
                    <a:pt x="4762" y="10193"/>
                    <a:pt x="9047" y="10193"/>
                  </a:cubicBezTo>
                  <a:lnTo>
                    <a:pt x="145400" y="10193"/>
                  </a:lnTo>
                  <a:close/>
                </a:path>
              </a:pathLst>
            </a:custGeom>
            <a:solidFill>
              <a:srgbClr val="000000"/>
            </a:solidFill>
            <a:ln w="25298"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FD66D07A-D866-1C26-F354-295DD2F43420}"/>
                </a:ext>
              </a:extLst>
            </p:cNvPr>
            <p:cNvSpPr/>
            <p:nvPr>
              <p:custDataLst>
                <p:tags r:id="rId26"/>
              </p:custDataLst>
            </p:nvPr>
          </p:nvSpPr>
          <p:spPr>
            <a:xfrm>
              <a:off x="8521808" y="4180783"/>
              <a:ext cx="83172" cy="168531"/>
            </a:xfrm>
            <a:custGeom>
              <a:avLst/>
              <a:gdLst>
                <a:gd name="connsiteX0" fmla="*/ 51904 w 83172"/>
                <a:gd name="connsiteY0" fmla="*/ 6651 h 168531"/>
                <a:gd name="connsiteX1" fmla="*/ 46107 w 83172"/>
                <a:gd name="connsiteY1" fmla="*/ 71 h 168531"/>
                <a:gd name="connsiteX2" fmla="*/ 236 w 83172"/>
                <a:gd name="connsiteY2" fmla="*/ 16267 h 168531"/>
                <a:gd name="connsiteX3" fmla="*/ 236 w 83172"/>
                <a:gd name="connsiteY3" fmla="*/ 24111 h 168531"/>
                <a:gd name="connsiteX4" fmla="*/ 33253 w 83172"/>
                <a:gd name="connsiteY4" fmla="*/ 17532 h 168531"/>
                <a:gd name="connsiteX5" fmla="*/ 33253 w 83172"/>
                <a:gd name="connsiteY5" fmla="*/ 148612 h 168531"/>
                <a:gd name="connsiteX6" fmla="*/ 9813 w 83172"/>
                <a:gd name="connsiteY6" fmla="*/ 160759 h 168531"/>
                <a:gd name="connsiteX7" fmla="*/ 1748 w 83172"/>
                <a:gd name="connsiteY7" fmla="*/ 160759 h 168531"/>
                <a:gd name="connsiteX8" fmla="*/ 1748 w 83172"/>
                <a:gd name="connsiteY8" fmla="*/ 168603 h 168531"/>
                <a:gd name="connsiteX9" fmla="*/ 42578 w 83172"/>
                <a:gd name="connsiteY9" fmla="*/ 167844 h 168531"/>
                <a:gd name="connsiteX10" fmla="*/ 83408 w 83172"/>
                <a:gd name="connsiteY10" fmla="*/ 168603 h 168531"/>
                <a:gd name="connsiteX11" fmla="*/ 83408 w 83172"/>
                <a:gd name="connsiteY11" fmla="*/ 160759 h 168531"/>
                <a:gd name="connsiteX12" fmla="*/ 75343 w 83172"/>
                <a:gd name="connsiteY12" fmla="*/ 160759 h 168531"/>
                <a:gd name="connsiteX13" fmla="*/ 51904 w 83172"/>
                <a:gd name="connsiteY13" fmla="*/ 148612 h 168531"/>
                <a:gd name="connsiteX14" fmla="*/ 51904 w 83172"/>
                <a:gd name="connsiteY14" fmla="*/ 6651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172" h="168531">
                  <a:moveTo>
                    <a:pt x="51904" y="6651"/>
                  </a:moveTo>
                  <a:cubicBezTo>
                    <a:pt x="51904" y="577"/>
                    <a:pt x="51904" y="71"/>
                    <a:pt x="46107" y="71"/>
                  </a:cubicBezTo>
                  <a:cubicBezTo>
                    <a:pt x="30480" y="16267"/>
                    <a:pt x="8301" y="16267"/>
                    <a:pt x="236" y="16267"/>
                  </a:cubicBezTo>
                  <a:lnTo>
                    <a:pt x="236" y="24111"/>
                  </a:lnTo>
                  <a:cubicBezTo>
                    <a:pt x="5276" y="24111"/>
                    <a:pt x="20147" y="24111"/>
                    <a:pt x="33253" y="17532"/>
                  </a:cubicBezTo>
                  <a:lnTo>
                    <a:pt x="33253" y="148612"/>
                  </a:lnTo>
                  <a:cubicBezTo>
                    <a:pt x="33253" y="157722"/>
                    <a:pt x="32497" y="160759"/>
                    <a:pt x="9813" y="160759"/>
                  </a:cubicBezTo>
                  <a:lnTo>
                    <a:pt x="1748" y="160759"/>
                  </a:lnTo>
                  <a:lnTo>
                    <a:pt x="1748" y="168603"/>
                  </a:lnTo>
                  <a:cubicBezTo>
                    <a:pt x="10569" y="167844"/>
                    <a:pt x="32497" y="167844"/>
                    <a:pt x="42578" y="167844"/>
                  </a:cubicBezTo>
                  <a:cubicBezTo>
                    <a:pt x="52660" y="167844"/>
                    <a:pt x="74587" y="167844"/>
                    <a:pt x="83408" y="168603"/>
                  </a:cubicBezTo>
                  <a:lnTo>
                    <a:pt x="83408" y="160759"/>
                  </a:lnTo>
                  <a:lnTo>
                    <a:pt x="75343" y="160759"/>
                  </a:lnTo>
                  <a:cubicBezTo>
                    <a:pt x="52660" y="160759"/>
                    <a:pt x="51904" y="157975"/>
                    <a:pt x="51904" y="148612"/>
                  </a:cubicBezTo>
                  <a:lnTo>
                    <a:pt x="51904" y="6651"/>
                  </a:lnTo>
                  <a:close/>
                </a:path>
              </a:pathLst>
            </a:custGeom>
            <a:solidFill>
              <a:srgbClr val="000000"/>
            </a:solidFill>
            <a:ln w="25298"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FC490659-0E70-24AC-DDEB-47BC13E524CD}"/>
                </a:ext>
              </a:extLst>
            </p:cNvPr>
            <p:cNvSpPr/>
            <p:nvPr>
              <p:custDataLst>
                <p:tags r:id="rId27"/>
              </p:custDataLst>
            </p:nvPr>
          </p:nvSpPr>
          <p:spPr>
            <a:xfrm>
              <a:off x="8639762" y="4159526"/>
              <a:ext cx="58473" cy="253051"/>
            </a:xfrm>
            <a:custGeom>
              <a:avLst/>
              <a:gdLst>
                <a:gd name="connsiteX0" fmla="*/ 58714 w 58473"/>
                <a:gd name="connsiteY0" fmla="*/ 126597 h 253051"/>
                <a:gd name="connsiteX1" fmla="*/ 42079 w 58473"/>
                <a:gd name="connsiteY1" fmla="*/ 47645 h 253051"/>
                <a:gd name="connsiteX2" fmla="*/ 2761 w 58473"/>
                <a:gd name="connsiteY2" fmla="*/ 71 h 253051"/>
                <a:gd name="connsiteX3" fmla="*/ 241 w 58473"/>
                <a:gd name="connsiteY3" fmla="*/ 2602 h 253051"/>
                <a:gd name="connsiteX4" fmla="*/ 5029 w 58473"/>
                <a:gd name="connsiteY4" fmla="*/ 8422 h 253051"/>
                <a:gd name="connsiteX5" fmla="*/ 44095 w 58473"/>
                <a:gd name="connsiteY5" fmla="*/ 126597 h 253051"/>
                <a:gd name="connsiteX6" fmla="*/ 3517 w 58473"/>
                <a:gd name="connsiteY6" fmla="*/ 246290 h 253051"/>
                <a:gd name="connsiteX7" fmla="*/ 241 w 58473"/>
                <a:gd name="connsiteY7" fmla="*/ 250592 h 253051"/>
                <a:gd name="connsiteX8" fmla="*/ 2761 w 58473"/>
                <a:gd name="connsiteY8" fmla="*/ 253122 h 253051"/>
                <a:gd name="connsiteX9" fmla="*/ 42835 w 58473"/>
                <a:gd name="connsiteY9" fmla="*/ 203777 h 253051"/>
                <a:gd name="connsiteX10" fmla="*/ 58714 w 58473"/>
                <a:gd name="connsiteY10" fmla="*/ 12659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473" h="253051">
                  <a:moveTo>
                    <a:pt x="58714" y="126597"/>
                  </a:moveTo>
                  <a:cubicBezTo>
                    <a:pt x="58714" y="106859"/>
                    <a:pt x="55941" y="76240"/>
                    <a:pt x="42079" y="47645"/>
                  </a:cubicBezTo>
                  <a:cubicBezTo>
                    <a:pt x="26957" y="16520"/>
                    <a:pt x="5281" y="71"/>
                    <a:pt x="2761" y="71"/>
                  </a:cubicBezTo>
                  <a:cubicBezTo>
                    <a:pt x="1249" y="71"/>
                    <a:pt x="241" y="1083"/>
                    <a:pt x="241" y="2602"/>
                  </a:cubicBezTo>
                  <a:cubicBezTo>
                    <a:pt x="241" y="3361"/>
                    <a:pt x="241" y="3867"/>
                    <a:pt x="5029" y="8422"/>
                  </a:cubicBezTo>
                  <a:cubicBezTo>
                    <a:pt x="29729" y="33474"/>
                    <a:pt x="44095" y="73709"/>
                    <a:pt x="44095" y="126597"/>
                  </a:cubicBezTo>
                  <a:cubicBezTo>
                    <a:pt x="44095" y="169868"/>
                    <a:pt x="34770" y="214405"/>
                    <a:pt x="3517" y="246290"/>
                  </a:cubicBezTo>
                  <a:cubicBezTo>
                    <a:pt x="241" y="249327"/>
                    <a:pt x="241" y="249833"/>
                    <a:pt x="241" y="250592"/>
                  </a:cubicBezTo>
                  <a:cubicBezTo>
                    <a:pt x="241" y="252110"/>
                    <a:pt x="1249" y="253122"/>
                    <a:pt x="2761" y="253122"/>
                  </a:cubicBezTo>
                  <a:cubicBezTo>
                    <a:pt x="5281" y="253122"/>
                    <a:pt x="27965" y="235915"/>
                    <a:pt x="42835" y="203777"/>
                  </a:cubicBezTo>
                  <a:cubicBezTo>
                    <a:pt x="55689" y="175942"/>
                    <a:pt x="58714" y="147853"/>
                    <a:pt x="58714" y="126597"/>
                  </a:cubicBezTo>
                  <a:close/>
                </a:path>
              </a:pathLst>
            </a:custGeom>
            <a:solidFill>
              <a:srgbClr val="000000"/>
            </a:solidFill>
            <a:ln w="25298"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199192B6-87E1-73D0-634C-609C9B1E95E7}"/>
                </a:ext>
              </a:extLst>
            </p:cNvPr>
            <p:cNvSpPr/>
            <p:nvPr>
              <p:custDataLst>
                <p:tags r:id="rId28"/>
              </p:custDataLst>
            </p:nvPr>
          </p:nvSpPr>
          <p:spPr>
            <a:xfrm>
              <a:off x="8745087" y="4168130"/>
              <a:ext cx="26716" cy="181184"/>
            </a:xfrm>
            <a:custGeom>
              <a:avLst/>
              <a:gdLst>
                <a:gd name="connsiteX0" fmla="*/ 17131 w 26716"/>
                <a:gd name="connsiteY0" fmla="*/ 128368 h 181184"/>
                <a:gd name="connsiteX1" fmla="*/ 26961 w 26716"/>
                <a:gd name="connsiteY1" fmla="*/ 12977 h 181184"/>
                <a:gd name="connsiteX2" fmla="*/ 13602 w 26716"/>
                <a:gd name="connsiteY2" fmla="*/ 71 h 181184"/>
                <a:gd name="connsiteX3" fmla="*/ 244 w 26716"/>
                <a:gd name="connsiteY3" fmla="*/ 12977 h 181184"/>
                <a:gd name="connsiteX4" fmla="*/ 10074 w 26716"/>
                <a:gd name="connsiteY4" fmla="*/ 128115 h 181184"/>
                <a:gd name="connsiteX5" fmla="*/ 13602 w 26716"/>
                <a:gd name="connsiteY5" fmla="*/ 133935 h 181184"/>
                <a:gd name="connsiteX6" fmla="*/ 17131 w 26716"/>
                <a:gd name="connsiteY6" fmla="*/ 128368 h 181184"/>
                <a:gd name="connsiteX7" fmla="*/ 26961 w 26716"/>
                <a:gd name="connsiteY7" fmla="*/ 167844 h 181184"/>
                <a:gd name="connsiteX8" fmla="*/ 13602 w 26716"/>
                <a:gd name="connsiteY8" fmla="*/ 154432 h 181184"/>
                <a:gd name="connsiteX9" fmla="*/ 244 w 26716"/>
                <a:gd name="connsiteY9" fmla="*/ 167844 h 181184"/>
                <a:gd name="connsiteX10" fmla="*/ 13602 w 26716"/>
                <a:gd name="connsiteY10" fmla="*/ 181256 h 181184"/>
                <a:gd name="connsiteX11" fmla="*/ 26961 w 26716"/>
                <a:gd name="connsiteY11" fmla="*/ 167844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716" h="181184">
                  <a:moveTo>
                    <a:pt x="17131" y="128368"/>
                  </a:moveTo>
                  <a:lnTo>
                    <a:pt x="26961" y="12977"/>
                  </a:lnTo>
                  <a:cubicBezTo>
                    <a:pt x="26961" y="4626"/>
                    <a:pt x="20156" y="71"/>
                    <a:pt x="13602" y="71"/>
                  </a:cubicBezTo>
                  <a:cubicBezTo>
                    <a:pt x="7049" y="71"/>
                    <a:pt x="244" y="4626"/>
                    <a:pt x="244" y="12977"/>
                  </a:cubicBezTo>
                  <a:lnTo>
                    <a:pt x="10074" y="128115"/>
                  </a:lnTo>
                  <a:cubicBezTo>
                    <a:pt x="10326" y="131911"/>
                    <a:pt x="10578" y="133935"/>
                    <a:pt x="13602" y="133935"/>
                  </a:cubicBezTo>
                  <a:cubicBezTo>
                    <a:pt x="16123" y="133935"/>
                    <a:pt x="16879" y="132670"/>
                    <a:pt x="17131" y="128368"/>
                  </a:cubicBezTo>
                  <a:close/>
                  <a:moveTo>
                    <a:pt x="26961" y="167844"/>
                  </a:moveTo>
                  <a:cubicBezTo>
                    <a:pt x="26961" y="160506"/>
                    <a:pt x="20912" y="154432"/>
                    <a:pt x="13602" y="154432"/>
                  </a:cubicBezTo>
                  <a:cubicBezTo>
                    <a:pt x="6293" y="154432"/>
                    <a:pt x="244" y="160506"/>
                    <a:pt x="244" y="167844"/>
                  </a:cubicBezTo>
                  <a:cubicBezTo>
                    <a:pt x="244" y="175183"/>
                    <a:pt x="6293" y="181256"/>
                    <a:pt x="13602" y="181256"/>
                  </a:cubicBezTo>
                  <a:cubicBezTo>
                    <a:pt x="20912" y="181256"/>
                    <a:pt x="26961" y="175183"/>
                    <a:pt x="26961" y="167844"/>
                  </a:cubicBezTo>
                  <a:close/>
                </a:path>
              </a:pathLst>
            </a:custGeom>
            <a:solidFill>
              <a:srgbClr val="000000"/>
            </a:solidFill>
            <a:ln w="25298"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05D01C1A-6127-5AC9-4EAC-57FCAF293CF6}"/>
                </a:ext>
              </a:extLst>
            </p:cNvPr>
            <p:cNvSpPr/>
            <p:nvPr>
              <p:custDataLst>
                <p:tags r:id="rId29"/>
              </p:custDataLst>
            </p:nvPr>
          </p:nvSpPr>
          <p:spPr>
            <a:xfrm>
              <a:off x="6759960" y="4452182"/>
              <a:ext cx="2033461" cy="10121"/>
            </a:xfrm>
            <a:custGeom>
              <a:avLst/>
              <a:gdLst>
                <a:gd name="connsiteX0" fmla="*/ 0 w 2033461"/>
                <a:gd name="connsiteY0" fmla="*/ 0 h 10121"/>
                <a:gd name="connsiteX1" fmla="*/ 2033461 w 2033461"/>
                <a:gd name="connsiteY1" fmla="*/ 0 h 10121"/>
                <a:gd name="connsiteX2" fmla="*/ 2033461 w 2033461"/>
                <a:gd name="connsiteY2" fmla="*/ 10121 h 10121"/>
                <a:gd name="connsiteX3" fmla="*/ 0 w 2033461"/>
                <a:gd name="connsiteY3" fmla="*/ 10121 h 10121"/>
              </a:gdLst>
              <a:ahLst/>
              <a:cxnLst>
                <a:cxn ang="0">
                  <a:pos x="connsiteX0" y="connsiteY0"/>
                </a:cxn>
                <a:cxn ang="0">
                  <a:pos x="connsiteX1" y="connsiteY1"/>
                </a:cxn>
                <a:cxn ang="0">
                  <a:pos x="connsiteX2" y="connsiteY2"/>
                </a:cxn>
                <a:cxn ang="0">
                  <a:pos x="connsiteX3" y="connsiteY3"/>
                </a:cxn>
              </a:cxnLst>
              <a:rect l="l" t="t" r="r" b="b"/>
              <a:pathLst>
                <a:path w="2033461" h="10121">
                  <a:moveTo>
                    <a:pt x="0" y="0"/>
                  </a:moveTo>
                  <a:lnTo>
                    <a:pt x="2033461" y="0"/>
                  </a:lnTo>
                  <a:lnTo>
                    <a:pt x="2033461" y="10121"/>
                  </a:lnTo>
                  <a:lnTo>
                    <a:pt x="0" y="10121"/>
                  </a:lnTo>
                  <a:close/>
                </a:path>
              </a:pathLst>
            </a:custGeom>
            <a:solidFill>
              <a:srgbClr val="000000"/>
            </a:solidFill>
            <a:ln w="25298"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D96DAF25-0A73-863C-9483-59DAF6241F9D}"/>
                </a:ext>
              </a:extLst>
            </p:cNvPr>
            <p:cNvSpPr/>
            <p:nvPr>
              <p:custDataLst>
                <p:tags r:id="rId30"/>
              </p:custDataLst>
            </p:nvPr>
          </p:nvSpPr>
          <p:spPr>
            <a:xfrm>
              <a:off x="7603127" y="4504298"/>
              <a:ext cx="10081" cy="253051"/>
            </a:xfrm>
            <a:custGeom>
              <a:avLst/>
              <a:gdLst>
                <a:gd name="connsiteX0" fmla="*/ 10281 w 10081"/>
                <a:gd name="connsiteY0" fmla="*/ 9195 h 253051"/>
                <a:gd name="connsiteX1" fmla="*/ 5240 w 10081"/>
                <a:gd name="connsiteY1" fmla="*/ 85 h 253051"/>
                <a:gd name="connsiteX2" fmla="*/ 199 w 10081"/>
                <a:gd name="connsiteY2" fmla="*/ 9195 h 253051"/>
                <a:gd name="connsiteX3" fmla="*/ 199 w 10081"/>
                <a:gd name="connsiteY3" fmla="*/ 244026 h 253051"/>
                <a:gd name="connsiteX4" fmla="*/ 5240 w 10081"/>
                <a:gd name="connsiteY4" fmla="*/ 253136 h 253051"/>
                <a:gd name="connsiteX5" fmla="*/ 10281 w 10081"/>
                <a:gd name="connsiteY5" fmla="*/ 244026 h 253051"/>
                <a:gd name="connsiteX6" fmla="*/ 10281 w 10081"/>
                <a:gd name="connsiteY6" fmla="*/ 91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81" h="253051">
                  <a:moveTo>
                    <a:pt x="10281" y="9195"/>
                  </a:moveTo>
                  <a:cubicBezTo>
                    <a:pt x="10281" y="4640"/>
                    <a:pt x="10281" y="85"/>
                    <a:pt x="5240" y="85"/>
                  </a:cubicBezTo>
                  <a:cubicBezTo>
                    <a:pt x="199" y="85"/>
                    <a:pt x="199" y="4640"/>
                    <a:pt x="199" y="9195"/>
                  </a:cubicBezTo>
                  <a:lnTo>
                    <a:pt x="199" y="244026"/>
                  </a:lnTo>
                  <a:cubicBezTo>
                    <a:pt x="199" y="248581"/>
                    <a:pt x="199" y="253136"/>
                    <a:pt x="5240" y="253136"/>
                  </a:cubicBezTo>
                  <a:cubicBezTo>
                    <a:pt x="10281" y="253136"/>
                    <a:pt x="10281" y="248581"/>
                    <a:pt x="10281" y="244026"/>
                  </a:cubicBezTo>
                  <a:lnTo>
                    <a:pt x="10281" y="9195"/>
                  </a:lnTo>
                  <a:close/>
                </a:path>
              </a:pathLst>
            </a:custGeom>
            <a:solidFill>
              <a:srgbClr val="000000"/>
            </a:solidFill>
            <a:ln w="25298"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BDE0FD72-531E-4DE9-6CD5-417D05A1E410}"/>
                </a:ext>
              </a:extLst>
            </p:cNvPr>
            <p:cNvSpPr/>
            <p:nvPr>
              <p:custDataLst>
                <p:tags r:id="rId31"/>
              </p:custDataLst>
            </p:nvPr>
          </p:nvSpPr>
          <p:spPr>
            <a:xfrm>
              <a:off x="7652722" y="4522011"/>
              <a:ext cx="179143" cy="172074"/>
            </a:xfrm>
            <a:custGeom>
              <a:avLst/>
              <a:gdLst>
                <a:gd name="connsiteX0" fmla="*/ 66992 w 179143"/>
                <a:gd name="connsiteY0" fmla="*/ 89918 h 172074"/>
                <a:gd name="connsiteX1" fmla="*/ 91440 w 179143"/>
                <a:gd name="connsiteY1" fmla="*/ 89918 h 172074"/>
                <a:gd name="connsiteX2" fmla="*/ 112359 w 179143"/>
                <a:gd name="connsiteY2" fmla="*/ 101305 h 172074"/>
                <a:gd name="connsiteX3" fmla="*/ 110595 w 179143"/>
                <a:gd name="connsiteY3" fmla="*/ 113705 h 172074"/>
                <a:gd name="connsiteX4" fmla="*/ 109839 w 179143"/>
                <a:gd name="connsiteY4" fmla="*/ 116488 h 172074"/>
                <a:gd name="connsiteX5" fmla="*/ 112863 w 179143"/>
                <a:gd name="connsiteY5" fmla="*/ 119525 h 172074"/>
                <a:gd name="connsiteX6" fmla="*/ 116644 w 179143"/>
                <a:gd name="connsiteY6" fmla="*/ 114211 h 172074"/>
                <a:gd name="connsiteX7" fmla="*/ 130506 w 179143"/>
                <a:gd name="connsiteY7" fmla="*/ 59299 h 172074"/>
                <a:gd name="connsiteX8" fmla="*/ 131262 w 179143"/>
                <a:gd name="connsiteY8" fmla="*/ 55250 h 172074"/>
                <a:gd name="connsiteX9" fmla="*/ 128237 w 179143"/>
                <a:gd name="connsiteY9" fmla="*/ 52466 h 172074"/>
                <a:gd name="connsiteX10" fmla="*/ 124457 w 179143"/>
                <a:gd name="connsiteY10" fmla="*/ 57780 h 172074"/>
                <a:gd name="connsiteX11" fmla="*/ 91944 w 179143"/>
                <a:gd name="connsiteY11" fmla="*/ 82073 h 172074"/>
                <a:gd name="connsiteX12" fmla="*/ 69008 w 179143"/>
                <a:gd name="connsiteY12" fmla="*/ 82073 h 172074"/>
                <a:gd name="connsiteX13" fmla="*/ 85139 w 179143"/>
                <a:gd name="connsiteY13" fmla="*/ 17798 h 172074"/>
                <a:gd name="connsiteX14" fmla="*/ 98749 w 179143"/>
                <a:gd name="connsiteY14" fmla="*/ 7929 h 172074"/>
                <a:gd name="connsiteX15" fmla="*/ 132018 w 179143"/>
                <a:gd name="connsiteY15" fmla="*/ 7929 h 172074"/>
                <a:gd name="connsiteX16" fmla="*/ 168816 w 179143"/>
                <a:gd name="connsiteY16" fmla="*/ 35765 h 172074"/>
                <a:gd name="connsiteX17" fmla="*/ 168060 w 179143"/>
                <a:gd name="connsiteY17" fmla="*/ 49430 h 172074"/>
                <a:gd name="connsiteX18" fmla="*/ 167556 w 179143"/>
                <a:gd name="connsiteY18" fmla="*/ 53985 h 172074"/>
                <a:gd name="connsiteX19" fmla="*/ 170580 w 179143"/>
                <a:gd name="connsiteY19" fmla="*/ 57021 h 172074"/>
                <a:gd name="connsiteX20" fmla="*/ 174109 w 179143"/>
                <a:gd name="connsiteY20" fmla="*/ 50695 h 172074"/>
                <a:gd name="connsiteX21" fmla="*/ 179149 w 179143"/>
                <a:gd name="connsiteY21" fmla="*/ 6917 h 172074"/>
                <a:gd name="connsiteX22" fmla="*/ 172344 w 179143"/>
                <a:gd name="connsiteY22" fmla="*/ 85 h 172074"/>
                <a:gd name="connsiteX23" fmla="*/ 48845 w 179143"/>
                <a:gd name="connsiteY23" fmla="*/ 85 h 172074"/>
                <a:gd name="connsiteX24" fmla="*/ 41284 w 179143"/>
                <a:gd name="connsiteY24" fmla="*/ 5146 h 172074"/>
                <a:gd name="connsiteX25" fmla="*/ 48341 w 179143"/>
                <a:gd name="connsiteY25" fmla="*/ 7929 h 172074"/>
                <a:gd name="connsiteX26" fmla="*/ 64724 w 179143"/>
                <a:gd name="connsiteY26" fmla="*/ 12484 h 172074"/>
                <a:gd name="connsiteX27" fmla="*/ 63463 w 179143"/>
                <a:gd name="connsiteY27" fmla="*/ 18558 h 172074"/>
                <a:gd name="connsiteX28" fmla="*/ 30194 w 179143"/>
                <a:gd name="connsiteY28" fmla="*/ 152422 h 172074"/>
                <a:gd name="connsiteX29" fmla="*/ 7259 w 179143"/>
                <a:gd name="connsiteY29" fmla="*/ 164315 h 172074"/>
                <a:gd name="connsiteX30" fmla="*/ 202 w 179143"/>
                <a:gd name="connsiteY30" fmla="*/ 169123 h 172074"/>
                <a:gd name="connsiteX31" fmla="*/ 3982 w 179143"/>
                <a:gd name="connsiteY31" fmla="*/ 172160 h 172074"/>
                <a:gd name="connsiteX32" fmla="*/ 37251 w 179143"/>
                <a:gd name="connsiteY32" fmla="*/ 171400 h 172074"/>
                <a:gd name="connsiteX33" fmla="*/ 74805 w 179143"/>
                <a:gd name="connsiteY33" fmla="*/ 172160 h 172074"/>
                <a:gd name="connsiteX34" fmla="*/ 80098 w 179143"/>
                <a:gd name="connsiteY34" fmla="*/ 167352 h 172074"/>
                <a:gd name="connsiteX35" fmla="*/ 78586 w 179143"/>
                <a:gd name="connsiteY35" fmla="*/ 164568 h 172074"/>
                <a:gd name="connsiteX36" fmla="*/ 71529 w 179143"/>
                <a:gd name="connsiteY36" fmla="*/ 164315 h 172074"/>
                <a:gd name="connsiteX37" fmla="*/ 58423 w 179143"/>
                <a:gd name="connsiteY37" fmla="*/ 163809 h 172074"/>
                <a:gd name="connsiteX38" fmla="*/ 50357 w 179143"/>
                <a:gd name="connsiteY38" fmla="*/ 158748 h 172074"/>
                <a:gd name="connsiteX39" fmla="*/ 51366 w 179143"/>
                <a:gd name="connsiteY39" fmla="*/ 152928 h 172074"/>
                <a:gd name="connsiteX40" fmla="*/ 66992 w 179143"/>
                <a:gd name="connsiteY40" fmla="*/ 89918 h 172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79143" h="172074">
                  <a:moveTo>
                    <a:pt x="66992" y="89918"/>
                  </a:moveTo>
                  <a:lnTo>
                    <a:pt x="91440" y="89918"/>
                  </a:lnTo>
                  <a:cubicBezTo>
                    <a:pt x="110343" y="89918"/>
                    <a:pt x="112359" y="93967"/>
                    <a:pt x="112359" y="101305"/>
                  </a:cubicBezTo>
                  <a:cubicBezTo>
                    <a:pt x="112359" y="103077"/>
                    <a:pt x="112359" y="106113"/>
                    <a:pt x="110595" y="113705"/>
                  </a:cubicBezTo>
                  <a:cubicBezTo>
                    <a:pt x="110091" y="114970"/>
                    <a:pt x="109839" y="115982"/>
                    <a:pt x="109839" y="116488"/>
                  </a:cubicBezTo>
                  <a:cubicBezTo>
                    <a:pt x="109839" y="118513"/>
                    <a:pt x="111351" y="119525"/>
                    <a:pt x="112863" y="119525"/>
                  </a:cubicBezTo>
                  <a:cubicBezTo>
                    <a:pt x="115383" y="119525"/>
                    <a:pt x="115383" y="118766"/>
                    <a:pt x="116644" y="114211"/>
                  </a:cubicBezTo>
                  <a:lnTo>
                    <a:pt x="130506" y="59299"/>
                  </a:lnTo>
                  <a:cubicBezTo>
                    <a:pt x="131262" y="56515"/>
                    <a:pt x="131262" y="56009"/>
                    <a:pt x="131262" y="55250"/>
                  </a:cubicBezTo>
                  <a:cubicBezTo>
                    <a:pt x="131262" y="54744"/>
                    <a:pt x="130758" y="52466"/>
                    <a:pt x="128237" y="52466"/>
                  </a:cubicBezTo>
                  <a:cubicBezTo>
                    <a:pt x="125717" y="52466"/>
                    <a:pt x="125465" y="53732"/>
                    <a:pt x="124457" y="57780"/>
                  </a:cubicBezTo>
                  <a:cubicBezTo>
                    <a:pt x="119164" y="77518"/>
                    <a:pt x="113367" y="82073"/>
                    <a:pt x="91944" y="82073"/>
                  </a:cubicBezTo>
                  <a:lnTo>
                    <a:pt x="69008" y="82073"/>
                  </a:lnTo>
                  <a:lnTo>
                    <a:pt x="85139" y="17798"/>
                  </a:lnTo>
                  <a:cubicBezTo>
                    <a:pt x="87407" y="8942"/>
                    <a:pt x="87659" y="7929"/>
                    <a:pt x="98749" y="7929"/>
                  </a:cubicBezTo>
                  <a:lnTo>
                    <a:pt x="132018" y="7929"/>
                  </a:lnTo>
                  <a:cubicBezTo>
                    <a:pt x="163019" y="7929"/>
                    <a:pt x="168816" y="16280"/>
                    <a:pt x="168816" y="35765"/>
                  </a:cubicBezTo>
                  <a:cubicBezTo>
                    <a:pt x="168816" y="41585"/>
                    <a:pt x="168816" y="42597"/>
                    <a:pt x="168060" y="49430"/>
                  </a:cubicBezTo>
                  <a:cubicBezTo>
                    <a:pt x="167556" y="52719"/>
                    <a:pt x="167556" y="53226"/>
                    <a:pt x="167556" y="53985"/>
                  </a:cubicBezTo>
                  <a:cubicBezTo>
                    <a:pt x="167556" y="55250"/>
                    <a:pt x="168312" y="57021"/>
                    <a:pt x="170580" y="57021"/>
                  </a:cubicBezTo>
                  <a:cubicBezTo>
                    <a:pt x="173352" y="57021"/>
                    <a:pt x="173604" y="55503"/>
                    <a:pt x="174109" y="50695"/>
                  </a:cubicBezTo>
                  <a:lnTo>
                    <a:pt x="179149" y="6917"/>
                  </a:lnTo>
                  <a:cubicBezTo>
                    <a:pt x="179905" y="85"/>
                    <a:pt x="178645" y="85"/>
                    <a:pt x="172344" y="85"/>
                  </a:cubicBezTo>
                  <a:lnTo>
                    <a:pt x="48845" y="85"/>
                  </a:lnTo>
                  <a:cubicBezTo>
                    <a:pt x="43804" y="85"/>
                    <a:pt x="41284" y="85"/>
                    <a:pt x="41284" y="5146"/>
                  </a:cubicBezTo>
                  <a:cubicBezTo>
                    <a:pt x="41284" y="7929"/>
                    <a:pt x="43552" y="7929"/>
                    <a:pt x="48341" y="7929"/>
                  </a:cubicBezTo>
                  <a:cubicBezTo>
                    <a:pt x="57667" y="7929"/>
                    <a:pt x="64724" y="7929"/>
                    <a:pt x="64724" y="12484"/>
                  </a:cubicBezTo>
                  <a:cubicBezTo>
                    <a:pt x="64724" y="13497"/>
                    <a:pt x="64724" y="14003"/>
                    <a:pt x="63463" y="18558"/>
                  </a:cubicBezTo>
                  <a:lnTo>
                    <a:pt x="30194" y="152422"/>
                  </a:lnTo>
                  <a:cubicBezTo>
                    <a:pt x="27674" y="162291"/>
                    <a:pt x="27170" y="164315"/>
                    <a:pt x="7259" y="164315"/>
                  </a:cubicBezTo>
                  <a:cubicBezTo>
                    <a:pt x="2974" y="164315"/>
                    <a:pt x="202" y="164315"/>
                    <a:pt x="202" y="169123"/>
                  </a:cubicBezTo>
                  <a:cubicBezTo>
                    <a:pt x="202" y="172160"/>
                    <a:pt x="3226" y="172160"/>
                    <a:pt x="3982" y="172160"/>
                  </a:cubicBezTo>
                  <a:cubicBezTo>
                    <a:pt x="11291" y="172160"/>
                    <a:pt x="29942" y="171400"/>
                    <a:pt x="37251" y="171400"/>
                  </a:cubicBezTo>
                  <a:cubicBezTo>
                    <a:pt x="45569" y="171400"/>
                    <a:pt x="66488" y="172160"/>
                    <a:pt x="74805" y="172160"/>
                  </a:cubicBezTo>
                  <a:cubicBezTo>
                    <a:pt x="77074" y="172160"/>
                    <a:pt x="80098" y="172160"/>
                    <a:pt x="80098" y="167352"/>
                  </a:cubicBezTo>
                  <a:cubicBezTo>
                    <a:pt x="80098" y="165327"/>
                    <a:pt x="78586" y="164821"/>
                    <a:pt x="78586" y="164568"/>
                  </a:cubicBezTo>
                  <a:cubicBezTo>
                    <a:pt x="77830" y="164315"/>
                    <a:pt x="77326" y="164315"/>
                    <a:pt x="71529" y="164315"/>
                  </a:cubicBezTo>
                  <a:cubicBezTo>
                    <a:pt x="65984" y="164315"/>
                    <a:pt x="64724" y="164315"/>
                    <a:pt x="58423" y="163809"/>
                  </a:cubicBezTo>
                  <a:cubicBezTo>
                    <a:pt x="51114" y="163050"/>
                    <a:pt x="50357" y="162037"/>
                    <a:pt x="50357" y="158748"/>
                  </a:cubicBezTo>
                  <a:cubicBezTo>
                    <a:pt x="50357" y="158242"/>
                    <a:pt x="50357" y="156723"/>
                    <a:pt x="51366" y="152928"/>
                  </a:cubicBezTo>
                  <a:lnTo>
                    <a:pt x="66992" y="89918"/>
                  </a:lnTo>
                  <a:close/>
                </a:path>
              </a:pathLst>
            </a:custGeom>
            <a:solidFill>
              <a:srgbClr val="000000"/>
            </a:solidFill>
            <a:ln w="25298"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68ACDDFA-0915-3A0B-6BD8-4C74BC7C7909}"/>
                </a:ext>
              </a:extLst>
            </p:cNvPr>
            <p:cNvSpPr/>
            <p:nvPr>
              <p:custDataLst>
                <p:tags r:id="rId32"/>
              </p:custDataLst>
            </p:nvPr>
          </p:nvSpPr>
          <p:spPr>
            <a:xfrm>
              <a:off x="7870219" y="4504298"/>
              <a:ext cx="10081" cy="253051"/>
            </a:xfrm>
            <a:custGeom>
              <a:avLst/>
              <a:gdLst>
                <a:gd name="connsiteX0" fmla="*/ 10291 w 10081"/>
                <a:gd name="connsiteY0" fmla="*/ 9195 h 253051"/>
                <a:gd name="connsiteX1" fmla="*/ 5250 w 10081"/>
                <a:gd name="connsiteY1" fmla="*/ 85 h 253051"/>
                <a:gd name="connsiteX2" fmla="*/ 210 w 10081"/>
                <a:gd name="connsiteY2" fmla="*/ 9195 h 253051"/>
                <a:gd name="connsiteX3" fmla="*/ 210 w 10081"/>
                <a:gd name="connsiteY3" fmla="*/ 244026 h 253051"/>
                <a:gd name="connsiteX4" fmla="*/ 5250 w 10081"/>
                <a:gd name="connsiteY4" fmla="*/ 253136 h 253051"/>
                <a:gd name="connsiteX5" fmla="*/ 10291 w 10081"/>
                <a:gd name="connsiteY5" fmla="*/ 244026 h 253051"/>
                <a:gd name="connsiteX6" fmla="*/ 10291 w 10081"/>
                <a:gd name="connsiteY6" fmla="*/ 919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81" h="253051">
                  <a:moveTo>
                    <a:pt x="10291" y="9195"/>
                  </a:moveTo>
                  <a:cubicBezTo>
                    <a:pt x="10291" y="4640"/>
                    <a:pt x="10291" y="85"/>
                    <a:pt x="5250" y="85"/>
                  </a:cubicBezTo>
                  <a:cubicBezTo>
                    <a:pt x="210" y="85"/>
                    <a:pt x="210" y="4640"/>
                    <a:pt x="210" y="9195"/>
                  </a:cubicBezTo>
                  <a:lnTo>
                    <a:pt x="210" y="244026"/>
                  </a:lnTo>
                  <a:cubicBezTo>
                    <a:pt x="210" y="248581"/>
                    <a:pt x="210" y="253136"/>
                    <a:pt x="5250" y="253136"/>
                  </a:cubicBezTo>
                  <a:cubicBezTo>
                    <a:pt x="10291" y="253136"/>
                    <a:pt x="10291" y="248581"/>
                    <a:pt x="10291" y="244026"/>
                  </a:cubicBezTo>
                  <a:lnTo>
                    <a:pt x="10291" y="9195"/>
                  </a:lnTo>
                  <a:close/>
                </a:path>
              </a:pathLst>
            </a:custGeom>
            <a:solidFill>
              <a:srgbClr val="000000"/>
            </a:solidFill>
            <a:ln w="25298"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B7A9B233-EF51-BEB3-BEB6-946432B7E5B7}"/>
                </a:ext>
              </a:extLst>
            </p:cNvPr>
            <p:cNvSpPr/>
            <p:nvPr>
              <p:custDataLst>
                <p:tags r:id="rId33"/>
              </p:custDataLst>
            </p:nvPr>
          </p:nvSpPr>
          <p:spPr>
            <a:xfrm>
              <a:off x="7931912" y="4512901"/>
              <a:ext cx="26716" cy="181184"/>
            </a:xfrm>
            <a:custGeom>
              <a:avLst/>
              <a:gdLst>
                <a:gd name="connsiteX0" fmla="*/ 17099 w 26716"/>
                <a:gd name="connsiteY0" fmla="*/ 128382 h 181184"/>
                <a:gd name="connsiteX1" fmla="*/ 26928 w 26716"/>
                <a:gd name="connsiteY1" fmla="*/ 12990 h 181184"/>
                <a:gd name="connsiteX2" fmla="*/ 13570 w 26716"/>
                <a:gd name="connsiteY2" fmla="*/ 85 h 181184"/>
                <a:gd name="connsiteX3" fmla="*/ 212 w 26716"/>
                <a:gd name="connsiteY3" fmla="*/ 12990 h 181184"/>
                <a:gd name="connsiteX4" fmla="*/ 10042 w 26716"/>
                <a:gd name="connsiteY4" fmla="*/ 128129 h 181184"/>
                <a:gd name="connsiteX5" fmla="*/ 13570 w 26716"/>
                <a:gd name="connsiteY5" fmla="*/ 133949 h 181184"/>
                <a:gd name="connsiteX6" fmla="*/ 17099 w 26716"/>
                <a:gd name="connsiteY6" fmla="*/ 128382 h 181184"/>
                <a:gd name="connsiteX7" fmla="*/ 26928 w 26716"/>
                <a:gd name="connsiteY7" fmla="*/ 167858 h 181184"/>
                <a:gd name="connsiteX8" fmla="*/ 13570 w 26716"/>
                <a:gd name="connsiteY8" fmla="*/ 154446 h 181184"/>
                <a:gd name="connsiteX9" fmla="*/ 212 w 26716"/>
                <a:gd name="connsiteY9" fmla="*/ 167858 h 181184"/>
                <a:gd name="connsiteX10" fmla="*/ 13570 w 26716"/>
                <a:gd name="connsiteY10" fmla="*/ 181269 h 181184"/>
                <a:gd name="connsiteX11" fmla="*/ 26928 w 26716"/>
                <a:gd name="connsiteY11" fmla="*/ 167858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716" h="181184">
                  <a:moveTo>
                    <a:pt x="17099" y="128382"/>
                  </a:moveTo>
                  <a:lnTo>
                    <a:pt x="26928" y="12990"/>
                  </a:lnTo>
                  <a:cubicBezTo>
                    <a:pt x="26928" y="4640"/>
                    <a:pt x="20123" y="85"/>
                    <a:pt x="13570" y="85"/>
                  </a:cubicBezTo>
                  <a:cubicBezTo>
                    <a:pt x="7017" y="85"/>
                    <a:pt x="212" y="4640"/>
                    <a:pt x="212" y="12990"/>
                  </a:cubicBezTo>
                  <a:lnTo>
                    <a:pt x="10042" y="128129"/>
                  </a:lnTo>
                  <a:cubicBezTo>
                    <a:pt x="10294" y="131924"/>
                    <a:pt x="10546" y="133949"/>
                    <a:pt x="13570" y="133949"/>
                  </a:cubicBezTo>
                  <a:cubicBezTo>
                    <a:pt x="16091" y="133949"/>
                    <a:pt x="16847" y="132684"/>
                    <a:pt x="17099" y="128382"/>
                  </a:cubicBezTo>
                  <a:close/>
                  <a:moveTo>
                    <a:pt x="26928" y="167858"/>
                  </a:moveTo>
                  <a:cubicBezTo>
                    <a:pt x="26928" y="160519"/>
                    <a:pt x="20879" y="154446"/>
                    <a:pt x="13570" y="154446"/>
                  </a:cubicBezTo>
                  <a:cubicBezTo>
                    <a:pt x="6261" y="154446"/>
                    <a:pt x="212" y="160519"/>
                    <a:pt x="212" y="167858"/>
                  </a:cubicBezTo>
                  <a:cubicBezTo>
                    <a:pt x="212" y="175196"/>
                    <a:pt x="6261" y="181269"/>
                    <a:pt x="13570" y="181269"/>
                  </a:cubicBezTo>
                  <a:cubicBezTo>
                    <a:pt x="20879" y="181269"/>
                    <a:pt x="26928" y="175196"/>
                    <a:pt x="26928" y="167858"/>
                  </a:cubicBezTo>
                  <a:close/>
                </a:path>
              </a:pathLst>
            </a:custGeom>
            <a:solidFill>
              <a:srgbClr val="000000"/>
            </a:solidFill>
            <a:ln w="25298"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2068F36A-59F1-ACE4-AFEA-6B1490F8A387}"/>
                </a:ext>
              </a:extLst>
            </p:cNvPr>
            <p:cNvSpPr/>
            <p:nvPr>
              <p:custDataLst>
                <p:tags r:id="rId34"/>
              </p:custDataLst>
            </p:nvPr>
          </p:nvSpPr>
          <p:spPr>
            <a:xfrm>
              <a:off x="8853407" y="4330717"/>
              <a:ext cx="34529" cy="253051"/>
            </a:xfrm>
            <a:custGeom>
              <a:avLst/>
              <a:gdLst>
                <a:gd name="connsiteX0" fmla="*/ 34778 w 34529"/>
                <a:gd name="connsiteY0" fmla="*/ 253129 h 253051"/>
                <a:gd name="connsiteX1" fmla="*/ 34778 w 34529"/>
                <a:gd name="connsiteY1" fmla="*/ 243007 h 253051"/>
                <a:gd name="connsiteX2" fmla="*/ 10330 w 34529"/>
                <a:gd name="connsiteY2" fmla="*/ 243007 h 253051"/>
                <a:gd name="connsiteX3" fmla="*/ 10330 w 34529"/>
                <a:gd name="connsiteY3" fmla="*/ 10200 h 253051"/>
                <a:gd name="connsiteX4" fmla="*/ 34778 w 34529"/>
                <a:gd name="connsiteY4" fmla="*/ 10200 h 253051"/>
                <a:gd name="connsiteX5" fmla="*/ 34778 w 34529"/>
                <a:gd name="connsiteY5" fmla="*/ 78 h 253051"/>
                <a:gd name="connsiteX6" fmla="*/ 248 w 34529"/>
                <a:gd name="connsiteY6" fmla="*/ 78 h 253051"/>
                <a:gd name="connsiteX7" fmla="*/ 248 w 34529"/>
                <a:gd name="connsiteY7" fmla="*/ 253129 h 253051"/>
                <a:gd name="connsiteX8" fmla="*/ 34778 w 34529"/>
                <a:gd name="connsiteY8" fmla="*/ 25312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529" h="253051">
                  <a:moveTo>
                    <a:pt x="34778" y="253129"/>
                  </a:moveTo>
                  <a:lnTo>
                    <a:pt x="34778" y="243007"/>
                  </a:lnTo>
                  <a:lnTo>
                    <a:pt x="10330" y="243007"/>
                  </a:lnTo>
                  <a:lnTo>
                    <a:pt x="10330" y="10200"/>
                  </a:lnTo>
                  <a:lnTo>
                    <a:pt x="34778" y="10200"/>
                  </a:lnTo>
                  <a:lnTo>
                    <a:pt x="34778" y="78"/>
                  </a:lnTo>
                  <a:lnTo>
                    <a:pt x="248" y="78"/>
                  </a:lnTo>
                  <a:lnTo>
                    <a:pt x="248" y="253129"/>
                  </a:lnTo>
                  <a:lnTo>
                    <a:pt x="34778" y="253129"/>
                  </a:lnTo>
                  <a:close/>
                </a:path>
              </a:pathLst>
            </a:custGeom>
            <a:solidFill>
              <a:srgbClr val="000000"/>
            </a:solidFill>
            <a:ln w="25298"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B6B3871A-5E83-B17A-A995-278C2F7A9CB7}"/>
                </a:ext>
              </a:extLst>
            </p:cNvPr>
            <p:cNvSpPr/>
            <p:nvPr>
              <p:custDataLst>
                <p:tags r:id="rId35"/>
              </p:custDataLst>
            </p:nvPr>
          </p:nvSpPr>
          <p:spPr>
            <a:xfrm>
              <a:off x="8907035" y="4342105"/>
              <a:ext cx="125767" cy="230276"/>
            </a:xfrm>
            <a:custGeom>
              <a:avLst/>
              <a:gdLst>
                <a:gd name="connsiteX0" fmla="*/ 79391 w 125767"/>
                <a:gd name="connsiteY0" fmla="*/ 77259 h 230276"/>
                <a:gd name="connsiteX1" fmla="*/ 101067 w 125767"/>
                <a:gd name="connsiteY1" fmla="*/ 77259 h 230276"/>
                <a:gd name="connsiteX2" fmla="*/ 108628 w 125767"/>
                <a:gd name="connsiteY2" fmla="*/ 72198 h 230276"/>
                <a:gd name="connsiteX3" fmla="*/ 101823 w 125767"/>
                <a:gd name="connsiteY3" fmla="*/ 69414 h 230276"/>
                <a:gd name="connsiteX4" fmla="*/ 80904 w 125767"/>
                <a:gd name="connsiteY4" fmla="*/ 69414 h 230276"/>
                <a:gd name="connsiteX5" fmla="*/ 86196 w 125767"/>
                <a:gd name="connsiteY5" fmla="*/ 40566 h 230276"/>
                <a:gd name="connsiteX6" fmla="*/ 92245 w 125767"/>
                <a:gd name="connsiteY6" fmla="*/ 14249 h 230276"/>
                <a:gd name="connsiteX7" fmla="*/ 104091 w 125767"/>
                <a:gd name="connsiteY7" fmla="*/ 5645 h 230276"/>
                <a:gd name="connsiteX8" fmla="*/ 116441 w 125767"/>
                <a:gd name="connsiteY8" fmla="*/ 10200 h 230276"/>
                <a:gd name="connsiteX9" fmla="*/ 102831 w 125767"/>
                <a:gd name="connsiteY9" fmla="*/ 23865 h 230276"/>
                <a:gd name="connsiteX10" fmla="*/ 112156 w 125767"/>
                <a:gd name="connsiteY10" fmla="*/ 32722 h 230276"/>
                <a:gd name="connsiteX11" fmla="*/ 126019 w 125767"/>
                <a:gd name="connsiteY11" fmla="*/ 17538 h 230276"/>
                <a:gd name="connsiteX12" fmla="*/ 104091 w 125767"/>
                <a:gd name="connsiteY12" fmla="*/ 78 h 230276"/>
                <a:gd name="connsiteX13" fmla="*/ 72082 w 125767"/>
                <a:gd name="connsiteY13" fmla="*/ 29685 h 230276"/>
                <a:gd name="connsiteX14" fmla="*/ 63765 w 125767"/>
                <a:gd name="connsiteY14" fmla="*/ 69414 h 230276"/>
                <a:gd name="connsiteX15" fmla="*/ 46374 w 125767"/>
                <a:gd name="connsiteY15" fmla="*/ 69414 h 230276"/>
                <a:gd name="connsiteX16" fmla="*/ 38813 w 125767"/>
                <a:gd name="connsiteY16" fmla="*/ 74222 h 230276"/>
                <a:gd name="connsiteX17" fmla="*/ 45870 w 125767"/>
                <a:gd name="connsiteY17" fmla="*/ 77259 h 230276"/>
                <a:gd name="connsiteX18" fmla="*/ 62505 w 125767"/>
                <a:gd name="connsiteY18" fmla="*/ 77259 h 230276"/>
                <a:gd name="connsiteX19" fmla="*/ 43602 w 125767"/>
                <a:gd name="connsiteY19" fmla="*/ 177214 h 230276"/>
                <a:gd name="connsiteX20" fmla="*/ 21674 w 125767"/>
                <a:gd name="connsiteY20" fmla="*/ 224787 h 230276"/>
                <a:gd name="connsiteX21" fmla="*/ 9577 w 125767"/>
                <a:gd name="connsiteY21" fmla="*/ 220232 h 230276"/>
                <a:gd name="connsiteX22" fmla="*/ 23439 w 125767"/>
                <a:gd name="connsiteY22" fmla="*/ 206568 h 230276"/>
                <a:gd name="connsiteX23" fmla="*/ 14113 w 125767"/>
                <a:gd name="connsiteY23" fmla="*/ 197711 h 230276"/>
                <a:gd name="connsiteX24" fmla="*/ 251 w 125767"/>
                <a:gd name="connsiteY24" fmla="*/ 212894 h 230276"/>
                <a:gd name="connsiteX25" fmla="*/ 21674 w 125767"/>
                <a:gd name="connsiteY25" fmla="*/ 230354 h 230276"/>
                <a:gd name="connsiteX26" fmla="*/ 50155 w 125767"/>
                <a:gd name="connsiteY26" fmla="*/ 205808 h 230276"/>
                <a:gd name="connsiteX27" fmla="*/ 64269 w 125767"/>
                <a:gd name="connsiteY27" fmla="*/ 157476 h 230276"/>
                <a:gd name="connsiteX28" fmla="*/ 79391 w 125767"/>
                <a:gd name="connsiteY28" fmla="*/ 77259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5767" h="230276">
                  <a:moveTo>
                    <a:pt x="79391" y="77259"/>
                  </a:moveTo>
                  <a:lnTo>
                    <a:pt x="101067" y="77259"/>
                  </a:lnTo>
                  <a:cubicBezTo>
                    <a:pt x="106107" y="77259"/>
                    <a:pt x="108628" y="77259"/>
                    <a:pt x="108628" y="72198"/>
                  </a:cubicBezTo>
                  <a:cubicBezTo>
                    <a:pt x="108628" y="69414"/>
                    <a:pt x="106107" y="69414"/>
                    <a:pt x="101823" y="69414"/>
                  </a:cubicBezTo>
                  <a:lnTo>
                    <a:pt x="80904" y="69414"/>
                  </a:lnTo>
                  <a:lnTo>
                    <a:pt x="86196" y="40566"/>
                  </a:lnTo>
                  <a:cubicBezTo>
                    <a:pt x="87205" y="35252"/>
                    <a:pt x="90733" y="17285"/>
                    <a:pt x="92245" y="14249"/>
                  </a:cubicBezTo>
                  <a:cubicBezTo>
                    <a:pt x="94514" y="9441"/>
                    <a:pt x="98798" y="5645"/>
                    <a:pt x="104091" y="5645"/>
                  </a:cubicBezTo>
                  <a:cubicBezTo>
                    <a:pt x="105099" y="5645"/>
                    <a:pt x="111652" y="5645"/>
                    <a:pt x="116441" y="10200"/>
                  </a:cubicBezTo>
                  <a:cubicBezTo>
                    <a:pt x="105351" y="11212"/>
                    <a:pt x="102831" y="20069"/>
                    <a:pt x="102831" y="23865"/>
                  </a:cubicBezTo>
                  <a:cubicBezTo>
                    <a:pt x="102831" y="29685"/>
                    <a:pt x="107368" y="32722"/>
                    <a:pt x="112156" y="32722"/>
                  </a:cubicBezTo>
                  <a:cubicBezTo>
                    <a:pt x="118709" y="32722"/>
                    <a:pt x="126019" y="27154"/>
                    <a:pt x="126019" y="17538"/>
                  </a:cubicBezTo>
                  <a:cubicBezTo>
                    <a:pt x="126019" y="5898"/>
                    <a:pt x="114425" y="78"/>
                    <a:pt x="104091" y="78"/>
                  </a:cubicBezTo>
                  <a:cubicBezTo>
                    <a:pt x="95522" y="78"/>
                    <a:pt x="79643" y="4633"/>
                    <a:pt x="72082" y="29685"/>
                  </a:cubicBezTo>
                  <a:cubicBezTo>
                    <a:pt x="70570" y="34999"/>
                    <a:pt x="69814" y="37530"/>
                    <a:pt x="63765" y="69414"/>
                  </a:cubicBezTo>
                  <a:lnTo>
                    <a:pt x="46374" y="69414"/>
                  </a:lnTo>
                  <a:cubicBezTo>
                    <a:pt x="41586" y="69414"/>
                    <a:pt x="38813" y="69414"/>
                    <a:pt x="38813" y="74222"/>
                  </a:cubicBezTo>
                  <a:cubicBezTo>
                    <a:pt x="38813" y="77259"/>
                    <a:pt x="41081" y="77259"/>
                    <a:pt x="45870" y="77259"/>
                  </a:cubicBezTo>
                  <a:lnTo>
                    <a:pt x="62505" y="77259"/>
                  </a:lnTo>
                  <a:lnTo>
                    <a:pt x="43602" y="177214"/>
                  </a:lnTo>
                  <a:cubicBezTo>
                    <a:pt x="39065" y="201760"/>
                    <a:pt x="34780" y="224787"/>
                    <a:pt x="21674" y="224787"/>
                  </a:cubicBezTo>
                  <a:cubicBezTo>
                    <a:pt x="20666" y="224787"/>
                    <a:pt x="14365" y="224787"/>
                    <a:pt x="9577" y="220232"/>
                  </a:cubicBezTo>
                  <a:cubicBezTo>
                    <a:pt x="21170" y="219473"/>
                    <a:pt x="23439" y="210363"/>
                    <a:pt x="23439" y="206568"/>
                  </a:cubicBezTo>
                  <a:cubicBezTo>
                    <a:pt x="23439" y="200747"/>
                    <a:pt x="18902" y="197711"/>
                    <a:pt x="14113" y="197711"/>
                  </a:cubicBezTo>
                  <a:cubicBezTo>
                    <a:pt x="7560" y="197711"/>
                    <a:pt x="251" y="203278"/>
                    <a:pt x="251" y="212894"/>
                  </a:cubicBezTo>
                  <a:cubicBezTo>
                    <a:pt x="251" y="224281"/>
                    <a:pt x="11341" y="230354"/>
                    <a:pt x="21674" y="230354"/>
                  </a:cubicBezTo>
                  <a:cubicBezTo>
                    <a:pt x="35537" y="230354"/>
                    <a:pt x="45618" y="215424"/>
                    <a:pt x="50155" y="205808"/>
                  </a:cubicBezTo>
                  <a:cubicBezTo>
                    <a:pt x="58220" y="189866"/>
                    <a:pt x="64017" y="159247"/>
                    <a:pt x="64269" y="157476"/>
                  </a:cubicBezTo>
                  <a:lnTo>
                    <a:pt x="79391" y="77259"/>
                  </a:lnTo>
                  <a:close/>
                </a:path>
              </a:pathLst>
            </a:custGeom>
            <a:solidFill>
              <a:srgbClr val="000000"/>
            </a:solidFill>
            <a:ln w="25298"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F52F7045-159B-9704-58F0-CE8EEA684BC0}"/>
                </a:ext>
              </a:extLst>
            </p:cNvPr>
            <p:cNvSpPr/>
            <p:nvPr>
              <p:custDataLst>
                <p:tags r:id="rId36"/>
              </p:custDataLst>
            </p:nvPr>
          </p:nvSpPr>
          <p:spPr>
            <a:xfrm>
              <a:off x="9030304" y="4441669"/>
              <a:ext cx="112031" cy="128069"/>
            </a:xfrm>
            <a:custGeom>
              <a:avLst/>
              <a:gdLst>
                <a:gd name="connsiteX0" fmla="*/ 112287 w 112031"/>
                <a:gd name="connsiteY0" fmla="*/ 2383 h 128069"/>
                <a:gd name="connsiteX1" fmla="*/ 109994 w 112031"/>
                <a:gd name="connsiteY1" fmla="*/ 80 h 128069"/>
                <a:gd name="connsiteX2" fmla="*/ 106465 w 112031"/>
                <a:gd name="connsiteY2" fmla="*/ 2560 h 128069"/>
                <a:gd name="connsiteX3" fmla="*/ 97820 w 112031"/>
                <a:gd name="connsiteY3" fmla="*/ 12656 h 128069"/>
                <a:gd name="connsiteX4" fmla="*/ 69239 w 112031"/>
                <a:gd name="connsiteY4" fmla="*/ 80 h 128069"/>
                <a:gd name="connsiteX5" fmla="*/ 22309 w 112031"/>
                <a:gd name="connsiteY5" fmla="*/ 40644 h 128069"/>
                <a:gd name="connsiteX6" fmla="*/ 28132 w 112031"/>
                <a:gd name="connsiteY6" fmla="*/ 56940 h 128069"/>
                <a:gd name="connsiteX7" fmla="*/ 52655 w 112031"/>
                <a:gd name="connsiteY7" fmla="*/ 68454 h 128069"/>
                <a:gd name="connsiteX8" fmla="*/ 67651 w 112031"/>
                <a:gd name="connsiteY8" fmla="*/ 71997 h 128069"/>
                <a:gd name="connsiteX9" fmla="*/ 84059 w 112031"/>
                <a:gd name="connsiteY9" fmla="*/ 90596 h 128069"/>
                <a:gd name="connsiteX10" fmla="*/ 48950 w 112031"/>
                <a:gd name="connsiteY10" fmla="*/ 121772 h 128069"/>
                <a:gd name="connsiteX11" fmla="*/ 14723 w 112031"/>
                <a:gd name="connsiteY11" fmla="*/ 96619 h 128069"/>
                <a:gd name="connsiteX12" fmla="*/ 15782 w 112031"/>
                <a:gd name="connsiteY12" fmla="*/ 87762 h 128069"/>
                <a:gd name="connsiteX13" fmla="*/ 15958 w 112031"/>
                <a:gd name="connsiteY13" fmla="*/ 86699 h 128069"/>
                <a:gd name="connsiteX14" fmla="*/ 13135 w 112031"/>
                <a:gd name="connsiteY14" fmla="*/ 84396 h 128069"/>
                <a:gd name="connsiteX15" fmla="*/ 9783 w 112031"/>
                <a:gd name="connsiteY15" fmla="*/ 87939 h 128069"/>
                <a:gd name="connsiteX16" fmla="*/ 785 w 112031"/>
                <a:gd name="connsiteY16" fmla="*/ 123366 h 128069"/>
                <a:gd name="connsiteX17" fmla="*/ 256 w 112031"/>
                <a:gd name="connsiteY17" fmla="*/ 126023 h 128069"/>
                <a:gd name="connsiteX18" fmla="*/ 2726 w 112031"/>
                <a:gd name="connsiteY18" fmla="*/ 128149 h 128069"/>
                <a:gd name="connsiteX19" fmla="*/ 6255 w 112031"/>
                <a:gd name="connsiteY19" fmla="*/ 125669 h 128069"/>
                <a:gd name="connsiteX20" fmla="*/ 14723 w 112031"/>
                <a:gd name="connsiteY20" fmla="*/ 115749 h 128069"/>
                <a:gd name="connsiteX21" fmla="*/ 48421 w 112031"/>
                <a:gd name="connsiteY21" fmla="*/ 128149 h 128069"/>
                <a:gd name="connsiteX22" fmla="*/ 96585 w 112031"/>
                <a:gd name="connsiteY22" fmla="*/ 84219 h 128069"/>
                <a:gd name="connsiteX23" fmla="*/ 89528 w 112031"/>
                <a:gd name="connsiteY23" fmla="*/ 65266 h 128069"/>
                <a:gd name="connsiteX24" fmla="*/ 57948 w 112031"/>
                <a:gd name="connsiteY24" fmla="*/ 52866 h 128069"/>
                <a:gd name="connsiteX25" fmla="*/ 46833 w 112031"/>
                <a:gd name="connsiteY25" fmla="*/ 50032 h 128069"/>
                <a:gd name="connsiteX26" fmla="*/ 35012 w 112031"/>
                <a:gd name="connsiteY26" fmla="*/ 33913 h 128069"/>
                <a:gd name="connsiteX27" fmla="*/ 69063 w 112031"/>
                <a:gd name="connsiteY27" fmla="*/ 5748 h 128069"/>
                <a:gd name="connsiteX28" fmla="*/ 97291 w 112031"/>
                <a:gd name="connsiteY28" fmla="*/ 33381 h 128069"/>
                <a:gd name="connsiteX29" fmla="*/ 96585 w 112031"/>
                <a:gd name="connsiteY29" fmla="*/ 41352 h 128069"/>
                <a:gd name="connsiteX30" fmla="*/ 99585 w 112031"/>
                <a:gd name="connsiteY30" fmla="*/ 43832 h 128069"/>
                <a:gd name="connsiteX31" fmla="*/ 103113 w 112031"/>
                <a:gd name="connsiteY31" fmla="*/ 39935 h 128069"/>
                <a:gd name="connsiteX32" fmla="*/ 112287 w 112031"/>
                <a:gd name="connsiteY32" fmla="*/ 2383 h 128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2031" h="128069">
                  <a:moveTo>
                    <a:pt x="112287" y="2383"/>
                  </a:moveTo>
                  <a:cubicBezTo>
                    <a:pt x="112287" y="1497"/>
                    <a:pt x="111758" y="80"/>
                    <a:pt x="109994" y="80"/>
                  </a:cubicBezTo>
                  <a:cubicBezTo>
                    <a:pt x="108935" y="80"/>
                    <a:pt x="108759" y="257"/>
                    <a:pt x="106465" y="2560"/>
                  </a:cubicBezTo>
                  <a:lnTo>
                    <a:pt x="97820" y="12656"/>
                  </a:lnTo>
                  <a:cubicBezTo>
                    <a:pt x="91116" y="3268"/>
                    <a:pt x="80001" y="80"/>
                    <a:pt x="69239" y="80"/>
                  </a:cubicBezTo>
                  <a:cubicBezTo>
                    <a:pt x="44363" y="80"/>
                    <a:pt x="22309" y="20273"/>
                    <a:pt x="22309" y="40644"/>
                  </a:cubicBezTo>
                  <a:cubicBezTo>
                    <a:pt x="22309" y="43301"/>
                    <a:pt x="22839" y="50386"/>
                    <a:pt x="28132" y="56940"/>
                  </a:cubicBezTo>
                  <a:cubicBezTo>
                    <a:pt x="34130" y="64026"/>
                    <a:pt x="40658" y="65620"/>
                    <a:pt x="52655" y="68454"/>
                  </a:cubicBezTo>
                  <a:cubicBezTo>
                    <a:pt x="56183" y="69340"/>
                    <a:pt x="65005" y="71288"/>
                    <a:pt x="67651" y="71997"/>
                  </a:cubicBezTo>
                  <a:cubicBezTo>
                    <a:pt x="73297" y="73414"/>
                    <a:pt x="84059" y="77311"/>
                    <a:pt x="84059" y="90596"/>
                  </a:cubicBezTo>
                  <a:cubicBezTo>
                    <a:pt x="84059" y="104944"/>
                    <a:pt x="69063" y="121772"/>
                    <a:pt x="48950" y="121772"/>
                  </a:cubicBezTo>
                  <a:cubicBezTo>
                    <a:pt x="33424" y="121772"/>
                    <a:pt x="14723" y="116281"/>
                    <a:pt x="14723" y="96619"/>
                  </a:cubicBezTo>
                  <a:cubicBezTo>
                    <a:pt x="14723" y="94847"/>
                    <a:pt x="15076" y="90950"/>
                    <a:pt x="15782" y="87762"/>
                  </a:cubicBezTo>
                  <a:cubicBezTo>
                    <a:pt x="15958" y="87053"/>
                    <a:pt x="15958" y="86876"/>
                    <a:pt x="15958" y="86699"/>
                  </a:cubicBezTo>
                  <a:cubicBezTo>
                    <a:pt x="15958" y="84396"/>
                    <a:pt x="13841" y="84396"/>
                    <a:pt x="13135" y="84396"/>
                  </a:cubicBezTo>
                  <a:cubicBezTo>
                    <a:pt x="10665" y="84396"/>
                    <a:pt x="10489" y="84751"/>
                    <a:pt x="9783" y="87939"/>
                  </a:cubicBezTo>
                  <a:lnTo>
                    <a:pt x="785" y="123366"/>
                  </a:lnTo>
                  <a:cubicBezTo>
                    <a:pt x="609" y="124075"/>
                    <a:pt x="256" y="125138"/>
                    <a:pt x="256" y="126023"/>
                  </a:cubicBezTo>
                  <a:cubicBezTo>
                    <a:pt x="256" y="127086"/>
                    <a:pt x="962" y="128149"/>
                    <a:pt x="2726" y="128149"/>
                  </a:cubicBezTo>
                  <a:cubicBezTo>
                    <a:pt x="3785" y="128149"/>
                    <a:pt x="3961" y="127972"/>
                    <a:pt x="6255" y="125669"/>
                  </a:cubicBezTo>
                  <a:cubicBezTo>
                    <a:pt x="8195" y="123543"/>
                    <a:pt x="12782" y="117875"/>
                    <a:pt x="14723" y="115749"/>
                  </a:cubicBezTo>
                  <a:cubicBezTo>
                    <a:pt x="24074" y="126023"/>
                    <a:pt x="37835" y="128149"/>
                    <a:pt x="48421" y="128149"/>
                  </a:cubicBezTo>
                  <a:cubicBezTo>
                    <a:pt x="75061" y="128149"/>
                    <a:pt x="96585" y="105121"/>
                    <a:pt x="96585" y="84219"/>
                  </a:cubicBezTo>
                  <a:cubicBezTo>
                    <a:pt x="96585" y="76425"/>
                    <a:pt x="93410" y="69340"/>
                    <a:pt x="89528" y="65266"/>
                  </a:cubicBezTo>
                  <a:cubicBezTo>
                    <a:pt x="83353" y="58889"/>
                    <a:pt x="80707" y="58180"/>
                    <a:pt x="57948" y="52866"/>
                  </a:cubicBezTo>
                  <a:cubicBezTo>
                    <a:pt x="54243" y="51981"/>
                    <a:pt x="48421" y="50563"/>
                    <a:pt x="46833" y="50032"/>
                  </a:cubicBezTo>
                  <a:cubicBezTo>
                    <a:pt x="42422" y="48438"/>
                    <a:pt x="35012" y="44009"/>
                    <a:pt x="35012" y="33913"/>
                  </a:cubicBezTo>
                  <a:cubicBezTo>
                    <a:pt x="35012" y="19919"/>
                    <a:pt x="50714" y="5748"/>
                    <a:pt x="69063" y="5748"/>
                  </a:cubicBezTo>
                  <a:cubicBezTo>
                    <a:pt x="88117" y="5748"/>
                    <a:pt x="97291" y="16553"/>
                    <a:pt x="97291" y="33381"/>
                  </a:cubicBezTo>
                  <a:cubicBezTo>
                    <a:pt x="97291" y="35684"/>
                    <a:pt x="96585" y="39758"/>
                    <a:pt x="96585" y="41352"/>
                  </a:cubicBezTo>
                  <a:cubicBezTo>
                    <a:pt x="96585" y="43832"/>
                    <a:pt x="98702" y="43832"/>
                    <a:pt x="99585" y="43832"/>
                  </a:cubicBezTo>
                  <a:cubicBezTo>
                    <a:pt x="102231" y="43832"/>
                    <a:pt x="102407" y="42947"/>
                    <a:pt x="103113" y="39935"/>
                  </a:cubicBezTo>
                  <a:lnTo>
                    <a:pt x="112287" y="2383"/>
                  </a:lnTo>
                  <a:close/>
                </a:path>
              </a:pathLst>
            </a:custGeom>
            <a:solidFill>
              <a:srgbClr val="000000"/>
            </a:solidFill>
            <a:ln w="25298"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F35A3AAD-E850-D486-A197-D4DB978583FE}"/>
                </a:ext>
              </a:extLst>
            </p:cNvPr>
            <p:cNvSpPr/>
            <p:nvPr>
              <p:custDataLst>
                <p:tags r:id="rId37"/>
              </p:custDataLst>
            </p:nvPr>
          </p:nvSpPr>
          <p:spPr>
            <a:xfrm>
              <a:off x="9164063" y="4459737"/>
              <a:ext cx="108502" cy="110001"/>
            </a:xfrm>
            <a:custGeom>
              <a:avLst/>
              <a:gdLst>
                <a:gd name="connsiteX0" fmla="*/ 108764 w 108502"/>
                <a:gd name="connsiteY0" fmla="*/ 6988 h 110001"/>
                <a:gd name="connsiteX1" fmla="*/ 104530 w 108502"/>
                <a:gd name="connsiteY1" fmla="*/ 80 h 110001"/>
                <a:gd name="connsiteX2" fmla="*/ 100119 w 108502"/>
                <a:gd name="connsiteY2" fmla="*/ 6988 h 110001"/>
                <a:gd name="connsiteX3" fmla="*/ 100119 w 108502"/>
                <a:gd name="connsiteY3" fmla="*/ 70403 h 110001"/>
                <a:gd name="connsiteX4" fmla="*/ 85299 w 108502"/>
                <a:gd name="connsiteY4" fmla="*/ 94316 h 110001"/>
                <a:gd name="connsiteX5" fmla="*/ 54601 w 108502"/>
                <a:gd name="connsiteY5" fmla="*/ 101401 h 110001"/>
                <a:gd name="connsiteX6" fmla="*/ 23373 w 108502"/>
                <a:gd name="connsiteY6" fmla="*/ 94139 h 110001"/>
                <a:gd name="connsiteX7" fmla="*/ 8906 w 108502"/>
                <a:gd name="connsiteY7" fmla="*/ 70580 h 110001"/>
                <a:gd name="connsiteX8" fmla="*/ 8906 w 108502"/>
                <a:gd name="connsiteY8" fmla="*/ 6988 h 110001"/>
                <a:gd name="connsiteX9" fmla="*/ 4672 w 108502"/>
                <a:gd name="connsiteY9" fmla="*/ 80 h 110001"/>
                <a:gd name="connsiteX10" fmla="*/ 261 w 108502"/>
                <a:gd name="connsiteY10" fmla="*/ 6988 h 110001"/>
                <a:gd name="connsiteX11" fmla="*/ 261 w 108502"/>
                <a:gd name="connsiteY11" fmla="*/ 70934 h 110001"/>
                <a:gd name="connsiteX12" fmla="*/ 54424 w 108502"/>
                <a:gd name="connsiteY12" fmla="*/ 110081 h 110001"/>
                <a:gd name="connsiteX13" fmla="*/ 108764 w 108502"/>
                <a:gd name="connsiteY13" fmla="*/ 70757 h 110001"/>
                <a:gd name="connsiteX14" fmla="*/ 108764 w 108502"/>
                <a:gd name="connsiteY14" fmla="*/ 6988 h 11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502" h="110001">
                  <a:moveTo>
                    <a:pt x="108764" y="6988"/>
                  </a:moveTo>
                  <a:cubicBezTo>
                    <a:pt x="108764" y="4331"/>
                    <a:pt x="108764" y="80"/>
                    <a:pt x="104530" y="80"/>
                  </a:cubicBezTo>
                  <a:cubicBezTo>
                    <a:pt x="100119" y="80"/>
                    <a:pt x="100119" y="4154"/>
                    <a:pt x="100119" y="6988"/>
                  </a:cubicBezTo>
                  <a:lnTo>
                    <a:pt x="100119" y="70403"/>
                  </a:lnTo>
                  <a:cubicBezTo>
                    <a:pt x="100119" y="75185"/>
                    <a:pt x="100119" y="85991"/>
                    <a:pt x="85299" y="94316"/>
                  </a:cubicBezTo>
                  <a:cubicBezTo>
                    <a:pt x="74537" y="100161"/>
                    <a:pt x="61834" y="101401"/>
                    <a:pt x="54601" y="101401"/>
                  </a:cubicBezTo>
                  <a:cubicBezTo>
                    <a:pt x="38899" y="101401"/>
                    <a:pt x="27960" y="96796"/>
                    <a:pt x="23373" y="94139"/>
                  </a:cubicBezTo>
                  <a:cubicBezTo>
                    <a:pt x="10847" y="86699"/>
                    <a:pt x="8906" y="78728"/>
                    <a:pt x="8906" y="70580"/>
                  </a:cubicBezTo>
                  <a:lnTo>
                    <a:pt x="8906" y="6988"/>
                  </a:lnTo>
                  <a:cubicBezTo>
                    <a:pt x="8906" y="4331"/>
                    <a:pt x="8906" y="80"/>
                    <a:pt x="4672" y="80"/>
                  </a:cubicBezTo>
                  <a:cubicBezTo>
                    <a:pt x="261" y="80"/>
                    <a:pt x="261" y="4154"/>
                    <a:pt x="261" y="6988"/>
                  </a:cubicBezTo>
                  <a:lnTo>
                    <a:pt x="261" y="70934"/>
                  </a:lnTo>
                  <a:cubicBezTo>
                    <a:pt x="261" y="100161"/>
                    <a:pt x="31842" y="110081"/>
                    <a:pt x="54424" y="110081"/>
                  </a:cubicBezTo>
                  <a:cubicBezTo>
                    <a:pt x="77007" y="110081"/>
                    <a:pt x="108764" y="100516"/>
                    <a:pt x="108764" y="70757"/>
                  </a:cubicBezTo>
                  <a:lnTo>
                    <a:pt x="108764" y="6988"/>
                  </a:lnTo>
                  <a:close/>
                </a:path>
              </a:pathLst>
            </a:custGeom>
            <a:solidFill>
              <a:srgbClr val="000000"/>
            </a:solidFill>
            <a:ln w="25298"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40B7DF45-E8D7-E915-8D05-53C1A81BAD0D}"/>
                </a:ext>
              </a:extLst>
            </p:cNvPr>
            <p:cNvSpPr/>
            <p:nvPr>
              <p:custDataLst>
                <p:tags r:id="rId38"/>
              </p:custDataLst>
            </p:nvPr>
          </p:nvSpPr>
          <p:spPr>
            <a:xfrm>
              <a:off x="9302884" y="4433344"/>
              <a:ext cx="69865" cy="177135"/>
            </a:xfrm>
            <a:custGeom>
              <a:avLst/>
              <a:gdLst>
                <a:gd name="connsiteX0" fmla="*/ 42080 w 69865"/>
                <a:gd name="connsiteY0" fmla="*/ 25587 h 177135"/>
                <a:gd name="connsiteX1" fmla="*/ 47549 w 69865"/>
                <a:gd name="connsiteY1" fmla="*/ 11771 h 177135"/>
                <a:gd name="connsiteX2" fmla="*/ 66427 w 69865"/>
                <a:gd name="connsiteY2" fmla="*/ 5040 h 177135"/>
                <a:gd name="connsiteX3" fmla="*/ 70132 w 69865"/>
                <a:gd name="connsiteY3" fmla="*/ 2560 h 177135"/>
                <a:gd name="connsiteX4" fmla="*/ 65721 w 69865"/>
                <a:gd name="connsiteY4" fmla="*/ 80 h 177135"/>
                <a:gd name="connsiteX5" fmla="*/ 28319 w 69865"/>
                <a:gd name="connsiteY5" fmla="*/ 22399 h 177135"/>
                <a:gd name="connsiteX6" fmla="*/ 28319 w 69865"/>
                <a:gd name="connsiteY6" fmla="*/ 64026 h 177135"/>
                <a:gd name="connsiteX7" fmla="*/ 22497 w 69865"/>
                <a:gd name="connsiteY7" fmla="*/ 79437 h 177135"/>
                <a:gd name="connsiteX8" fmla="*/ 3795 w 69865"/>
                <a:gd name="connsiteY8" fmla="*/ 86168 h 177135"/>
                <a:gd name="connsiteX9" fmla="*/ 267 w 69865"/>
                <a:gd name="connsiteY9" fmla="*/ 88648 h 177135"/>
                <a:gd name="connsiteX10" fmla="*/ 3266 w 69865"/>
                <a:gd name="connsiteY10" fmla="*/ 91128 h 177135"/>
                <a:gd name="connsiteX11" fmla="*/ 28319 w 69865"/>
                <a:gd name="connsiteY11" fmla="*/ 109727 h 177135"/>
                <a:gd name="connsiteX12" fmla="*/ 28319 w 69865"/>
                <a:gd name="connsiteY12" fmla="*/ 151354 h 177135"/>
                <a:gd name="connsiteX13" fmla="*/ 37669 w 69865"/>
                <a:gd name="connsiteY13" fmla="*/ 170130 h 177135"/>
                <a:gd name="connsiteX14" fmla="*/ 65721 w 69865"/>
                <a:gd name="connsiteY14" fmla="*/ 177216 h 177135"/>
                <a:gd name="connsiteX15" fmla="*/ 70132 w 69865"/>
                <a:gd name="connsiteY15" fmla="*/ 174736 h 177135"/>
                <a:gd name="connsiteX16" fmla="*/ 67133 w 69865"/>
                <a:gd name="connsiteY16" fmla="*/ 172256 h 177135"/>
                <a:gd name="connsiteX17" fmla="*/ 42433 w 69865"/>
                <a:gd name="connsiteY17" fmla="*/ 156845 h 177135"/>
                <a:gd name="connsiteX18" fmla="*/ 42080 w 69865"/>
                <a:gd name="connsiteY18" fmla="*/ 151354 h 177135"/>
                <a:gd name="connsiteX19" fmla="*/ 42080 w 69865"/>
                <a:gd name="connsiteY19" fmla="*/ 114155 h 177135"/>
                <a:gd name="connsiteX20" fmla="*/ 37493 w 69865"/>
                <a:gd name="connsiteY20" fmla="*/ 97859 h 177135"/>
                <a:gd name="connsiteX21" fmla="*/ 21085 w 69865"/>
                <a:gd name="connsiteY21" fmla="*/ 88648 h 177135"/>
                <a:gd name="connsiteX22" fmla="*/ 41903 w 69865"/>
                <a:gd name="connsiteY22" fmla="*/ 69871 h 177135"/>
                <a:gd name="connsiteX23" fmla="*/ 42080 w 69865"/>
                <a:gd name="connsiteY23" fmla="*/ 62786 h 177135"/>
                <a:gd name="connsiteX24" fmla="*/ 42080 w 69865"/>
                <a:gd name="connsiteY24" fmla="*/ 25587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9865" h="177135">
                  <a:moveTo>
                    <a:pt x="42080" y="25587"/>
                  </a:moveTo>
                  <a:cubicBezTo>
                    <a:pt x="42080" y="22045"/>
                    <a:pt x="42080" y="16731"/>
                    <a:pt x="47549" y="11771"/>
                  </a:cubicBezTo>
                  <a:cubicBezTo>
                    <a:pt x="52842" y="7165"/>
                    <a:pt x="59546" y="5571"/>
                    <a:pt x="66427" y="5040"/>
                  </a:cubicBezTo>
                  <a:cubicBezTo>
                    <a:pt x="68897" y="4862"/>
                    <a:pt x="70132" y="4862"/>
                    <a:pt x="70132" y="2560"/>
                  </a:cubicBezTo>
                  <a:cubicBezTo>
                    <a:pt x="70132" y="80"/>
                    <a:pt x="68368" y="80"/>
                    <a:pt x="65721" y="80"/>
                  </a:cubicBezTo>
                  <a:cubicBezTo>
                    <a:pt x="46843" y="80"/>
                    <a:pt x="28495" y="8051"/>
                    <a:pt x="28319" y="22399"/>
                  </a:cubicBezTo>
                  <a:lnTo>
                    <a:pt x="28319" y="64026"/>
                  </a:lnTo>
                  <a:cubicBezTo>
                    <a:pt x="28319" y="68631"/>
                    <a:pt x="28319" y="74300"/>
                    <a:pt x="22497" y="79437"/>
                  </a:cubicBezTo>
                  <a:cubicBezTo>
                    <a:pt x="18262" y="82802"/>
                    <a:pt x="12617" y="85636"/>
                    <a:pt x="3795" y="86168"/>
                  </a:cubicBezTo>
                  <a:cubicBezTo>
                    <a:pt x="1678" y="86345"/>
                    <a:pt x="267" y="86345"/>
                    <a:pt x="267" y="88648"/>
                  </a:cubicBezTo>
                  <a:cubicBezTo>
                    <a:pt x="267" y="90950"/>
                    <a:pt x="1854" y="90950"/>
                    <a:pt x="3266" y="91128"/>
                  </a:cubicBezTo>
                  <a:cubicBezTo>
                    <a:pt x="24261" y="92545"/>
                    <a:pt x="28142" y="104767"/>
                    <a:pt x="28319" y="109727"/>
                  </a:cubicBezTo>
                  <a:lnTo>
                    <a:pt x="28319" y="151354"/>
                  </a:lnTo>
                  <a:cubicBezTo>
                    <a:pt x="28319" y="156136"/>
                    <a:pt x="28319" y="164107"/>
                    <a:pt x="37669" y="170130"/>
                  </a:cubicBezTo>
                  <a:cubicBezTo>
                    <a:pt x="47549" y="176507"/>
                    <a:pt x="61310" y="177216"/>
                    <a:pt x="65721" y="177216"/>
                  </a:cubicBezTo>
                  <a:cubicBezTo>
                    <a:pt x="68368" y="177216"/>
                    <a:pt x="70132" y="177216"/>
                    <a:pt x="70132" y="174736"/>
                  </a:cubicBezTo>
                  <a:cubicBezTo>
                    <a:pt x="70132" y="172433"/>
                    <a:pt x="68544" y="172256"/>
                    <a:pt x="67133" y="172256"/>
                  </a:cubicBezTo>
                  <a:cubicBezTo>
                    <a:pt x="50548" y="171370"/>
                    <a:pt x="43844" y="163399"/>
                    <a:pt x="42433" y="156845"/>
                  </a:cubicBezTo>
                  <a:cubicBezTo>
                    <a:pt x="42080" y="155074"/>
                    <a:pt x="42080" y="153834"/>
                    <a:pt x="42080" y="151354"/>
                  </a:cubicBezTo>
                  <a:lnTo>
                    <a:pt x="42080" y="114155"/>
                  </a:lnTo>
                  <a:cubicBezTo>
                    <a:pt x="42080" y="109018"/>
                    <a:pt x="42080" y="102641"/>
                    <a:pt x="37493" y="97859"/>
                  </a:cubicBezTo>
                  <a:cubicBezTo>
                    <a:pt x="35023" y="95556"/>
                    <a:pt x="30965" y="91305"/>
                    <a:pt x="21085" y="88648"/>
                  </a:cubicBezTo>
                  <a:cubicBezTo>
                    <a:pt x="28142" y="86699"/>
                    <a:pt x="39963" y="81916"/>
                    <a:pt x="41903" y="69871"/>
                  </a:cubicBezTo>
                  <a:cubicBezTo>
                    <a:pt x="42080" y="68808"/>
                    <a:pt x="42080" y="68454"/>
                    <a:pt x="42080" y="62786"/>
                  </a:cubicBezTo>
                  <a:lnTo>
                    <a:pt x="42080" y="25587"/>
                  </a:lnTo>
                  <a:close/>
                </a:path>
              </a:pathLst>
            </a:custGeom>
            <a:solidFill>
              <a:srgbClr val="000000"/>
            </a:solidFill>
            <a:ln w="25298"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77A85D08-6910-8DF0-4031-24CE71AA1EB4}"/>
                </a:ext>
              </a:extLst>
            </p:cNvPr>
            <p:cNvSpPr/>
            <p:nvPr>
              <p:custDataLst>
                <p:tags r:id="rId39"/>
              </p:custDataLst>
            </p:nvPr>
          </p:nvSpPr>
          <p:spPr>
            <a:xfrm>
              <a:off x="9397858" y="4448755"/>
              <a:ext cx="53457" cy="119212"/>
            </a:xfrm>
            <a:custGeom>
              <a:avLst/>
              <a:gdLst>
                <a:gd name="connsiteX0" fmla="*/ 49141 w 53457"/>
                <a:gd name="connsiteY0" fmla="*/ 6811 h 119212"/>
                <a:gd name="connsiteX1" fmla="*/ 42084 w 53457"/>
                <a:gd name="connsiteY1" fmla="*/ 80 h 119212"/>
                <a:gd name="connsiteX2" fmla="*/ 32204 w 53457"/>
                <a:gd name="connsiteY2" fmla="*/ 9822 h 119212"/>
                <a:gd name="connsiteX3" fmla="*/ 39261 w 53457"/>
                <a:gd name="connsiteY3" fmla="*/ 16553 h 119212"/>
                <a:gd name="connsiteX4" fmla="*/ 49141 w 53457"/>
                <a:gd name="connsiteY4" fmla="*/ 6811 h 119212"/>
                <a:gd name="connsiteX5" fmla="*/ 13150 w 53457"/>
                <a:gd name="connsiteY5" fmla="*/ 96796 h 119212"/>
                <a:gd name="connsiteX6" fmla="*/ 11562 w 53457"/>
                <a:gd name="connsiteY6" fmla="*/ 104236 h 119212"/>
                <a:gd name="connsiteX7" fmla="*/ 28323 w 53457"/>
                <a:gd name="connsiteY7" fmla="*/ 119292 h 119212"/>
                <a:gd name="connsiteX8" fmla="*/ 53728 w 53457"/>
                <a:gd name="connsiteY8" fmla="*/ 92190 h 119212"/>
                <a:gd name="connsiteX9" fmla="*/ 50905 w 53457"/>
                <a:gd name="connsiteY9" fmla="*/ 89888 h 119212"/>
                <a:gd name="connsiteX10" fmla="*/ 47553 w 53457"/>
                <a:gd name="connsiteY10" fmla="*/ 92899 h 119212"/>
                <a:gd name="connsiteX11" fmla="*/ 28852 w 53457"/>
                <a:gd name="connsiteY11" fmla="*/ 114332 h 119212"/>
                <a:gd name="connsiteX12" fmla="*/ 24441 w 53457"/>
                <a:gd name="connsiteY12" fmla="*/ 108133 h 119212"/>
                <a:gd name="connsiteX13" fmla="*/ 27264 w 53457"/>
                <a:gd name="connsiteY13" fmla="*/ 96796 h 119212"/>
                <a:gd name="connsiteX14" fmla="*/ 32910 w 53457"/>
                <a:gd name="connsiteY14" fmla="*/ 82625 h 119212"/>
                <a:gd name="connsiteX15" fmla="*/ 41555 w 53457"/>
                <a:gd name="connsiteY15" fmla="*/ 60129 h 119212"/>
                <a:gd name="connsiteX16" fmla="*/ 42613 w 53457"/>
                <a:gd name="connsiteY16" fmla="*/ 54460 h 119212"/>
                <a:gd name="connsiteX17" fmla="*/ 25853 w 53457"/>
                <a:gd name="connsiteY17" fmla="*/ 39404 h 119212"/>
                <a:gd name="connsiteX18" fmla="*/ 271 w 53457"/>
                <a:gd name="connsiteY18" fmla="*/ 66506 h 119212"/>
                <a:gd name="connsiteX19" fmla="*/ 3270 w 53457"/>
                <a:gd name="connsiteY19" fmla="*/ 68808 h 119212"/>
                <a:gd name="connsiteX20" fmla="*/ 6446 w 53457"/>
                <a:gd name="connsiteY20" fmla="*/ 65974 h 119212"/>
                <a:gd name="connsiteX21" fmla="*/ 25323 w 53457"/>
                <a:gd name="connsiteY21" fmla="*/ 44364 h 119212"/>
                <a:gd name="connsiteX22" fmla="*/ 29734 w 53457"/>
                <a:gd name="connsiteY22" fmla="*/ 50563 h 119212"/>
                <a:gd name="connsiteX23" fmla="*/ 24265 w 53457"/>
                <a:gd name="connsiteY23" fmla="*/ 68277 h 119212"/>
                <a:gd name="connsiteX24" fmla="*/ 13150 w 53457"/>
                <a:gd name="connsiteY24" fmla="*/ 96796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457" h="119212">
                  <a:moveTo>
                    <a:pt x="49141" y="6811"/>
                  </a:moveTo>
                  <a:cubicBezTo>
                    <a:pt x="49141" y="3977"/>
                    <a:pt x="47024" y="80"/>
                    <a:pt x="42084" y="80"/>
                  </a:cubicBezTo>
                  <a:cubicBezTo>
                    <a:pt x="37320" y="80"/>
                    <a:pt x="32204" y="4685"/>
                    <a:pt x="32204" y="9822"/>
                  </a:cubicBezTo>
                  <a:cubicBezTo>
                    <a:pt x="32204" y="12834"/>
                    <a:pt x="34498" y="16553"/>
                    <a:pt x="39261" y="16553"/>
                  </a:cubicBezTo>
                  <a:cubicBezTo>
                    <a:pt x="44378" y="16553"/>
                    <a:pt x="49141" y="11594"/>
                    <a:pt x="49141" y="6811"/>
                  </a:cubicBezTo>
                  <a:close/>
                  <a:moveTo>
                    <a:pt x="13150" y="96796"/>
                  </a:moveTo>
                  <a:cubicBezTo>
                    <a:pt x="12444" y="99099"/>
                    <a:pt x="11562" y="101224"/>
                    <a:pt x="11562" y="104236"/>
                  </a:cubicBezTo>
                  <a:cubicBezTo>
                    <a:pt x="11562" y="112561"/>
                    <a:pt x="18619" y="119292"/>
                    <a:pt x="28323" y="119292"/>
                  </a:cubicBezTo>
                  <a:cubicBezTo>
                    <a:pt x="45965" y="119292"/>
                    <a:pt x="53728" y="94847"/>
                    <a:pt x="53728" y="92190"/>
                  </a:cubicBezTo>
                  <a:cubicBezTo>
                    <a:pt x="53728" y="89888"/>
                    <a:pt x="51435" y="89888"/>
                    <a:pt x="50905" y="89888"/>
                  </a:cubicBezTo>
                  <a:cubicBezTo>
                    <a:pt x="48435" y="89888"/>
                    <a:pt x="48259" y="90950"/>
                    <a:pt x="47553" y="92899"/>
                  </a:cubicBezTo>
                  <a:cubicBezTo>
                    <a:pt x="43495" y="107070"/>
                    <a:pt x="35733" y="114332"/>
                    <a:pt x="28852" y="114332"/>
                  </a:cubicBezTo>
                  <a:cubicBezTo>
                    <a:pt x="25323" y="114332"/>
                    <a:pt x="24441" y="112030"/>
                    <a:pt x="24441" y="108133"/>
                  </a:cubicBezTo>
                  <a:cubicBezTo>
                    <a:pt x="24441" y="104058"/>
                    <a:pt x="25676" y="100693"/>
                    <a:pt x="27264" y="96796"/>
                  </a:cubicBezTo>
                  <a:cubicBezTo>
                    <a:pt x="29028" y="92013"/>
                    <a:pt x="30969" y="87231"/>
                    <a:pt x="32910" y="82625"/>
                  </a:cubicBezTo>
                  <a:cubicBezTo>
                    <a:pt x="34498" y="78374"/>
                    <a:pt x="40849" y="62254"/>
                    <a:pt x="41555" y="60129"/>
                  </a:cubicBezTo>
                  <a:cubicBezTo>
                    <a:pt x="42084" y="58357"/>
                    <a:pt x="42613" y="56232"/>
                    <a:pt x="42613" y="54460"/>
                  </a:cubicBezTo>
                  <a:cubicBezTo>
                    <a:pt x="42613" y="46135"/>
                    <a:pt x="35556" y="39404"/>
                    <a:pt x="25853" y="39404"/>
                  </a:cubicBezTo>
                  <a:cubicBezTo>
                    <a:pt x="8386" y="39404"/>
                    <a:pt x="271" y="63494"/>
                    <a:pt x="271" y="66506"/>
                  </a:cubicBezTo>
                  <a:cubicBezTo>
                    <a:pt x="271" y="68808"/>
                    <a:pt x="2741" y="68808"/>
                    <a:pt x="3270" y="68808"/>
                  </a:cubicBezTo>
                  <a:cubicBezTo>
                    <a:pt x="5740" y="68808"/>
                    <a:pt x="5916" y="67923"/>
                    <a:pt x="6446" y="65974"/>
                  </a:cubicBezTo>
                  <a:cubicBezTo>
                    <a:pt x="11033" y="50741"/>
                    <a:pt x="18796" y="44364"/>
                    <a:pt x="25323" y="44364"/>
                  </a:cubicBezTo>
                  <a:cubicBezTo>
                    <a:pt x="28146" y="44364"/>
                    <a:pt x="29734" y="45781"/>
                    <a:pt x="29734" y="50563"/>
                  </a:cubicBezTo>
                  <a:cubicBezTo>
                    <a:pt x="29734" y="54638"/>
                    <a:pt x="28676" y="57295"/>
                    <a:pt x="24265" y="68277"/>
                  </a:cubicBezTo>
                  <a:lnTo>
                    <a:pt x="13150" y="96796"/>
                  </a:lnTo>
                  <a:close/>
                </a:path>
              </a:pathLst>
            </a:custGeom>
            <a:solidFill>
              <a:srgbClr val="000000"/>
            </a:solidFill>
            <a:ln w="25298"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28D805B1-9076-E890-E80F-F351E14B2209}"/>
                </a:ext>
              </a:extLst>
            </p:cNvPr>
            <p:cNvSpPr/>
            <p:nvPr>
              <p:custDataLst>
                <p:tags r:id="rId40"/>
              </p:custDataLst>
            </p:nvPr>
          </p:nvSpPr>
          <p:spPr>
            <a:xfrm>
              <a:off x="9477459" y="4433344"/>
              <a:ext cx="69865" cy="177135"/>
            </a:xfrm>
            <a:custGeom>
              <a:avLst/>
              <a:gdLst>
                <a:gd name="connsiteX0" fmla="*/ 42087 w 69865"/>
                <a:gd name="connsiteY0" fmla="*/ 113270 h 177135"/>
                <a:gd name="connsiteX1" fmla="*/ 47909 w 69865"/>
                <a:gd name="connsiteY1" fmla="*/ 97859 h 177135"/>
                <a:gd name="connsiteX2" fmla="*/ 66610 w 69865"/>
                <a:gd name="connsiteY2" fmla="*/ 91128 h 177135"/>
                <a:gd name="connsiteX3" fmla="*/ 70139 w 69865"/>
                <a:gd name="connsiteY3" fmla="*/ 88648 h 177135"/>
                <a:gd name="connsiteX4" fmla="*/ 67139 w 69865"/>
                <a:gd name="connsiteY4" fmla="*/ 86168 h 177135"/>
                <a:gd name="connsiteX5" fmla="*/ 42087 w 69865"/>
                <a:gd name="connsiteY5" fmla="*/ 67568 h 177135"/>
                <a:gd name="connsiteX6" fmla="*/ 42087 w 69865"/>
                <a:gd name="connsiteY6" fmla="*/ 25942 h 177135"/>
                <a:gd name="connsiteX7" fmla="*/ 32736 w 69865"/>
                <a:gd name="connsiteY7" fmla="*/ 7165 h 177135"/>
                <a:gd name="connsiteX8" fmla="*/ 4684 w 69865"/>
                <a:gd name="connsiteY8" fmla="*/ 80 h 177135"/>
                <a:gd name="connsiteX9" fmla="*/ 274 w 69865"/>
                <a:gd name="connsiteY9" fmla="*/ 2560 h 177135"/>
                <a:gd name="connsiteX10" fmla="*/ 3273 w 69865"/>
                <a:gd name="connsiteY10" fmla="*/ 5040 h 177135"/>
                <a:gd name="connsiteX11" fmla="*/ 27973 w 69865"/>
                <a:gd name="connsiteY11" fmla="*/ 20450 h 177135"/>
                <a:gd name="connsiteX12" fmla="*/ 28325 w 69865"/>
                <a:gd name="connsiteY12" fmla="*/ 25942 h 177135"/>
                <a:gd name="connsiteX13" fmla="*/ 28325 w 69865"/>
                <a:gd name="connsiteY13" fmla="*/ 63140 h 177135"/>
                <a:gd name="connsiteX14" fmla="*/ 32913 w 69865"/>
                <a:gd name="connsiteY14" fmla="*/ 79437 h 177135"/>
                <a:gd name="connsiteX15" fmla="*/ 49320 w 69865"/>
                <a:gd name="connsiteY15" fmla="*/ 88648 h 177135"/>
                <a:gd name="connsiteX16" fmla="*/ 28502 w 69865"/>
                <a:gd name="connsiteY16" fmla="*/ 107424 h 177135"/>
                <a:gd name="connsiteX17" fmla="*/ 28325 w 69865"/>
                <a:gd name="connsiteY17" fmla="*/ 114509 h 177135"/>
                <a:gd name="connsiteX18" fmla="*/ 28325 w 69865"/>
                <a:gd name="connsiteY18" fmla="*/ 151708 h 177135"/>
                <a:gd name="connsiteX19" fmla="*/ 22856 w 69865"/>
                <a:gd name="connsiteY19" fmla="*/ 165525 h 177135"/>
                <a:gd name="connsiteX20" fmla="*/ 3979 w 69865"/>
                <a:gd name="connsiteY20" fmla="*/ 172256 h 177135"/>
                <a:gd name="connsiteX21" fmla="*/ 274 w 69865"/>
                <a:gd name="connsiteY21" fmla="*/ 174736 h 177135"/>
                <a:gd name="connsiteX22" fmla="*/ 4684 w 69865"/>
                <a:gd name="connsiteY22" fmla="*/ 177216 h 177135"/>
                <a:gd name="connsiteX23" fmla="*/ 42087 w 69865"/>
                <a:gd name="connsiteY23" fmla="*/ 154896 h 177135"/>
                <a:gd name="connsiteX24" fmla="*/ 42087 w 69865"/>
                <a:gd name="connsiteY24" fmla="*/ 113270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9865" h="177135">
                  <a:moveTo>
                    <a:pt x="42087" y="113270"/>
                  </a:moveTo>
                  <a:cubicBezTo>
                    <a:pt x="42087" y="108664"/>
                    <a:pt x="42087" y="102996"/>
                    <a:pt x="47909" y="97859"/>
                  </a:cubicBezTo>
                  <a:cubicBezTo>
                    <a:pt x="52143" y="94493"/>
                    <a:pt x="57789" y="91659"/>
                    <a:pt x="66610" y="91128"/>
                  </a:cubicBezTo>
                  <a:cubicBezTo>
                    <a:pt x="68727" y="90950"/>
                    <a:pt x="70139" y="90950"/>
                    <a:pt x="70139" y="88648"/>
                  </a:cubicBezTo>
                  <a:cubicBezTo>
                    <a:pt x="70139" y="86345"/>
                    <a:pt x="68551" y="86345"/>
                    <a:pt x="67139" y="86168"/>
                  </a:cubicBezTo>
                  <a:cubicBezTo>
                    <a:pt x="46145" y="84751"/>
                    <a:pt x="42263" y="72528"/>
                    <a:pt x="42087" y="67568"/>
                  </a:cubicBezTo>
                  <a:lnTo>
                    <a:pt x="42087" y="25942"/>
                  </a:lnTo>
                  <a:cubicBezTo>
                    <a:pt x="42087" y="21159"/>
                    <a:pt x="42087" y="13188"/>
                    <a:pt x="32736" y="7165"/>
                  </a:cubicBezTo>
                  <a:cubicBezTo>
                    <a:pt x="22856" y="788"/>
                    <a:pt x="9095" y="80"/>
                    <a:pt x="4684" y="80"/>
                  </a:cubicBezTo>
                  <a:cubicBezTo>
                    <a:pt x="2214" y="80"/>
                    <a:pt x="274" y="80"/>
                    <a:pt x="274" y="2560"/>
                  </a:cubicBezTo>
                  <a:cubicBezTo>
                    <a:pt x="274" y="4862"/>
                    <a:pt x="1861" y="5040"/>
                    <a:pt x="3273" y="5040"/>
                  </a:cubicBezTo>
                  <a:cubicBezTo>
                    <a:pt x="19857" y="5925"/>
                    <a:pt x="26561" y="13896"/>
                    <a:pt x="27973" y="20450"/>
                  </a:cubicBezTo>
                  <a:cubicBezTo>
                    <a:pt x="28325" y="22222"/>
                    <a:pt x="28325" y="23462"/>
                    <a:pt x="28325" y="25942"/>
                  </a:cubicBezTo>
                  <a:lnTo>
                    <a:pt x="28325" y="63140"/>
                  </a:lnTo>
                  <a:cubicBezTo>
                    <a:pt x="28325" y="68277"/>
                    <a:pt x="28325" y="74654"/>
                    <a:pt x="32913" y="79437"/>
                  </a:cubicBezTo>
                  <a:cubicBezTo>
                    <a:pt x="35383" y="81739"/>
                    <a:pt x="39440" y="85991"/>
                    <a:pt x="49320" y="88648"/>
                  </a:cubicBezTo>
                  <a:cubicBezTo>
                    <a:pt x="42263" y="90596"/>
                    <a:pt x="30443" y="95379"/>
                    <a:pt x="28502" y="107424"/>
                  </a:cubicBezTo>
                  <a:cubicBezTo>
                    <a:pt x="28325" y="108487"/>
                    <a:pt x="28325" y="108841"/>
                    <a:pt x="28325" y="114509"/>
                  </a:cubicBezTo>
                  <a:lnTo>
                    <a:pt x="28325" y="151708"/>
                  </a:lnTo>
                  <a:cubicBezTo>
                    <a:pt x="28325" y="155251"/>
                    <a:pt x="28325" y="160565"/>
                    <a:pt x="22856" y="165525"/>
                  </a:cubicBezTo>
                  <a:cubicBezTo>
                    <a:pt x="17563" y="170130"/>
                    <a:pt x="10859" y="171724"/>
                    <a:pt x="3979" y="172256"/>
                  </a:cubicBezTo>
                  <a:cubicBezTo>
                    <a:pt x="1509" y="172433"/>
                    <a:pt x="274" y="172433"/>
                    <a:pt x="274" y="174736"/>
                  </a:cubicBezTo>
                  <a:cubicBezTo>
                    <a:pt x="274" y="177216"/>
                    <a:pt x="2214" y="177216"/>
                    <a:pt x="4684" y="177216"/>
                  </a:cubicBezTo>
                  <a:cubicBezTo>
                    <a:pt x="23562" y="177216"/>
                    <a:pt x="41910" y="169244"/>
                    <a:pt x="42087" y="154896"/>
                  </a:cubicBezTo>
                  <a:lnTo>
                    <a:pt x="42087" y="113270"/>
                  </a:lnTo>
                  <a:close/>
                </a:path>
              </a:pathLst>
            </a:custGeom>
            <a:solidFill>
              <a:srgbClr val="000000"/>
            </a:solidFill>
            <a:ln w="25298"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127F667F-30AE-EA90-DCDA-ACF799486759}"/>
                </a:ext>
              </a:extLst>
            </p:cNvPr>
            <p:cNvSpPr/>
            <p:nvPr>
              <p:custDataLst>
                <p:tags r:id="rId41"/>
              </p:custDataLst>
            </p:nvPr>
          </p:nvSpPr>
          <p:spPr>
            <a:xfrm>
              <a:off x="9601694" y="4330717"/>
              <a:ext cx="58473" cy="253051"/>
            </a:xfrm>
            <a:custGeom>
              <a:avLst/>
              <a:gdLst>
                <a:gd name="connsiteX0" fmla="*/ 58751 w 58473"/>
                <a:gd name="connsiteY0" fmla="*/ 250599 h 253051"/>
                <a:gd name="connsiteX1" fmla="*/ 54467 w 58473"/>
                <a:gd name="connsiteY1" fmla="*/ 245031 h 253051"/>
                <a:gd name="connsiteX2" fmla="*/ 14896 w 58473"/>
                <a:gd name="connsiteY2" fmla="*/ 126604 h 253051"/>
                <a:gd name="connsiteX3" fmla="*/ 55475 w 58473"/>
                <a:gd name="connsiteY3" fmla="*/ 6910 h 253051"/>
                <a:gd name="connsiteX4" fmla="*/ 58751 w 58473"/>
                <a:gd name="connsiteY4" fmla="*/ 2608 h 253051"/>
                <a:gd name="connsiteX5" fmla="*/ 56231 w 58473"/>
                <a:gd name="connsiteY5" fmla="*/ 78 h 253051"/>
                <a:gd name="connsiteX6" fmla="*/ 16157 w 58473"/>
                <a:gd name="connsiteY6" fmla="*/ 49423 h 253051"/>
                <a:gd name="connsiteX7" fmla="*/ 278 w 58473"/>
                <a:gd name="connsiteY7" fmla="*/ 126604 h 253051"/>
                <a:gd name="connsiteX8" fmla="*/ 16913 w 58473"/>
                <a:gd name="connsiteY8" fmla="*/ 205555 h 253051"/>
                <a:gd name="connsiteX9" fmla="*/ 56231 w 58473"/>
                <a:gd name="connsiteY9" fmla="*/ 253129 h 253051"/>
                <a:gd name="connsiteX10" fmla="*/ 58751 w 58473"/>
                <a:gd name="connsiteY10" fmla="*/ 250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473" h="253051">
                  <a:moveTo>
                    <a:pt x="58751" y="250599"/>
                  </a:moveTo>
                  <a:cubicBezTo>
                    <a:pt x="58751" y="249839"/>
                    <a:pt x="58751" y="249333"/>
                    <a:pt x="54467" y="245031"/>
                  </a:cubicBezTo>
                  <a:cubicBezTo>
                    <a:pt x="22962" y="213147"/>
                    <a:pt x="14896" y="165320"/>
                    <a:pt x="14896" y="126604"/>
                  </a:cubicBezTo>
                  <a:cubicBezTo>
                    <a:pt x="14896" y="82573"/>
                    <a:pt x="24474" y="38542"/>
                    <a:pt x="55475" y="6910"/>
                  </a:cubicBezTo>
                  <a:cubicBezTo>
                    <a:pt x="58751" y="3874"/>
                    <a:pt x="58751" y="3368"/>
                    <a:pt x="58751" y="2608"/>
                  </a:cubicBezTo>
                  <a:cubicBezTo>
                    <a:pt x="58751" y="837"/>
                    <a:pt x="57743" y="78"/>
                    <a:pt x="56231" y="78"/>
                  </a:cubicBezTo>
                  <a:cubicBezTo>
                    <a:pt x="53710" y="78"/>
                    <a:pt x="31027" y="17285"/>
                    <a:pt x="16157" y="49423"/>
                  </a:cubicBezTo>
                  <a:cubicBezTo>
                    <a:pt x="3303" y="77259"/>
                    <a:pt x="278" y="105347"/>
                    <a:pt x="278" y="126604"/>
                  </a:cubicBezTo>
                  <a:cubicBezTo>
                    <a:pt x="278" y="146341"/>
                    <a:pt x="3051" y="176961"/>
                    <a:pt x="16913" y="205555"/>
                  </a:cubicBezTo>
                  <a:cubicBezTo>
                    <a:pt x="32035" y="236681"/>
                    <a:pt x="53710" y="253129"/>
                    <a:pt x="56231" y="253129"/>
                  </a:cubicBezTo>
                  <a:cubicBezTo>
                    <a:pt x="57743" y="253129"/>
                    <a:pt x="58751" y="252370"/>
                    <a:pt x="58751" y="250599"/>
                  </a:cubicBezTo>
                  <a:close/>
                </a:path>
              </a:pathLst>
            </a:custGeom>
            <a:solidFill>
              <a:srgbClr val="000000"/>
            </a:solidFill>
            <a:ln w="25298"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CE027F0C-00DE-39A3-C58D-25CEC93A0B83}"/>
                </a:ext>
              </a:extLst>
            </p:cNvPr>
            <p:cNvSpPr/>
            <p:nvPr>
              <p:custDataLst>
                <p:tags r:id="rId42"/>
              </p:custDataLst>
            </p:nvPr>
          </p:nvSpPr>
          <p:spPr>
            <a:xfrm>
              <a:off x="9682067" y="4408657"/>
              <a:ext cx="125515" cy="114632"/>
            </a:xfrm>
            <a:custGeom>
              <a:avLst/>
              <a:gdLst>
                <a:gd name="connsiteX0" fmla="*/ 77154 w 125515"/>
                <a:gd name="connsiteY0" fmla="*/ 35505 h 114632"/>
                <a:gd name="connsiteX1" fmla="*/ 102106 w 125515"/>
                <a:gd name="connsiteY1" fmla="*/ 5645 h 114632"/>
                <a:gd name="connsiteX2" fmla="*/ 114708 w 125515"/>
                <a:gd name="connsiteY2" fmla="*/ 8935 h 114632"/>
                <a:gd name="connsiteX3" fmla="*/ 102610 w 125515"/>
                <a:gd name="connsiteY3" fmla="*/ 22600 h 114632"/>
                <a:gd name="connsiteX4" fmla="*/ 112187 w 125515"/>
                <a:gd name="connsiteY4" fmla="*/ 31456 h 114632"/>
                <a:gd name="connsiteX5" fmla="*/ 125797 w 125515"/>
                <a:gd name="connsiteY5" fmla="*/ 16779 h 114632"/>
                <a:gd name="connsiteX6" fmla="*/ 102358 w 125515"/>
                <a:gd name="connsiteY6" fmla="*/ 78 h 114632"/>
                <a:gd name="connsiteX7" fmla="*/ 75894 w 125515"/>
                <a:gd name="connsiteY7" fmla="*/ 19310 h 114632"/>
                <a:gd name="connsiteX8" fmla="*/ 48673 w 125515"/>
                <a:gd name="connsiteY8" fmla="*/ 78 h 114632"/>
                <a:gd name="connsiteX9" fmla="*/ 8095 w 125515"/>
                <a:gd name="connsiteY9" fmla="*/ 39048 h 114632"/>
                <a:gd name="connsiteX10" fmla="*/ 11120 w 125515"/>
                <a:gd name="connsiteY10" fmla="*/ 41578 h 114632"/>
                <a:gd name="connsiteX11" fmla="*/ 14396 w 125515"/>
                <a:gd name="connsiteY11" fmla="*/ 38795 h 114632"/>
                <a:gd name="connsiteX12" fmla="*/ 48169 w 125515"/>
                <a:gd name="connsiteY12" fmla="*/ 5645 h 114632"/>
                <a:gd name="connsiteX13" fmla="*/ 61780 w 125515"/>
                <a:gd name="connsiteY13" fmla="*/ 22600 h 114632"/>
                <a:gd name="connsiteX14" fmla="*/ 48169 w 125515"/>
                <a:gd name="connsiteY14" fmla="*/ 82826 h 114632"/>
                <a:gd name="connsiteX15" fmla="*/ 24226 w 125515"/>
                <a:gd name="connsiteY15" fmla="*/ 109143 h 114632"/>
                <a:gd name="connsiteX16" fmla="*/ 11624 w 125515"/>
                <a:gd name="connsiteY16" fmla="*/ 105853 h 114632"/>
                <a:gd name="connsiteX17" fmla="*/ 23470 w 125515"/>
                <a:gd name="connsiteY17" fmla="*/ 92189 h 114632"/>
                <a:gd name="connsiteX18" fmla="*/ 14144 w 125515"/>
                <a:gd name="connsiteY18" fmla="*/ 83332 h 114632"/>
                <a:gd name="connsiteX19" fmla="*/ 282 w 125515"/>
                <a:gd name="connsiteY19" fmla="*/ 98009 h 114632"/>
                <a:gd name="connsiteX20" fmla="*/ 23974 w 125515"/>
                <a:gd name="connsiteY20" fmla="*/ 114710 h 114632"/>
                <a:gd name="connsiteX21" fmla="*/ 50438 w 125515"/>
                <a:gd name="connsiteY21" fmla="*/ 95478 h 114632"/>
                <a:gd name="connsiteX22" fmla="*/ 77658 w 125515"/>
                <a:gd name="connsiteY22" fmla="*/ 114710 h 114632"/>
                <a:gd name="connsiteX23" fmla="*/ 117984 w 125515"/>
                <a:gd name="connsiteY23" fmla="*/ 75740 h 114632"/>
                <a:gd name="connsiteX24" fmla="*/ 114960 w 125515"/>
                <a:gd name="connsiteY24" fmla="*/ 73210 h 114632"/>
                <a:gd name="connsiteX25" fmla="*/ 111683 w 125515"/>
                <a:gd name="connsiteY25" fmla="*/ 75993 h 114632"/>
                <a:gd name="connsiteX26" fmla="*/ 78162 w 125515"/>
                <a:gd name="connsiteY26" fmla="*/ 109143 h 114632"/>
                <a:gd name="connsiteX27" fmla="*/ 64300 w 125515"/>
                <a:gd name="connsiteY27" fmla="*/ 92442 h 114632"/>
                <a:gd name="connsiteX28" fmla="*/ 68585 w 125515"/>
                <a:gd name="connsiteY28" fmla="*/ 70173 h 114632"/>
                <a:gd name="connsiteX29" fmla="*/ 77154 w 125515"/>
                <a:gd name="connsiteY29" fmla="*/ 3550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5515" h="114632">
                  <a:moveTo>
                    <a:pt x="77154" y="35505"/>
                  </a:moveTo>
                  <a:cubicBezTo>
                    <a:pt x="78666" y="28926"/>
                    <a:pt x="84463" y="5645"/>
                    <a:pt x="102106" y="5645"/>
                  </a:cubicBezTo>
                  <a:cubicBezTo>
                    <a:pt x="103366" y="5645"/>
                    <a:pt x="109415" y="5645"/>
                    <a:pt x="114708" y="8935"/>
                  </a:cubicBezTo>
                  <a:cubicBezTo>
                    <a:pt x="107651" y="10200"/>
                    <a:pt x="102610" y="16526"/>
                    <a:pt x="102610" y="22600"/>
                  </a:cubicBezTo>
                  <a:cubicBezTo>
                    <a:pt x="102610" y="26648"/>
                    <a:pt x="105382" y="31456"/>
                    <a:pt x="112187" y="31456"/>
                  </a:cubicBezTo>
                  <a:cubicBezTo>
                    <a:pt x="117732" y="31456"/>
                    <a:pt x="125797" y="26901"/>
                    <a:pt x="125797" y="16779"/>
                  </a:cubicBezTo>
                  <a:cubicBezTo>
                    <a:pt x="125797" y="3621"/>
                    <a:pt x="110927" y="78"/>
                    <a:pt x="102358" y="78"/>
                  </a:cubicBezTo>
                  <a:cubicBezTo>
                    <a:pt x="87740" y="78"/>
                    <a:pt x="78918" y="13490"/>
                    <a:pt x="75894" y="19310"/>
                  </a:cubicBezTo>
                  <a:cubicBezTo>
                    <a:pt x="69593" y="2608"/>
                    <a:pt x="55983" y="78"/>
                    <a:pt x="48673" y="78"/>
                  </a:cubicBezTo>
                  <a:cubicBezTo>
                    <a:pt x="22461" y="78"/>
                    <a:pt x="8095" y="32722"/>
                    <a:pt x="8095" y="39048"/>
                  </a:cubicBezTo>
                  <a:cubicBezTo>
                    <a:pt x="8095" y="41578"/>
                    <a:pt x="10616" y="41578"/>
                    <a:pt x="11120" y="41578"/>
                  </a:cubicBezTo>
                  <a:cubicBezTo>
                    <a:pt x="13136" y="41578"/>
                    <a:pt x="13892" y="41072"/>
                    <a:pt x="14396" y="38795"/>
                  </a:cubicBezTo>
                  <a:cubicBezTo>
                    <a:pt x="22966" y="11971"/>
                    <a:pt x="39600" y="5645"/>
                    <a:pt x="48169" y="5645"/>
                  </a:cubicBezTo>
                  <a:cubicBezTo>
                    <a:pt x="52958" y="5645"/>
                    <a:pt x="61780" y="7923"/>
                    <a:pt x="61780" y="22600"/>
                  </a:cubicBezTo>
                  <a:cubicBezTo>
                    <a:pt x="61780" y="30444"/>
                    <a:pt x="57495" y="47399"/>
                    <a:pt x="48169" y="82826"/>
                  </a:cubicBezTo>
                  <a:cubicBezTo>
                    <a:pt x="44137" y="98515"/>
                    <a:pt x="35315" y="109143"/>
                    <a:pt x="24226" y="109143"/>
                  </a:cubicBezTo>
                  <a:cubicBezTo>
                    <a:pt x="22713" y="109143"/>
                    <a:pt x="16917" y="109143"/>
                    <a:pt x="11624" y="105853"/>
                  </a:cubicBezTo>
                  <a:cubicBezTo>
                    <a:pt x="17925" y="104588"/>
                    <a:pt x="23470" y="99274"/>
                    <a:pt x="23470" y="92189"/>
                  </a:cubicBezTo>
                  <a:cubicBezTo>
                    <a:pt x="23470" y="85356"/>
                    <a:pt x="17925" y="83332"/>
                    <a:pt x="14144" y="83332"/>
                  </a:cubicBezTo>
                  <a:cubicBezTo>
                    <a:pt x="6583" y="83332"/>
                    <a:pt x="282" y="89911"/>
                    <a:pt x="282" y="98009"/>
                  </a:cubicBezTo>
                  <a:cubicBezTo>
                    <a:pt x="282" y="109649"/>
                    <a:pt x="12884" y="114710"/>
                    <a:pt x="23974" y="114710"/>
                  </a:cubicBezTo>
                  <a:cubicBezTo>
                    <a:pt x="40608" y="114710"/>
                    <a:pt x="49682" y="96997"/>
                    <a:pt x="50438" y="95478"/>
                  </a:cubicBezTo>
                  <a:cubicBezTo>
                    <a:pt x="53462" y="104841"/>
                    <a:pt x="62536" y="114710"/>
                    <a:pt x="77658" y="114710"/>
                  </a:cubicBezTo>
                  <a:cubicBezTo>
                    <a:pt x="103618" y="114710"/>
                    <a:pt x="117984" y="82067"/>
                    <a:pt x="117984" y="75740"/>
                  </a:cubicBezTo>
                  <a:cubicBezTo>
                    <a:pt x="117984" y="73210"/>
                    <a:pt x="115716" y="73210"/>
                    <a:pt x="114960" y="73210"/>
                  </a:cubicBezTo>
                  <a:cubicBezTo>
                    <a:pt x="112691" y="73210"/>
                    <a:pt x="112187" y="74222"/>
                    <a:pt x="111683" y="75993"/>
                  </a:cubicBezTo>
                  <a:cubicBezTo>
                    <a:pt x="103366" y="103070"/>
                    <a:pt x="86227" y="109143"/>
                    <a:pt x="78162" y="109143"/>
                  </a:cubicBezTo>
                  <a:cubicBezTo>
                    <a:pt x="68332" y="109143"/>
                    <a:pt x="64300" y="101045"/>
                    <a:pt x="64300" y="92442"/>
                  </a:cubicBezTo>
                  <a:cubicBezTo>
                    <a:pt x="64300" y="86875"/>
                    <a:pt x="65812" y="81307"/>
                    <a:pt x="68585" y="70173"/>
                  </a:cubicBezTo>
                  <a:lnTo>
                    <a:pt x="77154" y="35505"/>
                  </a:lnTo>
                  <a:close/>
                </a:path>
              </a:pathLst>
            </a:custGeom>
            <a:solidFill>
              <a:srgbClr val="000000"/>
            </a:solidFill>
            <a:ln w="25298"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D5A8CE26-6083-40F6-ADDD-24E67AC8ABA3}"/>
                </a:ext>
              </a:extLst>
            </p:cNvPr>
            <p:cNvSpPr/>
            <p:nvPr>
              <p:custDataLst>
                <p:tags r:id="rId43"/>
              </p:custDataLst>
            </p:nvPr>
          </p:nvSpPr>
          <p:spPr>
            <a:xfrm>
              <a:off x="9832037" y="4441669"/>
              <a:ext cx="112031" cy="128069"/>
            </a:xfrm>
            <a:custGeom>
              <a:avLst/>
              <a:gdLst>
                <a:gd name="connsiteX0" fmla="*/ 112319 w 112031"/>
                <a:gd name="connsiteY0" fmla="*/ 2383 h 128069"/>
                <a:gd name="connsiteX1" fmla="*/ 110025 w 112031"/>
                <a:gd name="connsiteY1" fmla="*/ 80 h 128069"/>
                <a:gd name="connsiteX2" fmla="*/ 106497 w 112031"/>
                <a:gd name="connsiteY2" fmla="*/ 2560 h 128069"/>
                <a:gd name="connsiteX3" fmla="*/ 97852 w 112031"/>
                <a:gd name="connsiteY3" fmla="*/ 12656 h 128069"/>
                <a:gd name="connsiteX4" fmla="*/ 69271 w 112031"/>
                <a:gd name="connsiteY4" fmla="*/ 80 h 128069"/>
                <a:gd name="connsiteX5" fmla="*/ 22341 w 112031"/>
                <a:gd name="connsiteY5" fmla="*/ 40644 h 128069"/>
                <a:gd name="connsiteX6" fmla="*/ 28163 w 112031"/>
                <a:gd name="connsiteY6" fmla="*/ 56940 h 128069"/>
                <a:gd name="connsiteX7" fmla="*/ 52687 w 112031"/>
                <a:gd name="connsiteY7" fmla="*/ 68454 h 128069"/>
                <a:gd name="connsiteX8" fmla="*/ 67683 w 112031"/>
                <a:gd name="connsiteY8" fmla="*/ 71997 h 128069"/>
                <a:gd name="connsiteX9" fmla="*/ 84091 w 112031"/>
                <a:gd name="connsiteY9" fmla="*/ 90596 h 128069"/>
                <a:gd name="connsiteX10" fmla="*/ 48982 w 112031"/>
                <a:gd name="connsiteY10" fmla="*/ 121772 h 128069"/>
                <a:gd name="connsiteX11" fmla="*/ 14755 w 112031"/>
                <a:gd name="connsiteY11" fmla="*/ 96619 h 128069"/>
                <a:gd name="connsiteX12" fmla="*/ 15813 w 112031"/>
                <a:gd name="connsiteY12" fmla="*/ 87762 h 128069"/>
                <a:gd name="connsiteX13" fmla="*/ 15990 w 112031"/>
                <a:gd name="connsiteY13" fmla="*/ 86699 h 128069"/>
                <a:gd name="connsiteX14" fmla="*/ 13167 w 112031"/>
                <a:gd name="connsiteY14" fmla="*/ 84396 h 128069"/>
                <a:gd name="connsiteX15" fmla="*/ 9815 w 112031"/>
                <a:gd name="connsiteY15" fmla="*/ 87939 h 128069"/>
                <a:gd name="connsiteX16" fmla="*/ 817 w 112031"/>
                <a:gd name="connsiteY16" fmla="*/ 123366 h 128069"/>
                <a:gd name="connsiteX17" fmla="*/ 288 w 112031"/>
                <a:gd name="connsiteY17" fmla="*/ 126023 h 128069"/>
                <a:gd name="connsiteX18" fmla="*/ 2758 w 112031"/>
                <a:gd name="connsiteY18" fmla="*/ 128149 h 128069"/>
                <a:gd name="connsiteX19" fmla="*/ 6286 w 112031"/>
                <a:gd name="connsiteY19" fmla="*/ 125669 h 128069"/>
                <a:gd name="connsiteX20" fmla="*/ 14755 w 112031"/>
                <a:gd name="connsiteY20" fmla="*/ 115749 h 128069"/>
                <a:gd name="connsiteX21" fmla="*/ 48452 w 112031"/>
                <a:gd name="connsiteY21" fmla="*/ 128149 h 128069"/>
                <a:gd name="connsiteX22" fmla="*/ 96617 w 112031"/>
                <a:gd name="connsiteY22" fmla="*/ 84219 h 128069"/>
                <a:gd name="connsiteX23" fmla="*/ 89560 w 112031"/>
                <a:gd name="connsiteY23" fmla="*/ 65266 h 128069"/>
                <a:gd name="connsiteX24" fmla="*/ 57979 w 112031"/>
                <a:gd name="connsiteY24" fmla="*/ 52866 h 128069"/>
                <a:gd name="connsiteX25" fmla="*/ 46864 w 112031"/>
                <a:gd name="connsiteY25" fmla="*/ 50032 h 128069"/>
                <a:gd name="connsiteX26" fmla="*/ 35044 w 112031"/>
                <a:gd name="connsiteY26" fmla="*/ 33913 h 128069"/>
                <a:gd name="connsiteX27" fmla="*/ 69094 w 112031"/>
                <a:gd name="connsiteY27" fmla="*/ 5748 h 128069"/>
                <a:gd name="connsiteX28" fmla="*/ 97323 w 112031"/>
                <a:gd name="connsiteY28" fmla="*/ 33381 h 128069"/>
                <a:gd name="connsiteX29" fmla="*/ 96617 w 112031"/>
                <a:gd name="connsiteY29" fmla="*/ 41352 h 128069"/>
                <a:gd name="connsiteX30" fmla="*/ 99616 w 112031"/>
                <a:gd name="connsiteY30" fmla="*/ 43832 h 128069"/>
                <a:gd name="connsiteX31" fmla="*/ 103145 w 112031"/>
                <a:gd name="connsiteY31" fmla="*/ 39935 h 128069"/>
                <a:gd name="connsiteX32" fmla="*/ 112319 w 112031"/>
                <a:gd name="connsiteY32" fmla="*/ 2383 h 128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2031" h="128069">
                  <a:moveTo>
                    <a:pt x="112319" y="2383"/>
                  </a:moveTo>
                  <a:cubicBezTo>
                    <a:pt x="112319" y="1497"/>
                    <a:pt x="111790" y="80"/>
                    <a:pt x="110025" y="80"/>
                  </a:cubicBezTo>
                  <a:cubicBezTo>
                    <a:pt x="108967" y="80"/>
                    <a:pt x="108790" y="257"/>
                    <a:pt x="106497" y="2560"/>
                  </a:cubicBezTo>
                  <a:lnTo>
                    <a:pt x="97852" y="12656"/>
                  </a:lnTo>
                  <a:cubicBezTo>
                    <a:pt x="91148" y="3268"/>
                    <a:pt x="80033" y="80"/>
                    <a:pt x="69271" y="80"/>
                  </a:cubicBezTo>
                  <a:cubicBezTo>
                    <a:pt x="44395" y="80"/>
                    <a:pt x="22341" y="20273"/>
                    <a:pt x="22341" y="40644"/>
                  </a:cubicBezTo>
                  <a:cubicBezTo>
                    <a:pt x="22341" y="43301"/>
                    <a:pt x="22870" y="50386"/>
                    <a:pt x="28163" y="56940"/>
                  </a:cubicBezTo>
                  <a:cubicBezTo>
                    <a:pt x="34162" y="64026"/>
                    <a:pt x="40690" y="65620"/>
                    <a:pt x="52687" y="68454"/>
                  </a:cubicBezTo>
                  <a:cubicBezTo>
                    <a:pt x="56215" y="69340"/>
                    <a:pt x="65036" y="71288"/>
                    <a:pt x="67683" y="71997"/>
                  </a:cubicBezTo>
                  <a:cubicBezTo>
                    <a:pt x="73329" y="73414"/>
                    <a:pt x="84091" y="77311"/>
                    <a:pt x="84091" y="90596"/>
                  </a:cubicBezTo>
                  <a:cubicBezTo>
                    <a:pt x="84091" y="104944"/>
                    <a:pt x="69094" y="121772"/>
                    <a:pt x="48982" y="121772"/>
                  </a:cubicBezTo>
                  <a:cubicBezTo>
                    <a:pt x="33456" y="121772"/>
                    <a:pt x="14755" y="116281"/>
                    <a:pt x="14755" y="96619"/>
                  </a:cubicBezTo>
                  <a:cubicBezTo>
                    <a:pt x="14755" y="94847"/>
                    <a:pt x="15108" y="90950"/>
                    <a:pt x="15813" y="87762"/>
                  </a:cubicBezTo>
                  <a:cubicBezTo>
                    <a:pt x="15990" y="87053"/>
                    <a:pt x="15990" y="86876"/>
                    <a:pt x="15990" y="86699"/>
                  </a:cubicBezTo>
                  <a:cubicBezTo>
                    <a:pt x="15990" y="84396"/>
                    <a:pt x="13873" y="84396"/>
                    <a:pt x="13167" y="84396"/>
                  </a:cubicBezTo>
                  <a:cubicBezTo>
                    <a:pt x="10697" y="84396"/>
                    <a:pt x="10520" y="84751"/>
                    <a:pt x="9815" y="87939"/>
                  </a:cubicBezTo>
                  <a:lnTo>
                    <a:pt x="817" y="123366"/>
                  </a:lnTo>
                  <a:cubicBezTo>
                    <a:pt x="641" y="124075"/>
                    <a:pt x="288" y="125138"/>
                    <a:pt x="288" y="126023"/>
                  </a:cubicBezTo>
                  <a:cubicBezTo>
                    <a:pt x="288" y="127086"/>
                    <a:pt x="993" y="128149"/>
                    <a:pt x="2758" y="128149"/>
                  </a:cubicBezTo>
                  <a:cubicBezTo>
                    <a:pt x="3816" y="128149"/>
                    <a:pt x="3993" y="127972"/>
                    <a:pt x="6286" y="125669"/>
                  </a:cubicBezTo>
                  <a:cubicBezTo>
                    <a:pt x="8227" y="123543"/>
                    <a:pt x="12814" y="117875"/>
                    <a:pt x="14755" y="115749"/>
                  </a:cubicBezTo>
                  <a:cubicBezTo>
                    <a:pt x="24105" y="126023"/>
                    <a:pt x="37867" y="128149"/>
                    <a:pt x="48452" y="128149"/>
                  </a:cubicBezTo>
                  <a:cubicBezTo>
                    <a:pt x="75093" y="128149"/>
                    <a:pt x="96617" y="105121"/>
                    <a:pt x="96617" y="84219"/>
                  </a:cubicBezTo>
                  <a:cubicBezTo>
                    <a:pt x="96617" y="76425"/>
                    <a:pt x="93441" y="69340"/>
                    <a:pt x="89560" y="65266"/>
                  </a:cubicBezTo>
                  <a:cubicBezTo>
                    <a:pt x="83385" y="58889"/>
                    <a:pt x="80739" y="58180"/>
                    <a:pt x="57979" y="52866"/>
                  </a:cubicBezTo>
                  <a:cubicBezTo>
                    <a:pt x="54274" y="51981"/>
                    <a:pt x="48452" y="50563"/>
                    <a:pt x="46864" y="50032"/>
                  </a:cubicBezTo>
                  <a:cubicBezTo>
                    <a:pt x="42454" y="48438"/>
                    <a:pt x="35044" y="44009"/>
                    <a:pt x="35044" y="33913"/>
                  </a:cubicBezTo>
                  <a:cubicBezTo>
                    <a:pt x="35044" y="19919"/>
                    <a:pt x="50746" y="5748"/>
                    <a:pt x="69094" y="5748"/>
                  </a:cubicBezTo>
                  <a:cubicBezTo>
                    <a:pt x="88148" y="5748"/>
                    <a:pt x="97323" y="16553"/>
                    <a:pt x="97323" y="33381"/>
                  </a:cubicBezTo>
                  <a:cubicBezTo>
                    <a:pt x="97323" y="35684"/>
                    <a:pt x="96617" y="39758"/>
                    <a:pt x="96617" y="41352"/>
                  </a:cubicBezTo>
                  <a:cubicBezTo>
                    <a:pt x="96617" y="43832"/>
                    <a:pt x="98734" y="43832"/>
                    <a:pt x="99616" y="43832"/>
                  </a:cubicBezTo>
                  <a:cubicBezTo>
                    <a:pt x="102263" y="43832"/>
                    <a:pt x="102439" y="42947"/>
                    <a:pt x="103145" y="39935"/>
                  </a:cubicBezTo>
                  <a:lnTo>
                    <a:pt x="112319" y="2383"/>
                  </a:lnTo>
                  <a:close/>
                </a:path>
              </a:pathLst>
            </a:custGeom>
            <a:solidFill>
              <a:srgbClr val="000000"/>
            </a:solidFill>
            <a:ln w="25298"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1A1DC012-733A-12F1-2276-A6B010B2226B}"/>
                </a:ext>
              </a:extLst>
            </p:cNvPr>
            <p:cNvSpPr/>
            <p:nvPr>
              <p:custDataLst>
                <p:tags r:id="rId44"/>
              </p:custDataLst>
            </p:nvPr>
          </p:nvSpPr>
          <p:spPr>
            <a:xfrm>
              <a:off x="9965796" y="4459737"/>
              <a:ext cx="108502" cy="110001"/>
            </a:xfrm>
            <a:custGeom>
              <a:avLst/>
              <a:gdLst>
                <a:gd name="connsiteX0" fmla="*/ 108796 w 108502"/>
                <a:gd name="connsiteY0" fmla="*/ 6988 h 110001"/>
                <a:gd name="connsiteX1" fmla="*/ 104561 w 108502"/>
                <a:gd name="connsiteY1" fmla="*/ 80 h 110001"/>
                <a:gd name="connsiteX2" fmla="*/ 100151 w 108502"/>
                <a:gd name="connsiteY2" fmla="*/ 6988 h 110001"/>
                <a:gd name="connsiteX3" fmla="*/ 100151 w 108502"/>
                <a:gd name="connsiteY3" fmla="*/ 70403 h 110001"/>
                <a:gd name="connsiteX4" fmla="*/ 85331 w 108502"/>
                <a:gd name="connsiteY4" fmla="*/ 94316 h 110001"/>
                <a:gd name="connsiteX5" fmla="*/ 54633 w 108502"/>
                <a:gd name="connsiteY5" fmla="*/ 101401 h 110001"/>
                <a:gd name="connsiteX6" fmla="*/ 23405 w 108502"/>
                <a:gd name="connsiteY6" fmla="*/ 94139 h 110001"/>
                <a:gd name="connsiteX7" fmla="*/ 8938 w 108502"/>
                <a:gd name="connsiteY7" fmla="*/ 70580 h 110001"/>
                <a:gd name="connsiteX8" fmla="*/ 8938 w 108502"/>
                <a:gd name="connsiteY8" fmla="*/ 6988 h 110001"/>
                <a:gd name="connsiteX9" fmla="*/ 4704 w 108502"/>
                <a:gd name="connsiteY9" fmla="*/ 80 h 110001"/>
                <a:gd name="connsiteX10" fmla="*/ 293 w 108502"/>
                <a:gd name="connsiteY10" fmla="*/ 6988 h 110001"/>
                <a:gd name="connsiteX11" fmla="*/ 293 w 108502"/>
                <a:gd name="connsiteY11" fmla="*/ 70934 h 110001"/>
                <a:gd name="connsiteX12" fmla="*/ 54456 w 108502"/>
                <a:gd name="connsiteY12" fmla="*/ 110081 h 110001"/>
                <a:gd name="connsiteX13" fmla="*/ 108796 w 108502"/>
                <a:gd name="connsiteY13" fmla="*/ 70757 h 110001"/>
                <a:gd name="connsiteX14" fmla="*/ 108796 w 108502"/>
                <a:gd name="connsiteY14" fmla="*/ 6988 h 11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502" h="110001">
                  <a:moveTo>
                    <a:pt x="108796" y="6988"/>
                  </a:moveTo>
                  <a:cubicBezTo>
                    <a:pt x="108796" y="4331"/>
                    <a:pt x="108796" y="80"/>
                    <a:pt x="104561" y="80"/>
                  </a:cubicBezTo>
                  <a:cubicBezTo>
                    <a:pt x="100151" y="80"/>
                    <a:pt x="100151" y="4154"/>
                    <a:pt x="100151" y="6988"/>
                  </a:cubicBezTo>
                  <a:lnTo>
                    <a:pt x="100151" y="70403"/>
                  </a:lnTo>
                  <a:cubicBezTo>
                    <a:pt x="100151" y="75185"/>
                    <a:pt x="100151" y="85991"/>
                    <a:pt x="85331" y="94316"/>
                  </a:cubicBezTo>
                  <a:cubicBezTo>
                    <a:pt x="74569" y="100161"/>
                    <a:pt x="61866" y="101401"/>
                    <a:pt x="54633" y="101401"/>
                  </a:cubicBezTo>
                  <a:cubicBezTo>
                    <a:pt x="38931" y="101401"/>
                    <a:pt x="27992" y="96796"/>
                    <a:pt x="23405" y="94139"/>
                  </a:cubicBezTo>
                  <a:cubicBezTo>
                    <a:pt x="10879" y="86699"/>
                    <a:pt x="8938" y="78728"/>
                    <a:pt x="8938" y="70580"/>
                  </a:cubicBezTo>
                  <a:lnTo>
                    <a:pt x="8938" y="6988"/>
                  </a:lnTo>
                  <a:cubicBezTo>
                    <a:pt x="8938" y="4331"/>
                    <a:pt x="8938" y="80"/>
                    <a:pt x="4704" y="80"/>
                  </a:cubicBezTo>
                  <a:cubicBezTo>
                    <a:pt x="293" y="80"/>
                    <a:pt x="293" y="4154"/>
                    <a:pt x="293" y="6988"/>
                  </a:cubicBezTo>
                  <a:lnTo>
                    <a:pt x="293" y="70934"/>
                  </a:lnTo>
                  <a:cubicBezTo>
                    <a:pt x="293" y="100161"/>
                    <a:pt x="31873" y="110081"/>
                    <a:pt x="54456" y="110081"/>
                  </a:cubicBezTo>
                  <a:cubicBezTo>
                    <a:pt x="77039" y="110081"/>
                    <a:pt x="108796" y="100516"/>
                    <a:pt x="108796" y="70757"/>
                  </a:cubicBezTo>
                  <a:lnTo>
                    <a:pt x="108796" y="6988"/>
                  </a:lnTo>
                  <a:close/>
                </a:path>
              </a:pathLst>
            </a:custGeom>
            <a:solidFill>
              <a:srgbClr val="000000"/>
            </a:solidFill>
            <a:ln w="25298"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34F3D130-F99E-439D-26EF-F7C2477B9A50}"/>
                </a:ext>
              </a:extLst>
            </p:cNvPr>
            <p:cNvSpPr/>
            <p:nvPr>
              <p:custDataLst>
                <p:tags r:id="rId45"/>
              </p:custDataLst>
            </p:nvPr>
          </p:nvSpPr>
          <p:spPr>
            <a:xfrm>
              <a:off x="10104617" y="4433344"/>
              <a:ext cx="69865" cy="177135"/>
            </a:xfrm>
            <a:custGeom>
              <a:avLst/>
              <a:gdLst>
                <a:gd name="connsiteX0" fmla="*/ 42112 w 69865"/>
                <a:gd name="connsiteY0" fmla="*/ 25587 h 177135"/>
                <a:gd name="connsiteX1" fmla="*/ 47581 w 69865"/>
                <a:gd name="connsiteY1" fmla="*/ 11771 h 177135"/>
                <a:gd name="connsiteX2" fmla="*/ 66459 w 69865"/>
                <a:gd name="connsiteY2" fmla="*/ 5040 h 177135"/>
                <a:gd name="connsiteX3" fmla="*/ 70164 w 69865"/>
                <a:gd name="connsiteY3" fmla="*/ 2560 h 177135"/>
                <a:gd name="connsiteX4" fmla="*/ 65753 w 69865"/>
                <a:gd name="connsiteY4" fmla="*/ 80 h 177135"/>
                <a:gd name="connsiteX5" fmla="*/ 28350 w 69865"/>
                <a:gd name="connsiteY5" fmla="*/ 22399 h 177135"/>
                <a:gd name="connsiteX6" fmla="*/ 28350 w 69865"/>
                <a:gd name="connsiteY6" fmla="*/ 64026 h 177135"/>
                <a:gd name="connsiteX7" fmla="*/ 22528 w 69865"/>
                <a:gd name="connsiteY7" fmla="*/ 79437 h 177135"/>
                <a:gd name="connsiteX8" fmla="*/ 3827 w 69865"/>
                <a:gd name="connsiteY8" fmla="*/ 86168 h 177135"/>
                <a:gd name="connsiteX9" fmla="*/ 298 w 69865"/>
                <a:gd name="connsiteY9" fmla="*/ 88648 h 177135"/>
                <a:gd name="connsiteX10" fmla="*/ 3298 w 69865"/>
                <a:gd name="connsiteY10" fmla="*/ 91128 h 177135"/>
                <a:gd name="connsiteX11" fmla="*/ 28350 w 69865"/>
                <a:gd name="connsiteY11" fmla="*/ 109727 h 177135"/>
                <a:gd name="connsiteX12" fmla="*/ 28350 w 69865"/>
                <a:gd name="connsiteY12" fmla="*/ 151354 h 177135"/>
                <a:gd name="connsiteX13" fmla="*/ 37701 w 69865"/>
                <a:gd name="connsiteY13" fmla="*/ 170130 h 177135"/>
                <a:gd name="connsiteX14" fmla="*/ 65753 w 69865"/>
                <a:gd name="connsiteY14" fmla="*/ 177216 h 177135"/>
                <a:gd name="connsiteX15" fmla="*/ 70164 w 69865"/>
                <a:gd name="connsiteY15" fmla="*/ 174736 h 177135"/>
                <a:gd name="connsiteX16" fmla="*/ 67164 w 69865"/>
                <a:gd name="connsiteY16" fmla="*/ 172256 h 177135"/>
                <a:gd name="connsiteX17" fmla="*/ 42464 w 69865"/>
                <a:gd name="connsiteY17" fmla="*/ 156845 h 177135"/>
                <a:gd name="connsiteX18" fmla="*/ 42112 w 69865"/>
                <a:gd name="connsiteY18" fmla="*/ 151354 h 177135"/>
                <a:gd name="connsiteX19" fmla="*/ 42112 w 69865"/>
                <a:gd name="connsiteY19" fmla="*/ 114155 h 177135"/>
                <a:gd name="connsiteX20" fmla="*/ 37525 w 69865"/>
                <a:gd name="connsiteY20" fmla="*/ 97859 h 177135"/>
                <a:gd name="connsiteX21" fmla="*/ 21117 w 69865"/>
                <a:gd name="connsiteY21" fmla="*/ 88648 h 177135"/>
                <a:gd name="connsiteX22" fmla="*/ 41935 w 69865"/>
                <a:gd name="connsiteY22" fmla="*/ 69871 h 177135"/>
                <a:gd name="connsiteX23" fmla="*/ 42112 w 69865"/>
                <a:gd name="connsiteY23" fmla="*/ 62786 h 177135"/>
                <a:gd name="connsiteX24" fmla="*/ 42112 w 69865"/>
                <a:gd name="connsiteY24" fmla="*/ 25587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9865" h="177135">
                  <a:moveTo>
                    <a:pt x="42112" y="25587"/>
                  </a:moveTo>
                  <a:cubicBezTo>
                    <a:pt x="42112" y="22045"/>
                    <a:pt x="42112" y="16731"/>
                    <a:pt x="47581" y="11771"/>
                  </a:cubicBezTo>
                  <a:cubicBezTo>
                    <a:pt x="52874" y="7165"/>
                    <a:pt x="59578" y="5571"/>
                    <a:pt x="66459" y="5040"/>
                  </a:cubicBezTo>
                  <a:cubicBezTo>
                    <a:pt x="68929" y="4862"/>
                    <a:pt x="70164" y="4862"/>
                    <a:pt x="70164" y="2560"/>
                  </a:cubicBezTo>
                  <a:cubicBezTo>
                    <a:pt x="70164" y="80"/>
                    <a:pt x="68399" y="80"/>
                    <a:pt x="65753" y="80"/>
                  </a:cubicBezTo>
                  <a:cubicBezTo>
                    <a:pt x="46875" y="80"/>
                    <a:pt x="28527" y="8051"/>
                    <a:pt x="28350" y="22399"/>
                  </a:cubicBezTo>
                  <a:lnTo>
                    <a:pt x="28350" y="64026"/>
                  </a:lnTo>
                  <a:cubicBezTo>
                    <a:pt x="28350" y="68631"/>
                    <a:pt x="28350" y="74300"/>
                    <a:pt x="22528" y="79437"/>
                  </a:cubicBezTo>
                  <a:cubicBezTo>
                    <a:pt x="18294" y="82802"/>
                    <a:pt x="12648" y="85636"/>
                    <a:pt x="3827" y="86168"/>
                  </a:cubicBezTo>
                  <a:cubicBezTo>
                    <a:pt x="1710" y="86345"/>
                    <a:pt x="298" y="86345"/>
                    <a:pt x="298" y="88648"/>
                  </a:cubicBezTo>
                  <a:cubicBezTo>
                    <a:pt x="298" y="90950"/>
                    <a:pt x="1886" y="90950"/>
                    <a:pt x="3298" y="91128"/>
                  </a:cubicBezTo>
                  <a:cubicBezTo>
                    <a:pt x="24292" y="92545"/>
                    <a:pt x="28174" y="104767"/>
                    <a:pt x="28350" y="109727"/>
                  </a:cubicBezTo>
                  <a:lnTo>
                    <a:pt x="28350" y="151354"/>
                  </a:lnTo>
                  <a:cubicBezTo>
                    <a:pt x="28350" y="156136"/>
                    <a:pt x="28350" y="164107"/>
                    <a:pt x="37701" y="170130"/>
                  </a:cubicBezTo>
                  <a:cubicBezTo>
                    <a:pt x="47581" y="176507"/>
                    <a:pt x="61342" y="177216"/>
                    <a:pt x="65753" y="177216"/>
                  </a:cubicBezTo>
                  <a:cubicBezTo>
                    <a:pt x="68399" y="177216"/>
                    <a:pt x="70164" y="177216"/>
                    <a:pt x="70164" y="174736"/>
                  </a:cubicBezTo>
                  <a:cubicBezTo>
                    <a:pt x="70164" y="172433"/>
                    <a:pt x="68576" y="172256"/>
                    <a:pt x="67164" y="172256"/>
                  </a:cubicBezTo>
                  <a:cubicBezTo>
                    <a:pt x="50580" y="171370"/>
                    <a:pt x="43876" y="163399"/>
                    <a:pt x="42464" y="156845"/>
                  </a:cubicBezTo>
                  <a:cubicBezTo>
                    <a:pt x="42112" y="155074"/>
                    <a:pt x="42112" y="153834"/>
                    <a:pt x="42112" y="151354"/>
                  </a:cubicBezTo>
                  <a:lnTo>
                    <a:pt x="42112" y="114155"/>
                  </a:lnTo>
                  <a:cubicBezTo>
                    <a:pt x="42112" y="109018"/>
                    <a:pt x="42112" y="102641"/>
                    <a:pt x="37525" y="97859"/>
                  </a:cubicBezTo>
                  <a:cubicBezTo>
                    <a:pt x="35055" y="95556"/>
                    <a:pt x="30997" y="91305"/>
                    <a:pt x="21117" y="88648"/>
                  </a:cubicBezTo>
                  <a:cubicBezTo>
                    <a:pt x="28174" y="86699"/>
                    <a:pt x="39994" y="81916"/>
                    <a:pt x="41935" y="69871"/>
                  </a:cubicBezTo>
                  <a:cubicBezTo>
                    <a:pt x="42112" y="68808"/>
                    <a:pt x="42112" y="68454"/>
                    <a:pt x="42112" y="62786"/>
                  </a:cubicBezTo>
                  <a:lnTo>
                    <a:pt x="42112" y="25587"/>
                  </a:lnTo>
                  <a:close/>
                </a:path>
              </a:pathLst>
            </a:custGeom>
            <a:solidFill>
              <a:srgbClr val="000000"/>
            </a:solidFill>
            <a:ln w="25298"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4B41B549-7477-4732-52C5-91B2A156F797}"/>
                </a:ext>
              </a:extLst>
            </p:cNvPr>
            <p:cNvSpPr/>
            <p:nvPr>
              <p:custDataLst>
                <p:tags r:id="rId46"/>
              </p:custDataLst>
            </p:nvPr>
          </p:nvSpPr>
          <p:spPr>
            <a:xfrm>
              <a:off x="10199591" y="4448755"/>
              <a:ext cx="53457" cy="119212"/>
            </a:xfrm>
            <a:custGeom>
              <a:avLst/>
              <a:gdLst>
                <a:gd name="connsiteX0" fmla="*/ 49173 w 53457"/>
                <a:gd name="connsiteY0" fmla="*/ 6811 h 119212"/>
                <a:gd name="connsiteX1" fmla="*/ 42116 w 53457"/>
                <a:gd name="connsiteY1" fmla="*/ 80 h 119212"/>
                <a:gd name="connsiteX2" fmla="*/ 32236 w 53457"/>
                <a:gd name="connsiteY2" fmla="*/ 9822 h 119212"/>
                <a:gd name="connsiteX3" fmla="*/ 39293 w 53457"/>
                <a:gd name="connsiteY3" fmla="*/ 16553 h 119212"/>
                <a:gd name="connsiteX4" fmla="*/ 49173 w 53457"/>
                <a:gd name="connsiteY4" fmla="*/ 6811 h 119212"/>
                <a:gd name="connsiteX5" fmla="*/ 13182 w 53457"/>
                <a:gd name="connsiteY5" fmla="*/ 96796 h 119212"/>
                <a:gd name="connsiteX6" fmla="*/ 11594 w 53457"/>
                <a:gd name="connsiteY6" fmla="*/ 104236 h 119212"/>
                <a:gd name="connsiteX7" fmla="*/ 28354 w 53457"/>
                <a:gd name="connsiteY7" fmla="*/ 119292 h 119212"/>
                <a:gd name="connsiteX8" fmla="*/ 53760 w 53457"/>
                <a:gd name="connsiteY8" fmla="*/ 92190 h 119212"/>
                <a:gd name="connsiteX9" fmla="*/ 50937 w 53457"/>
                <a:gd name="connsiteY9" fmla="*/ 89888 h 119212"/>
                <a:gd name="connsiteX10" fmla="*/ 47585 w 53457"/>
                <a:gd name="connsiteY10" fmla="*/ 92899 h 119212"/>
                <a:gd name="connsiteX11" fmla="*/ 28884 w 53457"/>
                <a:gd name="connsiteY11" fmla="*/ 114332 h 119212"/>
                <a:gd name="connsiteX12" fmla="*/ 24473 w 53457"/>
                <a:gd name="connsiteY12" fmla="*/ 108133 h 119212"/>
                <a:gd name="connsiteX13" fmla="*/ 27296 w 53457"/>
                <a:gd name="connsiteY13" fmla="*/ 96796 h 119212"/>
                <a:gd name="connsiteX14" fmla="*/ 32941 w 53457"/>
                <a:gd name="connsiteY14" fmla="*/ 82625 h 119212"/>
                <a:gd name="connsiteX15" fmla="*/ 41586 w 53457"/>
                <a:gd name="connsiteY15" fmla="*/ 60129 h 119212"/>
                <a:gd name="connsiteX16" fmla="*/ 42645 w 53457"/>
                <a:gd name="connsiteY16" fmla="*/ 54460 h 119212"/>
                <a:gd name="connsiteX17" fmla="*/ 25884 w 53457"/>
                <a:gd name="connsiteY17" fmla="*/ 39404 h 119212"/>
                <a:gd name="connsiteX18" fmla="*/ 302 w 53457"/>
                <a:gd name="connsiteY18" fmla="*/ 66506 h 119212"/>
                <a:gd name="connsiteX19" fmla="*/ 3302 w 53457"/>
                <a:gd name="connsiteY19" fmla="*/ 68808 h 119212"/>
                <a:gd name="connsiteX20" fmla="*/ 6477 w 53457"/>
                <a:gd name="connsiteY20" fmla="*/ 65974 h 119212"/>
                <a:gd name="connsiteX21" fmla="*/ 25355 w 53457"/>
                <a:gd name="connsiteY21" fmla="*/ 44364 h 119212"/>
                <a:gd name="connsiteX22" fmla="*/ 29766 w 53457"/>
                <a:gd name="connsiteY22" fmla="*/ 50563 h 119212"/>
                <a:gd name="connsiteX23" fmla="*/ 24297 w 53457"/>
                <a:gd name="connsiteY23" fmla="*/ 68277 h 119212"/>
                <a:gd name="connsiteX24" fmla="*/ 13182 w 53457"/>
                <a:gd name="connsiteY24" fmla="*/ 96796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457" h="119212">
                  <a:moveTo>
                    <a:pt x="49173" y="6811"/>
                  </a:moveTo>
                  <a:cubicBezTo>
                    <a:pt x="49173" y="3977"/>
                    <a:pt x="47056" y="80"/>
                    <a:pt x="42116" y="80"/>
                  </a:cubicBezTo>
                  <a:cubicBezTo>
                    <a:pt x="37352" y="80"/>
                    <a:pt x="32236" y="4685"/>
                    <a:pt x="32236" y="9822"/>
                  </a:cubicBezTo>
                  <a:cubicBezTo>
                    <a:pt x="32236" y="12834"/>
                    <a:pt x="34529" y="16553"/>
                    <a:pt x="39293" y="16553"/>
                  </a:cubicBezTo>
                  <a:cubicBezTo>
                    <a:pt x="44409" y="16553"/>
                    <a:pt x="49173" y="11594"/>
                    <a:pt x="49173" y="6811"/>
                  </a:cubicBezTo>
                  <a:close/>
                  <a:moveTo>
                    <a:pt x="13182" y="96796"/>
                  </a:moveTo>
                  <a:cubicBezTo>
                    <a:pt x="12476" y="99099"/>
                    <a:pt x="11594" y="101224"/>
                    <a:pt x="11594" y="104236"/>
                  </a:cubicBezTo>
                  <a:cubicBezTo>
                    <a:pt x="11594" y="112561"/>
                    <a:pt x="18651" y="119292"/>
                    <a:pt x="28354" y="119292"/>
                  </a:cubicBezTo>
                  <a:cubicBezTo>
                    <a:pt x="45997" y="119292"/>
                    <a:pt x="53760" y="94847"/>
                    <a:pt x="53760" y="92190"/>
                  </a:cubicBezTo>
                  <a:cubicBezTo>
                    <a:pt x="53760" y="89888"/>
                    <a:pt x="51466" y="89888"/>
                    <a:pt x="50937" y="89888"/>
                  </a:cubicBezTo>
                  <a:cubicBezTo>
                    <a:pt x="48467" y="89888"/>
                    <a:pt x="48291" y="90950"/>
                    <a:pt x="47585" y="92899"/>
                  </a:cubicBezTo>
                  <a:cubicBezTo>
                    <a:pt x="43527" y="107070"/>
                    <a:pt x="35764" y="114332"/>
                    <a:pt x="28884" y="114332"/>
                  </a:cubicBezTo>
                  <a:cubicBezTo>
                    <a:pt x="25355" y="114332"/>
                    <a:pt x="24473" y="112030"/>
                    <a:pt x="24473" y="108133"/>
                  </a:cubicBezTo>
                  <a:cubicBezTo>
                    <a:pt x="24473" y="104058"/>
                    <a:pt x="25708" y="100693"/>
                    <a:pt x="27296" y="96796"/>
                  </a:cubicBezTo>
                  <a:cubicBezTo>
                    <a:pt x="29060" y="92013"/>
                    <a:pt x="31001" y="87231"/>
                    <a:pt x="32941" y="82625"/>
                  </a:cubicBezTo>
                  <a:cubicBezTo>
                    <a:pt x="34529" y="78374"/>
                    <a:pt x="40881" y="62254"/>
                    <a:pt x="41586" y="60129"/>
                  </a:cubicBezTo>
                  <a:cubicBezTo>
                    <a:pt x="42116" y="58357"/>
                    <a:pt x="42645" y="56232"/>
                    <a:pt x="42645" y="54460"/>
                  </a:cubicBezTo>
                  <a:cubicBezTo>
                    <a:pt x="42645" y="46135"/>
                    <a:pt x="35588" y="39404"/>
                    <a:pt x="25884" y="39404"/>
                  </a:cubicBezTo>
                  <a:cubicBezTo>
                    <a:pt x="8418" y="39404"/>
                    <a:pt x="302" y="63494"/>
                    <a:pt x="302" y="66506"/>
                  </a:cubicBezTo>
                  <a:cubicBezTo>
                    <a:pt x="302" y="68808"/>
                    <a:pt x="2772" y="68808"/>
                    <a:pt x="3302" y="68808"/>
                  </a:cubicBezTo>
                  <a:cubicBezTo>
                    <a:pt x="5772" y="68808"/>
                    <a:pt x="5948" y="67923"/>
                    <a:pt x="6477" y="65974"/>
                  </a:cubicBezTo>
                  <a:cubicBezTo>
                    <a:pt x="11065" y="50741"/>
                    <a:pt x="18827" y="44364"/>
                    <a:pt x="25355" y="44364"/>
                  </a:cubicBezTo>
                  <a:cubicBezTo>
                    <a:pt x="28178" y="44364"/>
                    <a:pt x="29766" y="45781"/>
                    <a:pt x="29766" y="50563"/>
                  </a:cubicBezTo>
                  <a:cubicBezTo>
                    <a:pt x="29766" y="54638"/>
                    <a:pt x="28707" y="57295"/>
                    <a:pt x="24297" y="68277"/>
                  </a:cubicBezTo>
                  <a:lnTo>
                    <a:pt x="13182" y="96796"/>
                  </a:lnTo>
                  <a:close/>
                </a:path>
              </a:pathLst>
            </a:custGeom>
            <a:solidFill>
              <a:srgbClr val="000000"/>
            </a:solidFill>
            <a:ln w="25298"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52A9B2F8-8CE4-D95D-8D5D-9648FD9600F9}"/>
                </a:ext>
              </a:extLst>
            </p:cNvPr>
            <p:cNvSpPr/>
            <p:nvPr>
              <p:custDataLst>
                <p:tags r:id="rId47"/>
              </p:custDataLst>
            </p:nvPr>
          </p:nvSpPr>
          <p:spPr>
            <a:xfrm>
              <a:off x="10279193" y="4433344"/>
              <a:ext cx="69865" cy="177135"/>
            </a:xfrm>
            <a:custGeom>
              <a:avLst/>
              <a:gdLst>
                <a:gd name="connsiteX0" fmla="*/ 42119 w 69865"/>
                <a:gd name="connsiteY0" fmla="*/ 113270 h 177135"/>
                <a:gd name="connsiteX1" fmla="*/ 47941 w 69865"/>
                <a:gd name="connsiteY1" fmla="*/ 97859 h 177135"/>
                <a:gd name="connsiteX2" fmla="*/ 66642 w 69865"/>
                <a:gd name="connsiteY2" fmla="*/ 91128 h 177135"/>
                <a:gd name="connsiteX3" fmla="*/ 70170 w 69865"/>
                <a:gd name="connsiteY3" fmla="*/ 88648 h 177135"/>
                <a:gd name="connsiteX4" fmla="*/ 67171 w 69865"/>
                <a:gd name="connsiteY4" fmla="*/ 86168 h 177135"/>
                <a:gd name="connsiteX5" fmla="*/ 42119 w 69865"/>
                <a:gd name="connsiteY5" fmla="*/ 67568 h 177135"/>
                <a:gd name="connsiteX6" fmla="*/ 42119 w 69865"/>
                <a:gd name="connsiteY6" fmla="*/ 25942 h 177135"/>
                <a:gd name="connsiteX7" fmla="*/ 32768 w 69865"/>
                <a:gd name="connsiteY7" fmla="*/ 7165 h 177135"/>
                <a:gd name="connsiteX8" fmla="*/ 4716 w 69865"/>
                <a:gd name="connsiteY8" fmla="*/ 80 h 177135"/>
                <a:gd name="connsiteX9" fmla="*/ 305 w 69865"/>
                <a:gd name="connsiteY9" fmla="*/ 2560 h 177135"/>
                <a:gd name="connsiteX10" fmla="*/ 3305 w 69865"/>
                <a:gd name="connsiteY10" fmla="*/ 5040 h 177135"/>
                <a:gd name="connsiteX11" fmla="*/ 28004 w 69865"/>
                <a:gd name="connsiteY11" fmla="*/ 20450 h 177135"/>
                <a:gd name="connsiteX12" fmla="*/ 28357 w 69865"/>
                <a:gd name="connsiteY12" fmla="*/ 25942 h 177135"/>
                <a:gd name="connsiteX13" fmla="*/ 28357 w 69865"/>
                <a:gd name="connsiteY13" fmla="*/ 63140 h 177135"/>
                <a:gd name="connsiteX14" fmla="*/ 32944 w 69865"/>
                <a:gd name="connsiteY14" fmla="*/ 79437 h 177135"/>
                <a:gd name="connsiteX15" fmla="*/ 49352 w 69865"/>
                <a:gd name="connsiteY15" fmla="*/ 88648 h 177135"/>
                <a:gd name="connsiteX16" fmla="*/ 28534 w 69865"/>
                <a:gd name="connsiteY16" fmla="*/ 107424 h 177135"/>
                <a:gd name="connsiteX17" fmla="*/ 28357 w 69865"/>
                <a:gd name="connsiteY17" fmla="*/ 114509 h 177135"/>
                <a:gd name="connsiteX18" fmla="*/ 28357 w 69865"/>
                <a:gd name="connsiteY18" fmla="*/ 151708 h 177135"/>
                <a:gd name="connsiteX19" fmla="*/ 22888 w 69865"/>
                <a:gd name="connsiteY19" fmla="*/ 165525 h 177135"/>
                <a:gd name="connsiteX20" fmla="*/ 4010 w 69865"/>
                <a:gd name="connsiteY20" fmla="*/ 172256 h 177135"/>
                <a:gd name="connsiteX21" fmla="*/ 305 w 69865"/>
                <a:gd name="connsiteY21" fmla="*/ 174736 h 177135"/>
                <a:gd name="connsiteX22" fmla="*/ 4716 w 69865"/>
                <a:gd name="connsiteY22" fmla="*/ 177216 h 177135"/>
                <a:gd name="connsiteX23" fmla="*/ 42119 w 69865"/>
                <a:gd name="connsiteY23" fmla="*/ 154896 h 177135"/>
                <a:gd name="connsiteX24" fmla="*/ 42119 w 69865"/>
                <a:gd name="connsiteY24" fmla="*/ 113270 h 17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9865" h="177135">
                  <a:moveTo>
                    <a:pt x="42119" y="113270"/>
                  </a:moveTo>
                  <a:cubicBezTo>
                    <a:pt x="42119" y="108664"/>
                    <a:pt x="42119" y="102996"/>
                    <a:pt x="47941" y="97859"/>
                  </a:cubicBezTo>
                  <a:cubicBezTo>
                    <a:pt x="52175" y="94493"/>
                    <a:pt x="57821" y="91659"/>
                    <a:pt x="66642" y="91128"/>
                  </a:cubicBezTo>
                  <a:cubicBezTo>
                    <a:pt x="68759" y="90950"/>
                    <a:pt x="70170" y="90950"/>
                    <a:pt x="70170" y="88648"/>
                  </a:cubicBezTo>
                  <a:cubicBezTo>
                    <a:pt x="70170" y="86345"/>
                    <a:pt x="68583" y="86345"/>
                    <a:pt x="67171" y="86168"/>
                  </a:cubicBezTo>
                  <a:cubicBezTo>
                    <a:pt x="46176" y="84751"/>
                    <a:pt x="42295" y="72528"/>
                    <a:pt x="42119" y="67568"/>
                  </a:cubicBezTo>
                  <a:lnTo>
                    <a:pt x="42119" y="25942"/>
                  </a:lnTo>
                  <a:cubicBezTo>
                    <a:pt x="42119" y="21159"/>
                    <a:pt x="42119" y="13188"/>
                    <a:pt x="32768" y="7165"/>
                  </a:cubicBezTo>
                  <a:cubicBezTo>
                    <a:pt x="22888" y="788"/>
                    <a:pt x="9127" y="80"/>
                    <a:pt x="4716" y="80"/>
                  </a:cubicBezTo>
                  <a:cubicBezTo>
                    <a:pt x="2246" y="80"/>
                    <a:pt x="305" y="80"/>
                    <a:pt x="305" y="2560"/>
                  </a:cubicBezTo>
                  <a:cubicBezTo>
                    <a:pt x="305" y="4862"/>
                    <a:pt x="1893" y="5040"/>
                    <a:pt x="3305" y="5040"/>
                  </a:cubicBezTo>
                  <a:cubicBezTo>
                    <a:pt x="19889" y="5925"/>
                    <a:pt x="26593" y="13896"/>
                    <a:pt x="28004" y="20450"/>
                  </a:cubicBezTo>
                  <a:cubicBezTo>
                    <a:pt x="28357" y="22222"/>
                    <a:pt x="28357" y="23462"/>
                    <a:pt x="28357" y="25942"/>
                  </a:cubicBezTo>
                  <a:lnTo>
                    <a:pt x="28357" y="63140"/>
                  </a:lnTo>
                  <a:cubicBezTo>
                    <a:pt x="28357" y="68277"/>
                    <a:pt x="28357" y="74654"/>
                    <a:pt x="32944" y="79437"/>
                  </a:cubicBezTo>
                  <a:cubicBezTo>
                    <a:pt x="35414" y="81739"/>
                    <a:pt x="39472" y="85991"/>
                    <a:pt x="49352" y="88648"/>
                  </a:cubicBezTo>
                  <a:cubicBezTo>
                    <a:pt x="42295" y="90596"/>
                    <a:pt x="30474" y="95379"/>
                    <a:pt x="28534" y="107424"/>
                  </a:cubicBezTo>
                  <a:cubicBezTo>
                    <a:pt x="28357" y="108487"/>
                    <a:pt x="28357" y="108841"/>
                    <a:pt x="28357" y="114509"/>
                  </a:cubicBezTo>
                  <a:lnTo>
                    <a:pt x="28357" y="151708"/>
                  </a:lnTo>
                  <a:cubicBezTo>
                    <a:pt x="28357" y="155251"/>
                    <a:pt x="28357" y="160565"/>
                    <a:pt x="22888" y="165525"/>
                  </a:cubicBezTo>
                  <a:cubicBezTo>
                    <a:pt x="17595" y="170130"/>
                    <a:pt x="10891" y="171724"/>
                    <a:pt x="4010" y="172256"/>
                  </a:cubicBezTo>
                  <a:cubicBezTo>
                    <a:pt x="1540" y="172433"/>
                    <a:pt x="305" y="172433"/>
                    <a:pt x="305" y="174736"/>
                  </a:cubicBezTo>
                  <a:cubicBezTo>
                    <a:pt x="305" y="177216"/>
                    <a:pt x="2246" y="177216"/>
                    <a:pt x="4716" y="177216"/>
                  </a:cubicBezTo>
                  <a:cubicBezTo>
                    <a:pt x="23594" y="177216"/>
                    <a:pt x="41942" y="169244"/>
                    <a:pt x="42119" y="154896"/>
                  </a:cubicBezTo>
                  <a:lnTo>
                    <a:pt x="42119" y="113270"/>
                  </a:lnTo>
                  <a:close/>
                </a:path>
              </a:pathLst>
            </a:custGeom>
            <a:solidFill>
              <a:srgbClr val="000000"/>
            </a:solidFill>
            <a:ln w="25298"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32F8AE81-9EF8-A377-E03C-0372B7446B09}"/>
                </a:ext>
              </a:extLst>
            </p:cNvPr>
            <p:cNvSpPr/>
            <p:nvPr>
              <p:custDataLst>
                <p:tags r:id="rId48"/>
              </p:custDataLst>
            </p:nvPr>
          </p:nvSpPr>
          <p:spPr>
            <a:xfrm>
              <a:off x="10392842" y="4330717"/>
              <a:ext cx="58473" cy="253051"/>
            </a:xfrm>
            <a:custGeom>
              <a:avLst/>
              <a:gdLst>
                <a:gd name="connsiteX0" fmla="*/ 58783 w 58473"/>
                <a:gd name="connsiteY0" fmla="*/ 126604 h 253051"/>
                <a:gd name="connsiteX1" fmla="*/ 42148 w 58473"/>
                <a:gd name="connsiteY1" fmla="*/ 47652 h 253051"/>
                <a:gd name="connsiteX2" fmla="*/ 2830 w 58473"/>
                <a:gd name="connsiteY2" fmla="*/ 78 h 253051"/>
                <a:gd name="connsiteX3" fmla="*/ 310 w 58473"/>
                <a:gd name="connsiteY3" fmla="*/ 2608 h 253051"/>
                <a:gd name="connsiteX4" fmla="*/ 5099 w 58473"/>
                <a:gd name="connsiteY4" fmla="*/ 8429 h 253051"/>
                <a:gd name="connsiteX5" fmla="*/ 44165 w 58473"/>
                <a:gd name="connsiteY5" fmla="*/ 126604 h 253051"/>
                <a:gd name="connsiteX6" fmla="*/ 3586 w 58473"/>
                <a:gd name="connsiteY6" fmla="*/ 246297 h 253051"/>
                <a:gd name="connsiteX7" fmla="*/ 310 w 58473"/>
                <a:gd name="connsiteY7" fmla="*/ 250599 h 253051"/>
                <a:gd name="connsiteX8" fmla="*/ 2830 w 58473"/>
                <a:gd name="connsiteY8" fmla="*/ 253129 h 253051"/>
                <a:gd name="connsiteX9" fmla="*/ 42904 w 58473"/>
                <a:gd name="connsiteY9" fmla="*/ 203784 h 253051"/>
                <a:gd name="connsiteX10" fmla="*/ 58783 w 58473"/>
                <a:gd name="connsiteY10" fmla="*/ 126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473" h="253051">
                  <a:moveTo>
                    <a:pt x="58783" y="126604"/>
                  </a:moveTo>
                  <a:cubicBezTo>
                    <a:pt x="58783" y="106866"/>
                    <a:pt x="56010" y="76246"/>
                    <a:pt x="42148" y="47652"/>
                  </a:cubicBezTo>
                  <a:cubicBezTo>
                    <a:pt x="27026" y="16526"/>
                    <a:pt x="5351" y="78"/>
                    <a:pt x="2830" y="78"/>
                  </a:cubicBezTo>
                  <a:cubicBezTo>
                    <a:pt x="1318" y="78"/>
                    <a:pt x="310" y="1090"/>
                    <a:pt x="310" y="2608"/>
                  </a:cubicBezTo>
                  <a:cubicBezTo>
                    <a:pt x="310" y="3368"/>
                    <a:pt x="310" y="3874"/>
                    <a:pt x="5099" y="8429"/>
                  </a:cubicBezTo>
                  <a:cubicBezTo>
                    <a:pt x="29798" y="33481"/>
                    <a:pt x="44165" y="73716"/>
                    <a:pt x="44165" y="126604"/>
                  </a:cubicBezTo>
                  <a:cubicBezTo>
                    <a:pt x="44165" y="169875"/>
                    <a:pt x="34839" y="214412"/>
                    <a:pt x="3586" y="246297"/>
                  </a:cubicBezTo>
                  <a:cubicBezTo>
                    <a:pt x="310" y="249333"/>
                    <a:pt x="310" y="249839"/>
                    <a:pt x="310" y="250599"/>
                  </a:cubicBezTo>
                  <a:cubicBezTo>
                    <a:pt x="310" y="252117"/>
                    <a:pt x="1318" y="253129"/>
                    <a:pt x="2830" y="253129"/>
                  </a:cubicBezTo>
                  <a:cubicBezTo>
                    <a:pt x="5351" y="253129"/>
                    <a:pt x="28034" y="235922"/>
                    <a:pt x="42904" y="203784"/>
                  </a:cubicBezTo>
                  <a:cubicBezTo>
                    <a:pt x="55758" y="175948"/>
                    <a:pt x="58783" y="147860"/>
                    <a:pt x="58783" y="126604"/>
                  </a:cubicBezTo>
                  <a:close/>
                </a:path>
              </a:pathLst>
            </a:custGeom>
            <a:solidFill>
              <a:srgbClr val="000000"/>
            </a:solidFill>
            <a:ln w="25298"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8F55BE62-0E65-1D07-1917-E2AEC73644EB}"/>
                </a:ext>
              </a:extLst>
            </p:cNvPr>
            <p:cNvSpPr/>
            <p:nvPr>
              <p:custDataLst>
                <p:tags r:id="rId49"/>
              </p:custDataLst>
            </p:nvPr>
          </p:nvSpPr>
          <p:spPr>
            <a:xfrm>
              <a:off x="10553417" y="4452182"/>
              <a:ext cx="153995" cy="10122"/>
            </a:xfrm>
            <a:custGeom>
              <a:avLst/>
              <a:gdLst>
                <a:gd name="connsiteX0" fmla="*/ 145490 w 153995"/>
                <a:gd name="connsiteY0" fmla="*/ 10200 h 10122"/>
                <a:gd name="connsiteX1" fmla="*/ 154312 w 153995"/>
                <a:gd name="connsiteY1" fmla="*/ 5139 h 10122"/>
                <a:gd name="connsiteX2" fmla="*/ 145490 w 153995"/>
                <a:gd name="connsiteY2" fmla="*/ 78 h 10122"/>
                <a:gd name="connsiteX3" fmla="*/ 9137 w 153995"/>
                <a:gd name="connsiteY3" fmla="*/ 78 h 10122"/>
                <a:gd name="connsiteX4" fmla="*/ 316 w 153995"/>
                <a:gd name="connsiteY4" fmla="*/ 5139 h 10122"/>
                <a:gd name="connsiteX5" fmla="*/ 9137 w 153995"/>
                <a:gd name="connsiteY5" fmla="*/ 10200 h 10122"/>
                <a:gd name="connsiteX6" fmla="*/ 145490 w 153995"/>
                <a:gd name="connsiteY6" fmla="*/ 10200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995" h="10122">
                  <a:moveTo>
                    <a:pt x="145490" y="10200"/>
                  </a:moveTo>
                  <a:cubicBezTo>
                    <a:pt x="149775" y="10200"/>
                    <a:pt x="154312" y="10200"/>
                    <a:pt x="154312" y="5139"/>
                  </a:cubicBezTo>
                  <a:cubicBezTo>
                    <a:pt x="154312" y="78"/>
                    <a:pt x="149775" y="78"/>
                    <a:pt x="145490" y="78"/>
                  </a:cubicBezTo>
                  <a:lnTo>
                    <a:pt x="9137" y="78"/>
                  </a:lnTo>
                  <a:cubicBezTo>
                    <a:pt x="4853" y="78"/>
                    <a:pt x="316" y="78"/>
                    <a:pt x="316" y="5139"/>
                  </a:cubicBezTo>
                  <a:cubicBezTo>
                    <a:pt x="316" y="10200"/>
                    <a:pt x="4853" y="10200"/>
                    <a:pt x="9137" y="10200"/>
                  </a:cubicBezTo>
                  <a:lnTo>
                    <a:pt x="145490" y="10200"/>
                  </a:lnTo>
                  <a:close/>
                </a:path>
              </a:pathLst>
            </a:custGeom>
            <a:solidFill>
              <a:srgbClr val="000000"/>
            </a:solidFill>
            <a:ln w="25298"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72AE02AC-38B6-E41E-2828-BE4C9D55AE01}"/>
                </a:ext>
              </a:extLst>
            </p:cNvPr>
            <p:cNvSpPr/>
            <p:nvPr>
              <p:custDataLst>
                <p:tags r:id="rId50"/>
              </p:custDataLst>
            </p:nvPr>
          </p:nvSpPr>
          <p:spPr>
            <a:xfrm>
              <a:off x="10797894" y="4342105"/>
              <a:ext cx="125767" cy="230276"/>
            </a:xfrm>
            <a:custGeom>
              <a:avLst/>
              <a:gdLst>
                <a:gd name="connsiteX0" fmla="*/ 79466 w 125767"/>
                <a:gd name="connsiteY0" fmla="*/ 77259 h 230276"/>
                <a:gd name="connsiteX1" fmla="*/ 101141 w 125767"/>
                <a:gd name="connsiteY1" fmla="*/ 77259 h 230276"/>
                <a:gd name="connsiteX2" fmla="*/ 108703 w 125767"/>
                <a:gd name="connsiteY2" fmla="*/ 72198 h 230276"/>
                <a:gd name="connsiteX3" fmla="*/ 101898 w 125767"/>
                <a:gd name="connsiteY3" fmla="*/ 69414 h 230276"/>
                <a:gd name="connsiteX4" fmla="*/ 80978 w 125767"/>
                <a:gd name="connsiteY4" fmla="*/ 69414 h 230276"/>
                <a:gd name="connsiteX5" fmla="*/ 86271 w 125767"/>
                <a:gd name="connsiteY5" fmla="*/ 40566 h 230276"/>
                <a:gd name="connsiteX6" fmla="*/ 92320 w 125767"/>
                <a:gd name="connsiteY6" fmla="*/ 14249 h 230276"/>
                <a:gd name="connsiteX7" fmla="*/ 104166 w 125767"/>
                <a:gd name="connsiteY7" fmla="*/ 5645 h 230276"/>
                <a:gd name="connsiteX8" fmla="*/ 116516 w 125767"/>
                <a:gd name="connsiteY8" fmla="*/ 10200 h 230276"/>
                <a:gd name="connsiteX9" fmla="*/ 102906 w 125767"/>
                <a:gd name="connsiteY9" fmla="*/ 23865 h 230276"/>
                <a:gd name="connsiteX10" fmla="*/ 112231 w 125767"/>
                <a:gd name="connsiteY10" fmla="*/ 32722 h 230276"/>
                <a:gd name="connsiteX11" fmla="*/ 126093 w 125767"/>
                <a:gd name="connsiteY11" fmla="*/ 17538 h 230276"/>
                <a:gd name="connsiteX12" fmla="*/ 104166 w 125767"/>
                <a:gd name="connsiteY12" fmla="*/ 78 h 230276"/>
                <a:gd name="connsiteX13" fmla="*/ 72157 w 125767"/>
                <a:gd name="connsiteY13" fmla="*/ 29685 h 230276"/>
                <a:gd name="connsiteX14" fmla="*/ 63840 w 125767"/>
                <a:gd name="connsiteY14" fmla="*/ 69414 h 230276"/>
                <a:gd name="connsiteX15" fmla="*/ 46449 w 125767"/>
                <a:gd name="connsiteY15" fmla="*/ 69414 h 230276"/>
                <a:gd name="connsiteX16" fmla="*/ 38888 w 125767"/>
                <a:gd name="connsiteY16" fmla="*/ 74222 h 230276"/>
                <a:gd name="connsiteX17" fmla="*/ 45945 w 125767"/>
                <a:gd name="connsiteY17" fmla="*/ 77259 h 230276"/>
                <a:gd name="connsiteX18" fmla="*/ 62579 w 125767"/>
                <a:gd name="connsiteY18" fmla="*/ 77259 h 230276"/>
                <a:gd name="connsiteX19" fmla="*/ 43677 w 125767"/>
                <a:gd name="connsiteY19" fmla="*/ 177214 h 230276"/>
                <a:gd name="connsiteX20" fmla="*/ 21749 w 125767"/>
                <a:gd name="connsiteY20" fmla="*/ 224787 h 230276"/>
                <a:gd name="connsiteX21" fmla="*/ 9651 w 125767"/>
                <a:gd name="connsiteY21" fmla="*/ 220232 h 230276"/>
                <a:gd name="connsiteX22" fmla="*/ 23513 w 125767"/>
                <a:gd name="connsiteY22" fmla="*/ 206568 h 230276"/>
                <a:gd name="connsiteX23" fmla="*/ 14188 w 125767"/>
                <a:gd name="connsiteY23" fmla="*/ 197711 h 230276"/>
                <a:gd name="connsiteX24" fmla="*/ 326 w 125767"/>
                <a:gd name="connsiteY24" fmla="*/ 212894 h 230276"/>
                <a:gd name="connsiteX25" fmla="*/ 21749 w 125767"/>
                <a:gd name="connsiteY25" fmla="*/ 230354 h 230276"/>
                <a:gd name="connsiteX26" fmla="*/ 50230 w 125767"/>
                <a:gd name="connsiteY26" fmla="*/ 205808 h 230276"/>
                <a:gd name="connsiteX27" fmla="*/ 64344 w 125767"/>
                <a:gd name="connsiteY27" fmla="*/ 157476 h 230276"/>
                <a:gd name="connsiteX28" fmla="*/ 79466 w 125767"/>
                <a:gd name="connsiteY28" fmla="*/ 77259 h 230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5767" h="230276">
                  <a:moveTo>
                    <a:pt x="79466" y="77259"/>
                  </a:moveTo>
                  <a:lnTo>
                    <a:pt x="101141" y="77259"/>
                  </a:lnTo>
                  <a:cubicBezTo>
                    <a:pt x="106182" y="77259"/>
                    <a:pt x="108703" y="77259"/>
                    <a:pt x="108703" y="72198"/>
                  </a:cubicBezTo>
                  <a:cubicBezTo>
                    <a:pt x="108703" y="69414"/>
                    <a:pt x="106182" y="69414"/>
                    <a:pt x="101898" y="69414"/>
                  </a:cubicBezTo>
                  <a:lnTo>
                    <a:pt x="80978" y="69414"/>
                  </a:lnTo>
                  <a:lnTo>
                    <a:pt x="86271" y="40566"/>
                  </a:lnTo>
                  <a:cubicBezTo>
                    <a:pt x="87279" y="35252"/>
                    <a:pt x="90808" y="17285"/>
                    <a:pt x="92320" y="14249"/>
                  </a:cubicBezTo>
                  <a:cubicBezTo>
                    <a:pt x="94588" y="9441"/>
                    <a:pt x="98873" y="5645"/>
                    <a:pt x="104166" y="5645"/>
                  </a:cubicBezTo>
                  <a:cubicBezTo>
                    <a:pt x="105174" y="5645"/>
                    <a:pt x="111727" y="5645"/>
                    <a:pt x="116516" y="10200"/>
                  </a:cubicBezTo>
                  <a:cubicBezTo>
                    <a:pt x="105426" y="11212"/>
                    <a:pt x="102906" y="20069"/>
                    <a:pt x="102906" y="23865"/>
                  </a:cubicBezTo>
                  <a:cubicBezTo>
                    <a:pt x="102906" y="29685"/>
                    <a:pt x="107442" y="32722"/>
                    <a:pt x="112231" y="32722"/>
                  </a:cubicBezTo>
                  <a:cubicBezTo>
                    <a:pt x="118784" y="32722"/>
                    <a:pt x="126093" y="27154"/>
                    <a:pt x="126093" y="17538"/>
                  </a:cubicBezTo>
                  <a:cubicBezTo>
                    <a:pt x="126093" y="5898"/>
                    <a:pt x="114500" y="78"/>
                    <a:pt x="104166" y="78"/>
                  </a:cubicBezTo>
                  <a:cubicBezTo>
                    <a:pt x="95597" y="78"/>
                    <a:pt x="79718" y="4633"/>
                    <a:pt x="72157" y="29685"/>
                  </a:cubicBezTo>
                  <a:cubicBezTo>
                    <a:pt x="70645" y="34999"/>
                    <a:pt x="69889" y="37530"/>
                    <a:pt x="63840" y="69414"/>
                  </a:cubicBezTo>
                  <a:lnTo>
                    <a:pt x="46449" y="69414"/>
                  </a:lnTo>
                  <a:cubicBezTo>
                    <a:pt x="41660" y="69414"/>
                    <a:pt x="38888" y="69414"/>
                    <a:pt x="38888" y="74222"/>
                  </a:cubicBezTo>
                  <a:cubicBezTo>
                    <a:pt x="38888" y="77259"/>
                    <a:pt x="41156" y="77259"/>
                    <a:pt x="45945" y="77259"/>
                  </a:cubicBezTo>
                  <a:lnTo>
                    <a:pt x="62579" y="77259"/>
                  </a:lnTo>
                  <a:lnTo>
                    <a:pt x="43677" y="177214"/>
                  </a:lnTo>
                  <a:cubicBezTo>
                    <a:pt x="39140" y="201760"/>
                    <a:pt x="34855" y="224787"/>
                    <a:pt x="21749" y="224787"/>
                  </a:cubicBezTo>
                  <a:cubicBezTo>
                    <a:pt x="20741" y="224787"/>
                    <a:pt x="14440" y="224787"/>
                    <a:pt x="9651" y="220232"/>
                  </a:cubicBezTo>
                  <a:cubicBezTo>
                    <a:pt x="21245" y="219473"/>
                    <a:pt x="23513" y="210363"/>
                    <a:pt x="23513" y="206568"/>
                  </a:cubicBezTo>
                  <a:cubicBezTo>
                    <a:pt x="23513" y="200747"/>
                    <a:pt x="18977" y="197711"/>
                    <a:pt x="14188" y="197711"/>
                  </a:cubicBezTo>
                  <a:cubicBezTo>
                    <a:pt x="7635" y="197711"/>
                    <a:pt x="326" y="203278"/>
                    <a:pt x="326" y="212894"/>
                  </a:cubicBezTo>
                  <a:cubicBezTo>
                    <a:pt x="326" y="224281"/>
                    <a:pt x="11416" y="230354"/>
                    <a:pt x="21749" y="230354"/>
                  </a:cubicBezTo>
                  <a:cubicBezTo>
                    <a:pt x="35611" y="230354"/>
                    <a:pt x="45693" y="215424"/>
                    <a:pt x="50230" y="205808"/>
                  </a:cubicBezTo>
                  <a:cubicBezTo>
                    <a:pt x="58295" y="189866"/>
                    <a:pt x="64092" y="159247"/>
                    <a:pt x="64344" y="157476"/>
                  </a:cubicBezTo>
                  <a:lnTo>
                    <a:pt x="79466" y="77259"/>
                  </a:lnTo>
                  <a:close/>
                </a:path>
              </a:pathLst>
            </a:custGeom>
            <a:solidFill>
              <a:srgbClr val="000000"/>
            </a:solidFill>
            <a:ln w="25298"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48310281-7989-728F-D8AE-A871413E3C5F}"/>
                </a:ext>
              </a:extLst>
            </p:cNvPr>
            <p:cNvSpPr/>
            <p:nvPr>
              <p:custDataLst>
                <p:tags r:id="rId51"/>
              </p:custDataLst>
            </p:nvPr>
          </p:nvSpPr>
          <p:spPr>
            <a:xfrm>
              <a:off x="10921163" y="4433936"/>
              <a:ext cx="112031" cy="128069"/>
            </a:xfrm>
            <a:custGeom>
              <a:avLst/>
              <a:gdLst>
                <a:gd name="connsiteX0" fmla="*/ 112362 w 112031"/>
                <a:gd name="connsiteY0" fmla="*/ 2382 h 128069"/>
                <a:gd name="connsiteX1" fmla="*/ 110068 w 112031"/>
                <a:gd name="connsiteY1" fmla="*/ 79 h 128069"/>
                <a:gd name="connsiteX2" fmla="*/ 106540 w 112031"/>
                <a:gd name="connsiteY2" fmla="*/ 2559 h 128069"/>
                <a:gd name="connsiteX3" fmla="*/ 97895 w 112031"/>
                <a:gd name="connsiteY3" fmla="*/ 12656 h 128069"/>
                <a:gd name="connsiteX4" fmla="*/ 69314 w 112031"/>
                <a:gd name="connsiteY4" fmla="*/ 79 h 128069"/>
                <a:gd name="connsiteX5" fmla="*/ 22384 w 112031"/>
                <a:gd name="connsiteY5" fmla="*/ 40644 h 128069"/>
                <a:gd name="connsiteX6" fmla="*/ 28206 w 112031"/>
                <a:gd name="connsiteY6" fmla="*/ 56940 h 128069"/>
                <a:gd name="connsiteX7" fmla="*/ 52730 w 112031"/>
                <a:gd name="connsiteY7" fmla="*/ 68454 h 128069"/>
                <a:gd name="connsiteX8" fmla="*/ 67726 w 112031"/>
                <a:gd name="connsiteY8" fmla="*/ 71997 h 128069"/>
                <a:gd name="connsiteX9" fmla="*/ 84134 w 112031"/>
                <a:gd name="connsiteY9" fmla="*/ 90596 h 128069"/>
                <a:gd name="connsiteX10" fmla="*/ 49025 w 112031"/>
                <a:gd name="connsiteY10" fmla="*/ 121772 h 128069"/>
                <a:gd name="connsiteX11" fmla="*/ 14798 w 112031"/>
                <a:gd name="connsiteY11" fmla="*/ 96618 h 128069"/>
                <a:gd name="connsiteX12" fmla="*/ 15856 w 112031"/>
                <a:gd name="connsiteY12" fmla="*/ 87762 h 128069"/>
                <a:gd name="connsiteX13" fmla="*/ 16033 w 112031"/>
                <a:gd name="connsiteY13" fmla="*/ 86699 h 128069"/>
                <a:gd name="connsiteX14" fmla="*/ 13210 w 112031"/>
                <a:gd name="connsiteY14" fmla="*/ 84396 h 128069"/>
                <a:gd name="connsiteX15" fmla="*/ 9858 w 112031"/>
                <a:gd name="connsiteY15" fmla="*/ 87939 h 128069"/>
                <a:gd name="connsiteX16" fmla="*/ 860 w 112031"/>
                <a:gd name="connsiteY16" fmla="*/ 123366 h 128069"/>
                <a:gd name="connsiteX17" fmla="*/ 331 w 112031"/>
                <a:gd name="connsiteY17" fmla="*/ 126023 h 128069"/>
                <a:gd name="connsiteX18" fmla="*/ 2801 w 112031"/>
                <a:gd name="connsiteY18" fmla="*/ 128149 h 128069"/>
                <a:gd name="connsiteX19" fmla="*/ 6329 w 112031"/>
                <a:gd name="connsiteY19" fmla="*/ 125669 h 128069"/>
                <a:gd name="connsiteX20" fmla="*/ 14798 w 112031"/>
                <a:gd name="connsiteY20" fmla="*/ 115749 h 128069"/>
                <a:gd name="connsiteX21" fmla="*/ 48495 w 112031"/>
                <a:gd name="connsiteY21" fmla="*/ 128149 h 128069"/>
                <a:gd name="connsiteX22" fmla="*/ 96660 w 112031"/>
                <a:gd name="connsiteY22" fmla="*/ 84219 h 128069"/>
                <a:gd name="connsiteX23" fmla="*/ 89603 w 112031"/>
                <a:gd name="connsiteY23" fmla="*/ 65265 h 128069"/>
                <a:gd name="connsiteX24" fmla="*/ 58022 w 112031"/>
                <a:gd name="connsiteY24" fmla="*/ 52866 h 128069"/>
                <a:gd name="connsiteX25" fmla="*/ 46908 w 112031"/>
                <a:gd name="connsiteY25" fmla="*/ 50032 h 128069"/>
                <a:gd name="connsiteX26" fmla="*/ 35087 w 112031"/>
                <a:gd name="connsiteY26" fmla="*/ 33912 h 128069"/>
                <a:gd name="connsiteX27" fmla="*/ 69137 w 112031"/>
                <a:gd name="connsiteY27" fmla="*/ 5748 h 128069"/>
                <a:gd name="connsiteX28" fmla="*/ 97366 w 112031"/>
                <a:gd name="connsiteY28" fmla="*/ 33381 h 128069"/>
                <a:gd name="connsiteX29" fmla="*/ 96660 w 112031"/>
                <a:gd name="connsiteY29" fmla="*/ 41352 h 128069"/>
                <a:gd name="connsiteX30" fmla="*/ 99659 w 112031"/>
                <a:gd name="connsiteY30" fmla="*/ 43832 h 128069"/>
                <a:gd name="connsiteX31" fmla="*/ 103188 w 112031"/>
                <a:gd name="connsiteY31" fmla="*/ 39935 h 128069"/>
                <a:gd name="connsiteX32" fmla="*/ 112362 w 112031"/>
                <a:gd name="connsiteY32" fmla="*/ 2382 h 128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2031" h="128069">
                  <a:moveTo>
                    <a:pt x="112362" y="2382"/>
                  </a:moveTo>
                  <a:cubicBezTo>
                    <a:pt x="112362" y="1497"/>
                    <a:pt x="111833" y="79"/>
                    <a:pt x="110068" y="79"/>
                  </a:cubicBezTo>
                  <a:cubicBezTo>
                    <a:pt x="109010" y="79"/>
                    <a:pt x="108833" y="257"/>
                    <a:pt x="106540" y="2559"/>
                  </a:cubicBezTo>
                  <a:lnTo>
                    <a:pt x="97895" y="12656"/>
                  </a:lnTo>
                  <a:cubicBezTo>
                    <a:pt x="91191" y="3268"/>
                    <a:pt x="80076" y="79"/>
                    <a:pt x="69314" y="79"/>
                  </a:cubicBezTo>
                  <a:cubicBezTo>
                    <a:pt x="44438" y="79"/>
                    <a:pt x="22384" y="20273"/>
                    <a:pt x="22384" y="40644"/>
                  </a:cubicBezTo>
                  <a:cubicBezTo>
                    <a:pt x="22384" y="43301"/>
                    <a:pt x="22913" y="50386"/>
                    <a:pt x="28206" y="56940"/>
                  </a:cubicBezTo>
                  <a:cubicBezTo>
                    <a:pt x="34205" y="64025"/>
                    <a:pt x="40733" y="65620"/>
                    <a:pt x="52730" y="68454"/>
                  </a:cubicBezTo>
                  <a:cubicBezTo>
                    <a:pt x="56258" y="69340"/>
                    <a:pt x="65080" y="71288"/>
                    <a:pt x="67726" y="71997"/>
                  </a:cubicBezTo>
                  <a:cubicBezTo>
                    <a:pt x="73372" y="73414"/>
                    <a:pt x="84134" y="77311"/>
                    <a:pt x="84134" y="90596"/>
                  </a:cubicBezTo>
                  <a:cubicBezTo>
                    <a:pt x="84134" y="104944"/>
                    <a:pt x="69137" y="121772"/>
                    <a:pt x="49025" y="121772"/>
                  </a:cubicBezTo>
                  <a:cubicBezTo>
                    <a:pt x="33499" y="121772"/>
                    <a:pt x="14798" y="116281"/>
                    <a:pt x="14798" y="96618"/>
                  </a:cubicBezTo>
                  <a:cubicBezTo>
                    <a:pt x="14798" y="94847"/>
                    <a:pt x="15151" y="90950"/>
                    <a:pt x="15856" y="87762"/>
                  </a:cubicBezTo>
                  <a:cubicBezTo>
                    <a:pt x="16033" y="87053"/>
                    <a:pt x="16033" y="86876"/>
                    <a:pt x="16033" y="86699"/>
                  </a:cubicBezTo>
                  <a:cubicBezTo>
                    <a:pt x="16033" y="84396"/>
                    <a:pt x="13916" y="84396"/>
                    <a:pt x="13210" y="84396"/>
                  </a:cubicBezTo>
                  <a:cubicBezTo>
                    <a:pt x="10740" y="84396"/>
                    <a:pt x="10564" y="84750"/>
                    <a:pt x="9858" y="87939"/>
                  </a:cubicBezTo>
                  <a:lnTo>
                    <a:pt x="860" y="123366"/>
                  </a:lnTo>
                  <a:cubicBezTo>
                    <a:pt x="684" y="124074"/>
                    <a:pt x="331" y="125137"/>
                    <a:pt x="331" y="126023"/>
                  </a:cubicBezTo>
                  <a:cubicBezTo>
                    <a:pt x="331" y="127086"/>
                    <a:pt x="1036" y="128149"/>
                    <a:pt x="2801" y="128149"/>
                  </a:cubicBezTo>
                  <a:cubicBezTo>
                    <a:pt x="3859" y="128149"/>
                    <a:pt x="4036" y="127971"/>
                    <a:pt x="6329" y="125669"/>
                  </a:cubicBezTo>
                  <a:cubicBezTo>
                    <a:pt x="8270" y="123543"/>
                    <a:pt x="12857" y="117875"/>
                    <a:pt x="14798" y="115749"/>
                  </a:cubicBezTo>
                  <a:cubicBezTo>
                    <a:pt x="24148" y="126023"/>
                    <a:pt x="37910" y="128149"/>
                    <a:pt x="48495" y="128149"/>
                  </a:cubicBezTo>
                  <a:cubicBezTo>
                    <a:pt x="75136" y="128149"/>
                    <a:pt x="96660" y="105121"/>
                    <a:pt x="96660" y="84219"/>
                  </a:cubicBezTo>
                  <a:cubicBezTo>
                    <a:pt x="96660" y="76425"/>
                    <a:pt x="93484" y="69340"/>
                    <a:pt x="89603" y="65265"/>
                  </a:cubicBezTo>
                  <a:cubicBezTo>
                    <a:pt x="83428" y="58889"/>
                    <a:pt x="80782" y="58180"/>
                    <a:pt x="58022" y="52866"/>
                  </a:cubicBezTo>
                  <a:cubicBezTo>
                    <a:pt x="54317" y="51980"/>
                    <a:pt x="48495" y="50563"/>
                    <a:pt x="46908" y="50032"/>
                  </a:cubicBezTo>
                  <a:cubicBezTo>
                    <a:pt x="42497" y="48438"/>
                    <a:pt x="35087" y="44009"/>
                    <a:pt x="35087" y="33912"/>
                  </a:cubicBezTo>
                  <a:cubicBezTo>
                    <a:pt x="35087" y="19919"/>
                    <a:pt x="50789" y="5748"/>
                    <a:pt x="69137" y="5748"/>
                  </a:cubicBezTo>
                  <a:cubicBezTo>
                    <a:pt x="88192" y="5748"/>
                    <a:pt x="97366" y="16553"/>
                    <a:pt x="97366" y="33381"/>
                  </a:cubicBezTo>
                  <a:cubicBezTo>
                    <a:pt x="97366" y="35684"/>
                    <a:pt x="96660" y="39758"/>
                    <a:pt x="96660" y="41352"/>
                  </a:cubicBezTo>
                  <a:cubicBezTo>
                    <a:pt x="96660" y="43832"/>
                    <a:pt x="98777" y="43832"/>
                    <a:pt x="99659" y="43832"/>
                  </a:cubicBezTo>
                  <a:cubicBezTo>
                    <a:pt x="102306" y="43832"/>
                    <a:pt x="102482" y="42946"/>
                    <a:pt x="103188" y="39935"/>
                  </a:cubicBezTo>
                  <a:lnTo>
                    <a:pt x="112362" y="2382"/>
                  </a:lnTo>
                  <a:close/>
                </a:path>
              </a:pathLst>
            </a:custGeom>
            <a:solidFill>
              <a:srgbClr val="000000"/>
            </a:solidFill>
            <a:ln w="25298"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0896C1CC-3162-F502-354B-897986E6F893}"/>
                </a:ext>
              </a:extLst>
            </p:cNvPr>
            <p:cNvSpPr/>
            <p:nvPr>
              <p:custDataLst>
                <p:tags r:id="rId52"/>
              </p:custDataLst>
            </p:nvPr>
          </p:nvSpPr>
          <p:spPr>
            <a:xfrm>
              <a:off x="11078891" y="4330717"/>
              <a:ext cx="58473" cy="253051"/>
            </a:xfrm>
            <a:custGeom>
              <a:avLst/>
              <a:gdLst>
                <a:gd name="connsiteX0" fmla="*/ 58810 w 58473"/>
                <a:gd name="connsiteY0" fmla="*/ 250599 h 253051"/>
                <a:gd name="connsiteX1" fmla="*/ 54525 w 58473"/>
                <a:gd name="connsiteY1" fmla="*/ 245031 h 253051"/>
                <a:gd name="connsiteX2" fmla="*/ 14955 w 58473"/>
                <a:gd name="connsiteY2" fmla="*/ 126604 h 253051"/>
                <a:gd name="connsiteX3" fmla="*/ 55533 w 58473"/>
                <a:gd name="connsiteY3" fmla="*/ 6910 h 253051"/>
                <a:gd name="connsiteX4" fmla="*/ 58810 w 58473"/>
                <a:gd name="connsiteY4" fmla="*/ 2608 h 253051"/>
                <a:gd name="connsiteX5" fmla="*/ 56289 w 58473"/>
                <a:gd name="connsiteY5" fmla="*/ 78 h 253051"/>
                <a:gd name="connsiteX6" fmla="*/ 16215 w 58473"/>
                <a:gd name="connsiteY6" fmla="*/ 49423 h 253051"/>
                <a:gd name="connsiteX7" fmla="*/ 337 w 58473"/>
                <a:gd name="connsiteY7" fmla="*/ 126604 h 253051"/>
                <a:gd name="connsiteX8" fmla="*/ 16971 w 58473"/>
                <a:gd name="connsiteY8" fmla="*/ 205555 h 253051"/>
                <a:gd name="connsiteX9" fmla="*/ 56289 w 58473"/>
                <a:gd name="connsiteY9" fmla="*/ 253129 h 253051"/>
                <a:gd name="connsiteX10" fmla="*/ 58810 w 58473"/>
                <a:gd name="connsiteY10" fmla="*/ 250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473" h="253051">
                  <a:moveTo>
                    <a:pt x="58810" y="250599"/>
                  </a:moveTo>
                  <a:cubicBezTo>
                    <a:pt x="58810" y="249839"/>
                    <a:pt x="58810" y="249333"/>
                    <a:pt x="54525" y="245031"/>
                  </a:cubicBezTo>
                  <a:cubicBezTo>
                    <a:pt x="23020" y="213147"/>
                    <a:pt x="14955" y="165320"/>
                    <a:pt x="14955" y="126604"/>
                  </a:cubicBezTo>
                  <a:cubicBezTo>
                    <a:pt x="14955" y="82573"/>
                    <a:pt x="24532" y="38542"/>
                    <a:pt x="55533" y="6910"/>
                  </a:cubicBezTo>
                  <a:cubicBezTo>
                    <a:pt x="58810" y="3874"/>
                    <a:pt x="58810" y="3368"/>
                    <a:pt x="58810" y="2608"/>
                  </a:cubicBezTo>
                  <a:cubicBezTo>
                    <a:pt x="58810" y="837"/>
                    <a:pt x="57801" y="78"/>
                    <a:pt x="56289" y="78"/>
                  </a:cubicBezTo>
                  <a:cubicBezTo>
                    <a:pt x="53769" y="78"/>
                    <a:pt x="31085" y="17285"/>
                    <a:pt x="16215" y="49423"/>
                  </a:cubicBezTo>
                  <a:cubicBezTo>
                    <a:pt x="3361" y="77259"/>
                    <a:pt x="337" y="105347"/>
                    <a:pt x="337" y="126604"/>
                  </a:cubicBezTo>
                  <a:cubicBezTo>
                    <a:pt x="337" y="146341"/>
                    <a:pt x="3109" y="176961"/>
                    <a:pt x="16971" y="205555"/>
                  </a:cubicBezTo>
                  <a:cubicBezTo>
                    <a:pt x="32093" y="236681"/>
                    <a:pt x="53769" y="253129"/>
                    <a:pt x="56289" y="253129"/>
                  </a:cubicBezTo>
                  <a:cubicBezTo>
                    <a:pt x="57801" y="253129"/>
                    <a:pt x="58810" y="252370"/>
                    <a:pt x="58810" y="250599"/>
                  </a:cubicBezTo>
                  <a:close/>
                </a:path>
              </a:pathLst>
            </a:custGeom>
            <a:solidFill>
              <a:srgbClr val="000000"/>
            </a:solidFill>
            <a:ln w="25298"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157EA374-58D1-2F03-481E-B149B514219F}"/>
                </a:ext>
              </a:extLst>
            </p:cNvPr>
            <p:cNvSpPr/>
            <p:nvPr>
              <p:custDataLst>
                <p:tags r:id="rId53"/>
              </p:custDataLst>
            </p:nvPr>
          </p:nvSpPr>
          <p:spPr>
            <a:xfrm>
              <a:off x="11159264" y="4408657"/>
              <a:ext cx="125515" cy="114632"/>
            </a:xfrm>
            <a:custGeom>
              <a:avLst/>
              <a:gdLst>
                <a:gd name="connsiteX0" fmla="*/ 77212 w 125515"/>
                <a:gd name="connsiteY0" fmla="*/ 35505 h 114632"/>
                <a:gd name="connsiteX1" fmla="*/ 102164 w 125515"/>
                <a:gd name="connsiteY1" fmla="*/ 5645 h 114632"/>
                <a:gd name="connsiteX2" fmla="*/ 114766 w 125515"/>
                <a:gd name="connsiteY2" fmla="*/ 8935 h 114632"/>
                <a:gd name="connsiteX3" fmla="*/ 102668 w 125515"/>
                <a:gd name="connsiteY3" fmla="*/ 22600 h 114632"/>
                <a:gd name="connsiteX4" fmla="*/ 112246 w 125515"/>
                <a:gd name="connsiteY4" fmla="*/ 31456 h 114632"/>
                <a:gd name="connsiteX5" fmla="*/ 125856 w 125515"/>
                <a:gd name="connsiteY5" fmla="*/ 16779 h 114632"/>
                <a:gd name="connsiteX6" fmla="*/ 102416 w 125515"/>
                <a:gd name="connsiteY6" fmla="*/ 78 h 114632"/>
                <a:gd name="connsiteX7" fmla="*/ 75952 w 125515"/>
                <a:gd name="connsiteY7" fmla="*/ 19310 h 114632"/>
                <a:gd name="connsiteX8" fmla="*/ 48732 w 125515"/>
                <a:gd name="connsiteY8" fmla="*/ 78 h 114632"/>
                <a:gd name="connsiteX9" fmla="*/ 8154 w 125515"/>
                <a:gd name="connsiteY9" fmla="*/ 39048 h 114632"/>
                <a:gd name="connsiteX10" fmla="*/ 11178 w 125515"/>
                <a:gd name="connsiteY10" fmla="*/ 41578 h 114632"/>
                <a:gd name="connsiteX11" fmla="*/ 14455 w 125515"/>
                <a:gd name="connsiteY11" fmla="*/ 38795 h 114632"/>
                <a:gd name="connsiteX12" fmla="*/ 48228 w 125515"/>
                <a:gd name="connsiteY12" fmla="*/ 5645 h 114632"/>
                <a:gd name="connsiteX13" fmla="*/ 61838 w 125515"/>
                <a:gd name="connsiteY13" fmla="*/ 22600 h 114632"/>
                <a:gd name="connsiteX14" fmla="*/ 48228 w 125515"/>
                <a:gd name="connsiteY14" fmla="*/ 82826 h 114632"/>
                <a:gd name="connsiteX15" fmla="*/ 24284 w 125515"/>
                <a:gd name="connsiteY15" fmla="*/ 109143 h 114632"/>
                <a:gd name="connsiteX16" fmla="*/ 11682 w 125515"/>
                <a:gd name="connsiteY16" fmla="*/ 105853 h 114632"/>
                <a:gd name="connsiteX17" fmla="*/ 23528 w 125515"/>
                <a:gd name="connsiteY17" fmla="*/ 92189 h 114632"/>
                <a:gd name="connsiteX18" fmla="*/ 14203 w 125515"/>
                <a:gd name="connsiteY18" fmla="*/ 83332 h 114632"/>
                <a:gd name="connsiteX19" fmla="*/ 340 w 125515"/>
                <a:gd name="connsiteY19" fmla="*/ 98009 h 114632"/>
                <a:gd name="connsiteX20" fmla="*/ 24032 w 125515"/>
                <a:gd name="connsiteY20" fmla="*/ 114710 h 114632"/>
                <a:gd name="connsiteX21" fmla="*/ 50496 w 125515"/>
                <a:gd name="connsiteY21" fmla="*/ 95478 h 114632"/>
                <a:gd name="connsiteX22" fmla="*/ 77716 w 125515"/>
                <a:gd name="connsiteY22" fmla="*/ 114710 h 114632"/>
                <a:gd name="connsiteX23" fmla="*/ 118043 w 125515"/>
                <a:gd name="connsiteY23" fmla="*/ 75740 h 114632"/>
                <a:gd name="connsiteX24" fmla="*/ 115018 w 125515"/>
                <a:gd name="connsiteY24" fmla="*/ 73210 h 114632"/>
                <a:gd name="connsiteX25" fmla="*/ 111742 w 125515"/>
                <a:gd name="connsiteY25" fmla="*/ 75993 h 114632"/>
                <a:gd name="connsiteX26" fmla="*/ 78220 w 125515"/>
                <a:gd name="connsiteY26" fmla="*/ 109143 h 114632"/>
                <a:gd name="connsiteX27" fmla="*/ 64358 w 125515"/>
                <a:gd name="connsiteY27" fmla="*/ 92442 h 114632"/>
                <a:gd name="connsiteX28" fmla="*/ 68643 w 125515"/>
                <a:gd name="connsiteY28" fmla="*/ 70173 h 114632"/>
                <a:gd name="connsiteX29" fmla="*/ 77212 w 125515"/>
                <a:gd name="connsiteY29" fmla="*/ 3550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5515" h="114632">
                  <a:moveTo>
                    <a:pt x="77212" y="35505"/>
                  </a:moveTo>
                  <a:cubicBezTo>
                    <a:pt x="78725" y="28926"/>
                    <a:pt x="84521" y="5645"/>
                    <a:pt x="102164" y="5645"/>
                  </a:cubicBezTo>
                  <a:cubicBezTo>
                    <a:pt x="103424" y="5645"/>
                    <a:pt x="109473" y="5645"/>
                    <a:pt x="114766" y="8935"/>
                  </a:cubicBezTo>
                  <a:cubicBezTo>
                    <a:pt x="107709" y="10200"/>
                    <a:pt x="102668" y="16526"/>
                    <a:pt x="102668" y="22600"/>
                  </a:cubicBezTo>
                  <a:cubicBezTo>
                    <a:pt x="102668" y="26648"/>
                    <a:pt x="105441" y="31456"/>
                    <a:pt x="112246" y="31456"/>
                  </a:cubicBezTo>
                  <a:cubicBezTo>
                    <a:pt x="117791" y="31456"/>
                    <a:pt x="125856" y="26901"/>
                    <a:pt x="125856" y="16779"/>
                  </a:cubicBezTo>
                  <a:cubicBezTo>
                    <a:pt x="125856" y="3621"/>
                    <a:pt x="110985" y="78"/>
                    <a:pt x="102416" y="78"/>
                  </a:cubicBezTo>
                  <a:cubicBezTo>
                    <a:pt x="87798" y="78"/>
                    <a:pt x="78977" y="13490"/>
                    <a:pt x="75952" y="19310"/>
                  </a:cubicBezTo>
                  <a:cubicBezTo>
                    <a:pt x="69651" y="2608"/>
                    <a:pt x="56041" y="78"/>
                    <a:pt x="48732" y="78"/>
                  </a:cubicBezTo>
                  <a:cubicBezTo>
                    <a:pt x="22520" y="78"/>
                    <a:pt x="8154" y="32722"/>
                    <a:pt x="8154" y="39048"/>
                  </a:cubicBezTo>
                  <a:cubicBezTo>
                    <a:pt x="8154" y="41578"/>
                    <a:pt x="10674" y="41578"/>
                    <a:pt x="11178" y="41578"/>
                  </a:cubicBezTo>
                  <a:cubicBezTo>
                    <a:pt x="13194" y="41578"/>
                    <a:pt x="13950" y="41072"/>
                    <a:pt x="14455" y="38795"/>
                  </a:cubicBezTo>
                  <a:cubicBezTo>
                    <a:pt x="23024" y="11971"/>
                    <a:pt x="39658" y="5645"/>
                    <a:pt x="48228" y="5645"/>
                  </a:cubicBezTo>
                  <a:cubicBezTo>
                    <a:pt x="53017" y="5645"/>
                    <a:pt x="61838" y="7923"/>
                    <a:pt x="61838" y="22600"/>
                  </a:cubicBezTo>
                  <a:cubicBezTo>
                    <a:pt x="61838" y="30444"/>
                    <a:pt x="57553" y="47399"/>
                    <a:pt x="48228" y="82826"/>
                  </a:cubicBezTo>
                  <a:cubicBezTo>
                    <a:pt x="44195" y="98515"/>
                    <a:pt x="35374" y="109143"/>
                    <a:pt x="24284" y="109143"/>
                  </a:cubicBezTo>
                  <a:cubicBezTo>
                    <a:pt x="22772" y="109143"/>
                    <a:pt x="16975" y="109143"/>
                    <a:pt x="11682" y="105853"/>
                  </a:cubicBezTo>
                  <a:cubicBezTo>
                    <a:pt x="17983" y="104588"/>
                    <a:pt x="23528" y="99274"/>
                    <a:pt x="23528" y="92189"/>
                  </a:cubicBezTo>
                  <a:cubicBezTo>
                    <a:pt x="23528" y="85356"/>
                    <a:pt x="17983" y="83332"/>
                    <a:pt x="14203" y="83332"/>
                  </a:cubicBezTo>
                  <a:cubicBezTo>
                    <a:pt x="6641" y="83332"/>
                    <a:pt x="340" y="89911"/>
                    <a:pt x="340" y="98009"/>
                  </a:cubicBezTo>
                  <a:cubicBezTo>
                    <a:pt x="340" y="109649"/>
                    <a:pt x="12942" y="114710"/>
                    <a:pt x="24032" y="114710"/>
                  </a:cubicBezTo>
                  <a:cubicBezTo>
                    <a:pt x="40667" y="114710"/>
                    <a:pt x="49740" y="96997"/>
                    <a:pt x="50496" y="95478"/>
                  </a:cubicBezTo>
                  <a:cubicBezTo>
                    <a:pt x="53521" y="104841"/>
                    <a:pt x="62594" y="114710"/>
                    <a:pt x="77716" y="114710"/>
                  </a:cubicBezTo>
                  <a:cubicBezTo>
                    <a:pt x="103676" y="114710"/>
                    <a:pt x="118043" y="82067"/>
                    <a:pt x="118043" y="75740"/>
                  </a:cubicBezTo>
                  <a:cubicBezTo>
                    <a:pt x="118043" y="73210"/>
                    <a:pt x="115774" y="73210"/>
                    <a:pt x="115018" y="73210"/>
                  </a:cubicBezTo>
                  <a:cubicBezTo>
                    <a:pt x="112750" y="73210"/>
                    <a:pt x="112246" y="74222"/>
                    <a:pt x="111742" y="75993"/>
                  </a:cubicBezTo>
                  <a:cubicBezTo>
                    <a:pt x="103424" y="103070"/>
                    <a:pt x="86286" y="109143"/>
                    <a:pt x="78220" y="109143"/>
                  </a:cubicBezTo>
                  <a:cubicBezTo>
                    <a:pt x="68391" y="109143"/>
                    <a:pt x="64358" y="101045"/>
                    <a:pt x="64358" y="92442"/>
                  </a:cubicBezTo>
                  <a:cubicBezTo>
                    <a:pt x="64358" y="86875"/>
                    <a:pt x="65871" y="81307"/>
                    <a:pt x="68643" y="70173"/>
                  </a:cubicBezTo>
                  <a:lnTo>
                    <a:pt x="77212" y="35505"/>
                  </a:lnTo>
                  <a:close/>
                </a:path>
              </a:pathLst>
            </a:custGeom>
            <a:solidFill>
              <a:srgbClr val="000000"/>
            </a:solidFill>
            <a:ln w="25298"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91283B21-0158-240B-FBCA-96498C0CE2F2}"/>
                </a:ext>
              </a:extLst>
            </p:cNvPr>
            <p:cNvSpPr/>
            <p:nvPr>
              <p:custDataLst>
                <p:tags r:id="rId54"/>
              </p:custDataLst>
            </p:nvPr>
          </p:nvSpPr>
          <p:spPr>
            <a:xfrm>
              <a:off x="11309234" y="4433936"/>
              <a:ext cx="112031" cy="128069"/>
            </a:xfrm>
            <a:custGeom>
              <a:avLst/>
              <a:gdLst>
                <a:gd name="connsiteX0" fmla="*/ 112377 w 112031"/>
                <a:gd name="connsiteY0" fmla="*/ 2382 h 128069"/>
                <a:gd name="connsiteX1" fmla="*/ 110084 w 112031"/>
                <a:gd name="connsiteY1" fmla="*/ 79 h 128069"/>
                <a:gd name="connsiteX2" fmla="*/ 106555 w 112031"/>
                <a:gd name="connsiteY2" fmla="*/ 2559 h 128069"/>
                <a:gd name="connsiteX3" fmla="*/ 97910 w 112031"/>
                <a:gd name="connsiteY3" fmla="*/ 12656 h 128069"/>
                <a:gd name="connsiteX4" fmla="*/ 69329 w 112031"/>
                <a:gd name="connsiteY4" fmla="*/ 79 h 128069"/>
                <a:gd name="connsiteX5" fmla="*/ 22400 w 112031"/>
                <a:gd name="connsiteY5" fmla="*/ 40644 h 128069"/>
                <a:gd name="connsiteX6" fmla="*/ 28222 w 112031"/>
                <a:gd name="connsiteY6" fmla="*/ 56940 h 128069"/>
                <a:gd name="connsiteX7" fmla="*/ 52745 w 112031"/>
                <a:gd name="connsiteY7" fmla="*/ 68454 h 128069"/>
                <a:gd name="connsiteX8" fmla="*/ 67741 w 112031"/>
                <a:gd name="connsiteY8" fmla="*/ 71997 h 128069"/>
                <a:gd name="connsiteX9" fmla="*/ 84149 w 112031"/>
                <a:gd name="connsiteY9" fmla="*/ 90596 h 128069"/>
                <a:gd name="connsiteX10" fmla="*/ 49040 w 112031"/>
                <a:gd name="connsiteY10" fmla="*/ 121772 h 128069"/>
                <a:gd name="connsiteX11" fmla="*/ 14813 w 112031"/>
                <a:gd name="connsiteY11" fmla="*/ 96618 h 128069"/>
                <a:gd name="connsiteX12" fmla="*/ 15872 w 112031"/>
                <a:gd name="connsiteY12" fmla="*/ 87762 h 128069"/>
                <a:gd name="connsiteX13" fmla="*/ 16048 w 112031"/>
                <a:gd name="connsiteY13" fmla="*/ 86699 h 128069"/>
                <a:gd name="connsiteX14" fmla="*/ 13225 w 112031"/>
                <a:gd name="connsiteY14" fmla="*/ 84396 h 128069"/>
                <a:gd name="connsiteX15" fmla="*/ 9873 w 112031"/>
                <a:gd name="connsiteY15" fmla="*/ 87939 h 128069"/>
                <a:gd name="connsiteX16" fmla="*/ 875 w 112031"/>
                <a:gd name="connsiteY16" fmla="*/ 123366 h 128069"/>
                <a:gd name="connsiteX17" fmla="*/ 346 w 112031"/>
                <a:gd name="connsiteY17" fmla="*/ 126023 h 128069"/>
                <a:gd name="connsiteX18" fmla="*/ 2816 w 112031"/>
                <a:gd name="connsiteY18" fmla="*/ 128149 h 128069"/>
                <a:gd name="connsiteX19" fmla="*/ 6345 w 112031"/>
                <a:gd name="connsiteY19" fmla="*/ 125669 h 128069"/>
                <a:gd name="connsiteX20" fmla="*/ 14813 w 112031"/>
                <a:gd name="connsiteY20" fmla="*/ 115749 h 128069"/>
                <a:gd name="connsiteX21" fmla="*/ 48511 w 112031"/>
                <a:gd name="connsiteY21" fmla="*/ 128149 h 128069"/>
                <a:gd name="connsiteX22" fmla="*/ 96675 w 112031"/>
                <a:gd name="connsiteY22" fmla="*/ 84219 h 128069"/>
                <a:gd name="connsiteX23" fmla="*/ 89618 w 112031"/>
                <a:gd name="connsiteY23" fmla="*/ 65265 h 128069"/>
                <a:gd name="connsiteX24" fmla="*/ 58038 w 112031"/>
                <a:gd name="connsiteY24" fmla="*/ 52866 h 128069"/>
                <a:gd name="connsiteX25" fmla="*/ 46923 w 112031"/>
                <a:gd name="connsiteY25" fmla="*/ 50032 h 128069"/>
                <a:gd name="connsiteX26" fmla="*/ 35102 w 112031"/>
                <a:gd name="connsiteY26" fmla="*/ 33912 h 128069"/>
                <a:gd name="connsiteX27" fmla="*/ 69153 w 112031"/>
                <a:gd name="connsiteY27" fmla="*/ 5748 h 128069"/>
                <a:gd name="connsiteX28" fmla="*/ 97381 w 112031"/>
                <a:gd name="connsiteY28" fmla="*/ 33381 h 128069"/>
                <a:gd name="connsiteX29" fmla="*/ 96675 w 112031"/>
                <a:gd name="connsiteY29" fmla="*/ 41352 h 128069"/>
                <a:gd name="connsiteX30" fmla="*/ 99675 w 112031"/>
                <a:gd name="connsiteY30" fmla="*/ 43832 h 128069"/>
                <a:gd name="connsiteX31" fmla="*/ 103203 w 112031"/>
                <a:gd name="connsiteY31" fmla="*/ 39935 h 128069"/>
                <a:gd name="connsiteX32" fmla="*/ 112377 w 112031"/>
                <a:gd name="connsiteY32" fmla="*/ 2382 h 128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2031" h="128069">
                  <a:moveTo>
                    <a:pt x="112377" y="2382"/>
                  </a:moveTo>
                  <a:cubicBezTo>
                    <a:pt x="112377" y="1497"/>
                    <a:pt x="111848" y="79"/>
                    <a:pt x="110084" y="79"/>
                  </a:cubicBezTo>
                  <a:cubicBezTo>
                    <a:pt x="109025" y="79"/>
                    <a:pt x="108849" y="257"/>
                    <a:pt x="106555" y="2559"/>
                  </a:cubicBezTo>
                  <a:lnTo>
                    <a:pt x="97910" y="12656"/>
                  </a:lnTo>
                  <a:cubicBezTo>
                    <a:pt x="91206" y="3268"/>
                    <a:pt x="80091" y="79"/>
                    <a:pt x="69329" y="79"/>
                  </a:cubicBezTo>
                  <a:cubicBezTo>
                    <a:pt x="44453" y="79"/>
                    <a:pt x="22400" y="20273"/>
                    <a:pt x="22400" y="40644"/>
                  </a:cubicBezTo>
                  <a:cubicBezTo>
                    <a:pt x="22400" y="43301"/>
                    <a:pt x="22929" y="50386"/>
                    <a:pt x="28222" y="56940"/>
                  </a:cubicBezTo>
                  <a:cubicBezTo>
                    <a:pt x="34220" y="64025"/>
                    <a:pt x="40748" y="65620"/>
                    <a:pt x="52745" y="68454"/>
                  </a:cubicBezTo>
                  <a:cubicBezTo>
                    <a:pt x="56274" y="69340"/>
                    <a:pt x="65095" y="71288"/>
                    <a:pt x="67741" y="71997"/>
                  </a:cubicBezTo>
                  <a:cubicBezTo>
                    <a:pt x="73387" y="73414"/>
                    <a:pt x="84149" y="77311"/>
                    <a:pt x="84149" y="90596"/>
                  </a:cubicBezTo>
                  <a:cubicBezTo>
                    <a:pt x="84149" y="104944"/>
                    <a:pt x="69153" y="121772"/>
                    <a:pt x="49040" y="121772"/>
                  </a:cubicBezTo>
                  <a:cubicBezTo>
                    <a:pt x="33514" y="121772"/>
                    <a:pt x="14813" y="116281"/>
                    <a:pt x="14813" y="96618"/>
                  </a:cubicBezTo>
                  <a:cubicBezTo>
                    <a:pt x="14813" y="94847"/>
                    <a:pt x="15166" y="90950"/>
                    <a:pt x="15872" y="87762"/>
                  </a:cubicBezTo>
                  <a:cubicBezTo>
                    <a:pt x="16048" y="87053"/>
                    <a:pt x="16048" y="86876"/>
                    <a:pt x="16048" y="86699"/>
                  </a:cubicBezTo>
                  <a:cubicBezTo>
                    <a:pt x="16048" y="84396"/>
                    <a:pt x="13931" y="84396"/>
                    <a:pt x="13225" y="84396"/>
                  </a:cubicBezTo>
                  <a:cubicBezTo>
                    <a:pt x="10755" y="84396"/>
                    <a:pt x="10579" y="84750"/>
                    <a:pt x="9873" y="87939"/>
                  </a:cubicBezTo>
                  <a:lnTo>
                    <a:pt x="875" y="123366"/>
                  </a:lnTo>
                  <a:cubicBezTo>
                    <a:pt x="699" y="124074"/>
                    <a:pt x="346" y="125137"/>
                    <a:pt x="346" y="126023"/>
                  </a:cubicBezTo>
                  <a:cubicBezTo>
                    <a:pt x="346" y="127086"/>
                    <a:pt x="1052" y="128149"/>
                    <a:pt x="2816" y="128149"/>
                  </a:cubicBezTo>
                  <a:cubicBezTo>
                    <a:pt x="3875" y="128149"/>
                    <a:pt x="4051" y="127971"/>
                    <a:pt x="6345" y="125669"/>
                  </a:cubicBezTo>
                  <a:cubicBezTo>
                    <a:pt x="8285" y="123543"/>
                    <a:pt x="12872" y="117875"/>
                    <a:pt x="14813" y="115749"/>
                  </a:cubicBezTo>
                  <a:cubicBezTo>
                    <a:pt x="24164" y="126023"/>
                    <a:pt x="37925" y="128149"/>
                    <a:pt x="48511" y="128149"/>
                  </a:cubicBezTo>
                  <a:cubicBezTo>
                    <a:pt x="75151" y="128149"/>
                    <a:pt x="96675" y="105121"/>
                    <a:pt x="96675" y="84219"/>
                  </a:cubicBezTo>
                  <a:cubicBezTo>
                    <a:pt x="96675" y="76425"/>
                    <a:pt x="93500" y="69340"/>
                    <a:pt x="89618" y="65265"/>
                  </a:cubicBezTo>
                  <a:cubicBezTo>
                    <a:pt x="83443" y="58889"/>
                    <a:pt x="80797" y="58180"/>
                    <a:pt x="58038" y="52866"/>
                  </a:cubicBezTo>
                  <a:cubicBezTo>
                    <a:pt x="54333" y="51980"/>
                    <a:pt x="48511" y="50563"/>
                    <a:pt x="46923" y="50032"/>
                  </a:cubicBezTo>
                  <a:cubicBezTo>
                    <a:pt x="42512" y="48438"/>
                    <a:pt x="35102" y="44009"/>
                    <a:pt x="35102" y="33912"/>
                  </a:cubicBezTo>
                  <a:cubicBezTo>
                    <a:pt x="35102" y="19919"/>
                    <a:pt x="50804" y="5748"/>
                    <a:pt x="69153" y="5748"/>
                  </a:cubicBezTo>
                  <a:cubicBezTo>
                    <a:pt x="88207" y="5748"/>
                    <a:pt x="97381" y="16553"/>
                    <a:pt x="97381" y="33381"/>
                  </a:cubicBezTo>
                  <a:cubicBezTo>
                    <a:pt x="97381" y="35684"/>
                    <a:pt x="96675" y="39758"/>
                    <a:pt x="96675" y="41352"/>
                  </a:cubicBezTo>
                  <a:cubicBezTo>
                    <a:pt x="96675" y="43832"/>
                    <a:pt x="98792" y="43832"/>
                    <a:pt x="99675" y="43832"/>
                  </a:cubicBezTo>
                  <a:cubicBezTo>
                    <a:pt x="102321" y="43832"/>
                    <a:pt x="102497" y="42946"/>
                    <a:pt x="103203" y="39935"/>
                  </a:cubicBezTo>
                  <a:lnTo>
                    <a:pt x="112377" y="2382"/>
                  </a:lnTo>
                  <a:close/>
                </a:path>
              </a:pathLst>
            </a:custGeom>
            <a:solidFill>
              <a:srgbClr val="000000"/>
            </a:solidFill>
            <a:ln w="25298"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26A447C3-9CB3-9AAA-7A62-F19CE35A86AF}"/>
                </a:ext>
              </a:extLst>
            </p:cNvPr>
            <p:cNvSpPr/>
            <p:nvPr>
              <p:custDataLst>
                <p:tags r:id="rId55"/>
              </p:custDataLst>
            </p:nvPr>
          </p:nvSpPr>
          <p:spPr>
            <a:xfrm>
              <a:off x="11456376" y="4330717"/>
              <a:ext cx="58473" cy="253051"/>
            </a:xfrm>
            <a:custGeom>
              <a:avLst/>
              <a:gdLst>
                <a:gd name="connsiteX0" fmla="*/ 58825 w 58473"/>
                <a:gd name="connsiteY0" fmla="*/ 126604 h 253051"/>
                <a:gd name="connsiteX1" fmla="*/ 42190 w 58473"/>
                <a:gd name="connsiteY1" fmla="*/ 47652 h 253051"/>
                <a:gd name="connsiteX2" fmla="*/ 2872 w 58473"/>
                <a:gd name="connsiteY2" fmla="*/ 78 h 253051"/>
                <a:gd name="connsiteX3" fmla="*/ 352 w 58473"/>
                <a:gd name="connsiteY3" fmla="*/ 2608 h 253051"/>
                <a:gd name="connsiteX4" fmla="*/ 5141 w 58473"/>
                <a:gd name="connsiteY4" fmla="*/ 8429 h 253051"/>
                <a:gd name="connsiteX5" fmla="*/ 44207 w 58473"/>
                <a:gd name="connsiteY5" fmla="*/ 126604 h 253051"/>
                <a:gd name="connsiteX6" fmla="*/ 3628 w 58473"/>
                <a:gd name="connsiteY6" fmla="*/ 246297 h 253051"/>
                <a:gd name="connsiteX7" fmla="*/ 352 w 58473"/>
                <a:gd name="connsiteY7" fmla="*/ 250599 h 253051"/>
                <a:gd name="connsiteX8" fmla="*/ 2872 w 58473"/>
                <a:gd name="connsiteY8" fmla="*/ 253129 h 253051"/>
                <a:gd name="connsiteX9" fmla="*/ 42946 w 58473"/>
                <a:gd name="connsiteY9" fmla="*/ 203784 h 253051"/>
                <a:gd name="connsiteX10" fmla="*/ 58825 w 58473"/>
                <a:gd name="connsiteY10" fmla="*/ 126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473" h="253051">
                  <a:moveTo>
                    <a:pt x="58825" y="126604"/>
                  </a:moveTo>
                  <a:cubicBezTo>
                    <a:pt x="58825" y="106866"/>
                    <a:pt x="56052" y="76246"/>
                    <a:pt x="42190" y="47652"/>
                  </a:cubicBezTo>
                  <a:cubicBezTo>
                    <a:pt x="27068" y="16526"/>
                    <a:pt x="5393" y="78"/>
                    <a:pt x="2872" y="78"/>
                  </a:cubicBezTo>
                  <a:cubicBezTo>
                    <a:pt x="1360" y="78"/>
                    <a:pt x="352" y="1090"/>
                    <a:pt x="352" y="2608"/>
                  </a:cubicBezTo>
                  <a:cubicBezTo>
                    <a:pt x="352" y="3368"/>
                    <a:pt x="352" y="3874"/>
                    <a:pt x="5141" y="8429"/>
                  </a:cubicBezTo>
                  <a:cubicBezTo>
                    <a:pt x="29840" y="33481"/>
                    <a:pt x="44207" y="73716"/>
                    <a:pt x="44207" y="126604"/>
                  </a:cubicBezTo>
                  <a:cubicBezTo>
                    <a:pt x="44207" y="169875"/>
                    <a:pt x="34881" y="214412"/>
                    <a:pt x="3628" y="246297"/>
                  </a:cubicBezTo>
                  <a:cubicBezTo>
                    <a:pt x="352" y="249333"/>
                    <a:pt x="352" y="249839"/>
                    <a:pt x="352" y="250599"/>
                  </a:cubicBezTo>
                  <a:cubicBezTo>
                    <a:pt x="352" y="252117"/>
                    <a:pt x="1360" y="253129"/>
                    <a:pt x="2872" y="253129"/>
                  </a:cubicBezTo>
                  <a:cubicBezTo>
                    <a:pt x="5393" y="253129"/>
                    <a:pt x="28076" y="235922"/>
                    <a:pt x="42946" y="203784"/>
                  </a:cubicBezTo>
                  <a:cubicBezTo>
                    <a:pt x="55800" y="175948"/>
                    <a:pt x="58825" y="147860"/>
                    <a:pt x="58825" y="126604"/>
                  </a:cubicBezTo>
                  <a:close/>
                </a:path>
              </a:pathLst>
            </a:custGeom>
            <a:solidFill>
              <a:srgbClr val="000000"/>
            </a:solidFill>
            <a:ln w="25298"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9080F36D-0122-ADE7-3761-79BD95178373}"/>
                </a:ext>
              </a:extLst>
            </p:cNvPr>
            <p:cNvSpPr/>
            <p:nvPr>
              <p:custDataLst>
                <p:tags r:id="rId56"/>
              </p:custDataLst>
            </p:nvPr>
          </p:nvSpPr>
          <p:spPr>
            <a:xfrm>
              <a:off x="11545570" y="4330717"/>
              <a:ext cx="34529" cy="253051"/>
            </a:xfrm>
            <a:custGeom>
              <a:avLst/>
              <a:gdLst>
                <a:gd name="connsiteX0" fmla="*/ 34885 w 34529"/>
                <a:gd name="connsiteY0" fmla="*/ 78 h 253051"/>
                <a:gd name="connsiteX1" fmla="*/ 356 w 34529"/>
                <a:gd name="connsiteY1" fmla="*/ 78 h 253051"/>
                <a:gd name="connsiteX2" fmla="*/ 356 w 34529"/>
                <a:gd name="connsiteY2" fmla="*/ 10200 h 253051"/>
                <a:gd name="connsiteX3" fmla="*/ 24804 w 34529"/>
                <a:gd name="connsiteY3" fmla="*/ 10200 h 253051"/>
                <a:gd name="connsiteX4" fmla="*/ 24804 w 34529"/>
                <a:gd name="connsiteY4" fmla="*/ 243007 h 253051"/>
                <a:gd name="connsiteX5" fmla="*/ 356 w 34529"/>
                <a:gd name="connsiteY5" fmla="*/ 243007 h 253051"/>
                <a:gd name="connsiteX6" fmla="*/ 356 w 34529"/>
                <a:gd name="connsiteY6" fmla="*/ 253129 h 253051"/>
                <a:gd name="connsiteX7" fmla="*/ 34885 w 34529"/>
                <a:gd name="connsiteY7" fmla="*/ 253129 h 253051"/>
                <a:gd name="connsiteX8" fmla="*/ 34885 w 34529"/>
                <a:gd name="connsiteY8" fmla="*/ 7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529" h="253051">
                  <a:moveTo>
                    <a:pt x="34885" y="78"/>
                  </a:moveTo>
                  <a:lnTo>
                    <a:pt x="356" y="78"/>
                  </a:lnTo>
                  <a:lnTo>
                    <a:pt x="356" y="10200"/>
                  </a:lnTo>
                  <a:lnTo>
                    <a:pt x="24804" y="10200"/>
                  </a:lnTo>
                  <a:lnTo>
                    <a:pt x="24804" y="243007"/>
                  </a:lnTo>
                  <a:lnTo>
                    <a:pt x="356" y="243007"/>
                  </a:lnTo>
                  <a:lnTo>
                    <a:pt x="356" y="253129"/>
                  </a:lnTo>
                  <a:lnTo>
                    <a:pt x="34885" y="253129"/>
                  </a:lnTo>
                  <a:lnTo>
                    <a:pt x="34885" y="78"/>
                  </a:lnTo>
                  <a:close/>
                </a:path>
              </a:pathLst>
            </a:custGeom>
            <a:solidFill>
              <a:srgbClr val="000000"/>
            </a:solidFill>
            <a:ln w="25298" cap="flat">
              <a:noFill/>
              <a:prstDash val="solid"/>
              <a:miter/>
            </a:ln>
          </p:spPr>
          <p:txBody>
            <a:bodyPr rtlCol="0" anchor="ctr"/>
            <a:lstStyle/>
            <a:p>
              <a:endParaRPr lang="en-CN"/>
            </a:p>
          </p:txBody>
        </p:sp>
      </p:grpSp>
      <p:sp>
        <p:nvSpPr>
          <p:cNvPr id="18441" name="TextBox 18440">
            <a:extLst>
              <a:ext uri="{FF2B5EF4-FFF2-40B4-BE49-F238E27FC236}">
                <a16:creationId xmlns:a16="http://schemas.microsoft.com/office/drawing/2014/main" id="{0160625F-5169-98D3-AB93-20815606CF88}"/>
              </a:ext>
            </a:extLst>
          </p:cNvPr>
          <p:cNvSpPr txBox="1"/>
          <p:nvPr/>
        </p:nvSpPr>
        <p:spPr>
          <a:xfrm>
            <a:off x="315693" y="4843983"/>
            <a:ext cx="11363405" cy="1211294"/>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其中，S是模型中使用的特征的子集，x是要解释的实例，f</a:t>
            </a:r>
            <a:r>
              <a:rPr lang="en-CN" sz="2000" baseline="-25000" dirty="0">
                <a:latin typeface="Microsoft YaHei" panose="020B0503020204020204" pitchFamily="34" charset="-122"/>
                <a:ea typeface="Microsoft YaHei" panose="020B0503020204020204" pitchFamily="34" charset="-122"/>
              </a:rPr>
              <a:t>S</a:t>
            </a:r>
            <a:r>
              <a:rPr lang="en-CN" sz="2000" dirty="0">
                <a:latin typeface="Microsoft YaHei" panose="020B0503020204020204" pitchFamily="34" charset="-122"/>
                <a:ea typeface="Microsoft YaHei" panose="020B0503020204020204" pitchFamily="34" charset="-122"/>
              </a:rPr>
              <a:t>(x</a:t>
            </a:r>
            <a:r>
              <a:rPr lang="en-CN" sz="2000" baseline="-25000" dirty="0">
                <a:latin typeface="Microsoft YaHei" panose="020B0503020204020204" pitchFamily="34" charset="-122"/>
                <a:ea typeface="Microsoft YaHei" panose="020B0503020204020204" pitchFamily="34" charset="-122"/>
              </a:rPr>
              <a:t>S</a:t>
            </a:r>
            <a:r>
              <a:rPr lang="en-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则表示利用特征子集S训练的模型f</a:t>
            </a:r>
            <a:r>
              <a:rPr lang="en-CN" sz="2000" baseline="-25000" dirty="0">
                <a:latin typeface="Microsoft YaHei" panose="020B0503020204020204" pitchFamily="34" charset="-122"/>
                <a:ea typeface="Microsoft YaHei" panose="020B0503020204020204" pitchFamily="34" charset="-122"/>
              </a:rPr>
              <a:t>S</a:t>
            </a:r>
            <a:r>
              <a:rPr lang="en-CN" sz="2000" dirty="0">
                <a:latin typeface="Microsoft YaHei" panose="020B0503020204020204" pitchFamily="34" charset="-122"/>
                <a:ea typeface="Microsoft YaHei" panose="020B0503020204020204" pitchFamily="34" charset="-122"/>
              </a:rPr>
              <a:t>对使用相同特征子集的实例x</a:t>
            </a:r>
            <a:r>
              <a:rPr lang="en-CN" sz="2000" baseline="-25000" dirty="0">
                <a:latin typeface="Microsoft YaHei" panose="020B0503020204020204" pitchFamily="34" charset="-122"/>
                <a:ea typeface="Microsoft YaHei" panose="020B0503020204020204" pitchFamily="34" charset="-122"/>
              </a:rPr>
              <a:t>S</a:t>
            </a:r>
            <a:r>
              <a:rPr lang="en-CN" sz="2000" dirty="0">
                <a:latin typeface="Microsoft YaHei" panose="020B0503020204020204" pitchFamily="34" charset="-122"/>
                <a:ea typeface="Microsoft YaHei" panose="020B0503020204020204" pitchFamily="34" charset="-122"/>
              </a:rPr>
              <a:t>的预测。因此该算法需要对不同的特征子集都分别训练一个模型，所以只能应用于小数据、小模型。为解决上述问题，文献</a:t>
            </a:r>
            <a:r>
              <a:rPr lang="en-US" altLang="zh-CN" sz="2000" dirty="0">
                <a:latin typeface="Microsoft YaHei" panose="020B0503020204020204" pitchFamily="34" charset="-122"/>
                <a:ea typeface="Microsoft YaHei" panose="020B0503020204020204" pitchFamily="34" charset="-122"/>
              </a:rPr>
              <a:t>[765]</a:t>
            </a:r>
            <a:r>
              <a:rPr lang="en-CN" sz="2000" dirty="0">
                <a:latin typeface="Microsoft YaHei" panose="020B0503020204020204" pitchFamily="34" charset="-122"/>
                <a:ea typeface="Microsoft YaHei" panose="020B0503020204020204" pitchFamily="34" charset="-122"/>
              </a:rPr>
              <a:t>提出使用蒙特卡洛采样的方法来近似计算。</a:t>
            </a:r>
          </a:p>
        </p:txBody>
      </p:sp>
    </p:spTree>
    <p:extLst>
      <p:ext uri="{BB962C8B-B14F-4D97-AF65-F5344CB8AC3E}">
        <p14:creationId xmlns:p14="http://schemas.microsoft.com/office/powerpoint/2010/main" val="29628697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3783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沙普利值局部分析算法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28933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沙普利值是唯一满足</a:t>
            </a:r>
            <a:r>
              <a:rPr lang="zh-CN" altLang="en-US" sz="2000" b="1" dirty="0">
                <a:latin typeface="Microsoft YaHei" panose="020B0503020204020204" pitchFamily="34" charset="-122"/>
                <a:ea typeface="Microsoft YaHei" panose="020B0503020204020204" pitchFamily="34" charset="-122"/>
              </a:rPr>
              <a:t>有效性、对称性、冗余性和可加性</a:t>
            </a:r>
            <a:r>
              <a:rPr lang="zh-CN" altLang="en-US" sz="2000" dirty="0">
                <a:latin typeface="Microsoft YaHei" panose="020B0503020204020204" pitchFamily="34" charset="-122"/>
                <a:ea typeface="Microsoft YaHei" panose="020B0503020204020204" pitchFamily="34" charset="-122"/>
              </a:rPr>
              <a:t>的归因方法：</a:t>
            </a:r>
            <a:endParaRPr lang="en-US" altLang="zh-CN" sz="20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6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有效性</a:t>
            </a:r>
            <a:r>
              <a:rPr lang="zh-CN" altLang="en-US" dirty="0">
                <a:latin typeface="Microsoft YaHei" panose="020B0503020204020204" pitchFamily="34" charset="-122"/>
                <a:ea typeface="Microsoft YaHei" panose="020B0503020204020204" pitchFamily="34" charset="-122"/>
              </a:rPr>
              <a:t>指的是各个特征贡献值之和等于总贡献；</a:t>
            </a:r>
            <a:endParaRPr lang="en-US" altLang="zh-CN"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6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对称性</a:t>
            </a:r>
            <a:r>
              <a:rPr lang="zh-CN" altLang="en-US" dirty="0">
                <a:latin typeface="Microsoft YaHei" panose="020B0503020204020204" pitchFamily="34" charset="-122"/>
                <a:ea typeface="Microsoft YaHei" panose="020B0503020204020204" pitchFamily="34" charset="-122"/>
              </a:rPr>
              <a:t>指的是如果两个特征对所有可能的特征集合贡献都相同，那这两个特征的沙普利值相同；</a:t>
            </a:r>
            <a:endParaRPr lang="en-US" altLang="zh-CN"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6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冗余性</a:t>
            </a:r>
            <a:r>
              <a:rPr lang="zh-CN" altLang="en-US" dirty="0">
                <a:latin typeface="Microsoft YaHei" panose="020B0503020204020204" pitchFamily="34" charset="-122"/>
                <a:ea typeface="Microsoft YaHei" panose="020B0503020204020204" pitchFamily="34" charset="-122"/>
              </a:rPr>
              <a:t>指的是如果一个特征不管加到任意特征集中产生的贡献都为</a:t>
            </a:r>
            <a:r>
              <a:rPr lang="en-US" altLang="zh-CN" dirty="0">
                <a:latin typeface="Microsoft YaHei" panose="020B0503020204020204" pitchFamily="34" charset="-122"/>
                <a:ea typeface="Microsoft YaHei" panose="020B0503020204020204" pitchFamily="34" charset="-122"/>
              </a:rPr>
              <a:t>0</a:t>
            </a:r>
            <a:r>
              <a:rPr lang="zh-CN" altLang="en-US" dirty="0">
                <a:latin typeface="Microsoft YaHei" panose="020B0503020204020204" pitchFamily="34" charset="-122"/>
                <a:ea typeface="Microsoft YaHei" panose="020B0503020204020204" pitchFamily="34" charset="-122"/>
              </a:rPr>
              <a:t>，那么它的沙普利值为</a:t>
            </a:r>
            <a:r>
              <a:rPr lang="en-US" altLang="zh-CN" dirty="0">
                <a:latin typeface="Microsoft YaHei" panose="020B0503020204020204" pitchFamily="34" charset="-122"/>
                <a:ea typeface="Microsoft YaHei" panose="020B0503020204020204" pitchFamily="34" charset="-122"/>
              </a:rPr>
              <a:t>0</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6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可加性</a:t>
            </a:r>
            <a:r>
              <a:rPr lang="zh-CN" altLang="en-US" dirty="0">
                <a:latin typeface="Microsoft YaHei" panose="020B0503020204020204" pitchFamily="34" charset="-122"/>
                <a:ea typeface="Microsoft YaHei" panose="020B0503020204020204" pitchFamily="34" charset="-122"/>
              </a:rPr>
              <a:t>指的是某个特征的总贡献值是多个特征组合的累计贡献。</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但由于沙普利值需要计算总特征</a:t>
            </a:r>
            <a:r>
              <a:rPr lang="en-US" altLang="zh-CN" sz="2000" dirty="0">
                <a:latin typeface="Microsoft YaHei" panose="020B0503020204020204" pitchFamily="34" charset="-122"/>
                <a:ea typeface="Microsoft YaHei" panose="020B0503020204020204" pitchFamily="34" charset="-122"/>
              </a:rPr>
              <a:t>F</a:t>
            </a:r>
            <a:r>
              <a:rPr lang="zh-CN" altLang="en-US" sz="2000" dirty="0">
                <a:latin typeface="Microsoft YaHei" panose="020B0503020204020204" pitchFamily="34" charset="-122"/>
                <a:ea typeface="Microsoft YaHei" panose="020B0503020204020204" pitchFamily="34" charset="-122"/>
              </a:rPr>
              <a:t>的所有子集，而当特征的数量增加时，特征集</a:t>
            </a:r>
            <a:r>
              <a:rPr lang="en-US" altLang="zh-CN" sz="2000" dirty="0">
                <a:latin typeface="Microsoft YaHei" panose="020B0503020204020204" pitchFamily="34" charset="-122"/>
                <a:ea typeface="Microsoft YaHei" panose="020B0503020204020204" pitchFamily="34" charset="-122"/>
              </a:rPr>
              <a:t>S</a:t>
            </a:r>
            <a:r>
              <a:rPr lang="zh-CN" altLang="en-US" sz="2000" dirty="0">
                <a:latin typeface="Microsoft YaHei" panose="020B0503020204020204" pitchFamily="34" charset="-122"/>
                <a:ea typeface="Microsoft YaHei" panose="020B0503020204020204" pitchFamily="34" charset="-122"/>
              </a:rPr>
              <a:t>的数量会随之指数增长。</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沙普利值的优点在于可以公平的将贡献分到特征值上，</a:t>
            </a:r>
            <a:r>
              <a:rPr lang="zh-CN" altLang="en-US" sz="2000" b="1" dirty="0">
                <a:latin typeface="Microsoft YaHei" panose="020B0503020204020204" pitchFamily="34" charset="-122"/>
                <a:ea typeface="Microsoft YaHei" panose="020B0503020204020204" pitchFamily="34" charset="-122"/>
              </a:rPr>
              <a:t>因此沙普利值的忠实性相较于</a:t>
            </a:r>
            <a:r>
              <a:rPr lang="en-US" altLang="zh-CN" sz="2000" b="1" dirty="0">
                <a:latin typeface="Microsoft YaHei" panose="020B0503020204020204" pitchFamily="34" charset="-122"/>
                <a:ea typeface="Microsoft YaHei" panose="020B0503020204020204" pitchFamily="34" charset="-122"/>
              </a:rPr>
              <a:t>LIME</a:t>
            </a:r>
            <a:r>
              <a:rPr lang="zh-CN" altLang="en-US" sz="2000" b="1" dirty="0">
                <a:latin typeface="Microsoft YaHei" panose="020B0503020204020204" pitchFamily="34" charset="-122"/>
                <a:ea typeface="Microsoft YaHei" panose="020B0503020204020204" pitchFamily="34" charset="-122"/>
              </a:rPr>
              <a:t>更好</a:t>
            </a:r>
            <a:r>
              <a:rPr lang="zh-CN" altLang="en-US" sz="2000" dirty="0">
                <a:latin typeface="Microsoft YaHei" panose="020B0503020204020204" pitchFamily="34" charset="-122"/>
                <a:ea typeface="Microsoft YaHei" panose="020B0503020204020204" pitchFamily="34" charset="-122"/>
              </a:rPr>
              <a:t>。沙普利值最后的输出和</a:t>
            </a: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一样也是所有特征的重要值，</a:t>
            </a:r>
            <a:r>
              <a:rPr lang="zh-CN" altLang="en-US" sz="2000" b="1" dirty="0">
                <a:latin typeface="Microsoft YaHei" panose="020B0503020204020204" pitchFamily="34" charset="-122"/>
                <a:ea typeface="Microsoft YaHei" panose="020B0503020204020204" pitchFamily="34" charset="-122"/>
              </a:rPr>
              <a:t>因此可读性和</a:t>
            </a:r>
            <a:r>
              <a:rPr lang="en-US" altLang="zh-CN" sz="2000" b="1" dirty="0">
                <a:latin typeface="Microsoft YaHei" panose="020B0503020204020204" pitchFamily="34" charset="-122"/>
                <a:ea typeface="Microsoft YaHei" panose="020B0503020204020204" pitchFamily="34" charset="-122"/>
              </a:rPr>
              <a:t>LIME</a:t>
            </a:r>
            <a:r>
              <a:rPr lang="zh-CN" altLang="en-US" sz="2000" b="1" dirty="0">
                <a:latin typeface="Microsoft YaHei" panose="020B0503020204020204" pitchFamily="34" charset="-122"/>
                <a:ea typeface="Microsoft YaHei" panose="020B0503020204020204" pitchFamily="34" charset="-122"/>
              </a:rPr>
              <a:t>一样较好</a:t>
            </a:r>
            <a:r>
              <a:rPr lang="zh-CN" altLang="en-US" sz="2000" dirty="0">
                <a:latin typeface="Microsoft YaHei" panose="020B0503020204020204" pitchFamily="34" charset="-122"/>
                <a:ea typeface="Microsoft YaHei" panose="020B0503020204020204" pitchFamily="34" charset="-122"/>
              </a:rPr>
              <a:t>。但是</a:t>
            </a:r>
            <a:r>
              <a:rPr lang="zh-CN" altLang="en-US" sz="2000" b="1" dirty="0">
                <a:latin typeface="Microsoft YaHei" panose="020B0503020204020204" pitchFamily="34" charset="-122"/>
                <a:ea typeface="Microsoft YaHei" panose="020B0503020204020204" pitchFamily="34" charset="-122"/>
              </a:rPr>
              <a:t>沙普利值的缺点在于计算速度很慢</a:t>
            </a:r>
            <a:r>
              <a:rPr lang="zh-CN" altLang="en-US" sz="2000" dirty="0">
                <a:latin typeface="Microsoft YaHei" panose="020B0503020204020204" pitchFamily="34" charset="-122"/>
                <a:ea typeface="Microsoft YaHei" panose="020B0503020204020204" pitchFamily="34" charset="-122"/>
              </a:rPr>
              <a:t>，需要一些近似方法来加速计算，这样也会损失一部分公平性。除此之外，和</a:t>
            </a: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不同的一点是，沙普利值需要所有的训练数据来计算每个特征的重要性，这也在一定程度上限制了模型的可用范围，而</a:t>
            </a: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不存在这个问题。</a:t>
            </a:r>
          </a:p>
        </p:txBody>
      </p:sp>
    </p:spTree>
    <p:extLst>
      <p:ext uri="{BB962C8B-B14F-4D97-AF65-F5344CB8AC3E}">
        <p14:creationId xmlns:p14="http://schemas.microsoft.com/office/powerpoint/2010/main" val="7083261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6861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神经元激活局部分析算法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904065"/>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激活最大化（</a:t>
            </a:r>
            <a:r>
              <a:rPr lang="en-US" altLang="zh-CN" sz="2000" b="1" dirty="0">
                <a:latin typeface="Microsoft YaHei" panose="020B0503020204020204" pitchFamily="34" charset="-122"/>
                <a:ea typeface="Microsoft YaHei" panose="020B0503020204020204" pitchFamily="34" charset="-122"/>
              </a:rPr>
              <a:t>Activation Maximization</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目标是获得一个可以最大化某些神经元激活值的输入。在正常的神经网络训练过程中，通过反复调整网络的权重，从而最小化神经网络在训练集上的损失。而激活最大化是在神经网络训练完成之后，在固定神经网络参数的条件下，通过基于梯度的方法优化输入，使某一个神经元的激活值最大。</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假设一个已经训练好的分类器，其参数为 </a:t>
            </a:r>
            <a:r>
              <a:rPr lang="el-GR" sz="2000" b="0" i="0" dirty="0">
                <a:effectLst/>
                <a:latin typeface="Times New Roman" panose="02020603050405020304" pitchFamily="18" charset="0"/>
              </a:rPr>
              <a:t>θ</a:t>
            </a:r>
            <a:r>
              <a:rPr lang="zh-CN" altLang="en-US" sz="2000" dirty="0">
                <a:latin typeface="Microsoft YaHei" panose="020B0503020204020204" pitchFamily="34" charset="-122"/>
                <a:ea typeface="Microsoft YaHei" panose="020B0503020204020204" pitchFamily="34" charset="-122"/>
              </a:rPr>
              <a:t>，可以将输入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映射到一个多类别的概率分布上。激活最大化方法的目标就是寻找一个能够最大化该分类器网络第 </a:t>
            </a:r>
            <a:r>
              <a:rPr lang="en-US" altLang="zh-CN" sz="2000" dirty="0">
                <a:latin typeface="Microsoft YaHei" panose="020B0503020204020204" pitchFamily="34" charset="-122"/>
                <a:ea typeface="Microsoft YaHei" panose="020B0503020204020204" pitchFamily="34" charset="-122"/>
              </a:rPr>
              <a:t>l</a:t>
            </a:r>
            <a:r>
              <a:rPr lang="zh-CN" altLang="en-US" sz="2000" dirty="0">
                <a:latin typeface="Microsoft YaHei" panose="020B0503020204020204" pitchFamily="34" charset="-122"/>
                <a:ea typeface="Microsoft YaHei" panose="020B0503020204020204" pitchFamily="34" charset="-122"/>
              </a:rPr>
              <a:t> 层第 </a:t>
            </a:r>
            <a:r>
              <a:rPr lang="en-US" altLang="zh-CN"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个神经元激活值的输入</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，可以形式化表示为：</a:t>
            </a:r>
          </a:p>
        </p:txBody>
      </p:sp>
      <p:pic>
        <p:nvPicPr>
          <p:cNvPr id="3" name="Picture 2">
            <a:extLst>
              <a:ext uri="{FF2B5EF4-FFF2-40B4-BE49-F238E27FC236}">
                <a16:creationId xmlns:a16="http://schemas.microsoft.com/office/drawing/2014/main" id="{7BFB217A-59B7-E5C2-D005-255123EA9BE4}"/>
              </a:ext>
            </a:extLst>
          </p:cNvPr>
          <p:cNvPicPr>
            <a:picLocks noChangeAspect="1"/>
          </p:cNvPicPr>
          <p:nvPr/>
        </p:nvPicPr>
        <p:blipFill>
          <a:blip r:embed="rId3"/>
          <a:stretch>
            <a:fillRect/>
          </a:stretch>
        </p:blipFill>
        <p:spPr>
          <a:xfrm>
            <a:off x="4845050" y="3767603"/>
            <a:ext cx="2501900" cy="431800"/>
          </a:xfrm>
          <a:prstGeom prst="rect">
            <a:avLst/>
          </a:prstGeom>
        </p:spPr>
      </p:pic>
      <p:sp>
        <p:nvSpPr>
          <p:cNvPr id="5" name="TextBox 4">
            <a:extLst>
              <a:ext uri="{FF2B5EF4-FFF2-40B4-BE49-F238E27FC236}">
                <a16:creationId xmlns:a16="http://schemas.microsoft.com/office/drawing/2014/main" id="{883B3698-DA26-FC4E-38A0-1FBD25E04061}"/>
              </a:ext>
            </a:extLst>
          </p:cNvPr>
          <p:cNvSpPr txBox="1"/>
          <p:nvPr/>
        </p:nvSpPr>
        <p:spPr>
          <a:xfrm>
            <a:off x="386996" y="4430969"/>
            <a:ext cx="11093804" cy="826573"/>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最大化激活是一个非凸优化问题，可以通过基于梯度的方法找到一个局部最优点。在优化过程中，神经网络模型的参数是已知的，可以通过梯度上升更新输入：</a:t>
            </a:r>
          </a:p>
        </p:txBody>
      </p:sp>
      <p:pic>
        <p:nvPicPr>
          <p:cNvPr id="6" name="Picture 5">
            <a:extLst>
              <a:ext uri="{FF2B5EF4-FFF2-40B4-BE49-F238E27FC236}">
                <a16:creationId xmlns:a16="http://schemas.microsoft.com/office/drawing/2014/main" id="{BDFC9EC7-9874-9872-C996-AF6A621CE259}"/>
              </a:ext>
            </a:extLst>
          </p:cNvPr>
          <p:cNvPicPr>
            <a:picLocks noChangeAspect="1"/>
          </p:cNvPicPr>
          <p:nvPr/>
        </p:nvPicPr>
        <p:blipFill>
          <a:blip r:embed="rId4"/>
          <a:stretch>
            <a:fillRect/>
          </a:stretch>
        </p:blipFill>
        <p:spPr>
          <a:xfrm>
            <a:off x="4813300" y="5432544"/>
            <a:ext cx="2565400" cy="584200"/>
          </a:xfrm>
          <a:prstGeom prst="rect">
            <a:avLst/>
          </a:prstGeom>
        </p:spPr>
      </p:pic>
    </p:spTree>
    <p:extLst>
      <p:ext uri="{BB962C8B-B14F-4D97-AF65-F5344CB8AC3E}">
        <p14:creationId xmlns:p14="http://schemas.microsoft.com/office/powerpoint/2010/main" val="26202771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6861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局部分析方法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神经元激活局部分析算法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21129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下图给出了基于激活最大化方法，使用</a:t>
            </a:r>
            <a:r>
              <a:rPr lang="en-US" altLang="zh-CN" sz="2000" dirty="0" err="1">
                <a:latin typeface="Microsoft YaHei" panose="020B0503020204020204" pitchFamily="34" charset="-122"/>
                <a:ea typeface="Microsoft YaHei" panose="020B0503020204020204" pitchFamily="34" charset="-122"/>
              </a:rPr>
              <a:t>ConvNet</a:t>
            </a:r>
            <a:r>
              <a:rPr lang="zh-CN" altLang="en-US" sz="2000" dirty="0">
                <a:latin typeface="Microsoft YaHei" panose="020B0503020204020204" pitchFamily="34" charset="-122"/>
                <a:ea typeface="Microsoft YaHei" panose="020B0503020204020204" pitchFamily="34" charset="-122"/>
              </a:rPr>
              <a:t>神经网网络，通过</a:t>
            </a:r>
            <a:r>
              <a:rPr lang="en-US" altLang="zh-CN" sz="2000" dirty="0">
                <a:latin typeface="Microsoft YaHei" panose="020B0503020204020204" pitchFamily="34" charset="-122"/>
                <a:ea typeface="Microsoft YaHei" panose="020B0503020204020204" pitchFamily="34" charset="-122"/>
              </a:rPr>
              <a:t>ILSVRC-2013</a:t>
            </a:r>
            <a:r>
              <a:rPr lang="zh-CN" altLang="en-US" sz="2000" dirty="0">
                <a:latin typeface="Microsoft YaHei" panose="020B0503020204020204" pitchFamily="34" charset="-122"/>
                <a:ea typeface="Microsoft YaHei" panose="020B0503020204020204" pitchFamily="34" charset="-122"/>
              </a:rPr>
              <a:t>数据集进行训练后，在分类层“</a:t>
            </a:r>
            <a:r>
              <a:rPr lang="en-US" altLang="zh-CN" sz="2000" dirty="0">
                <a:latin typeface="Microsoft YaHei" panose="020B0503020204020204" pitchFamily="34" charset="-122"/>
                <a:ea typeface="Microsoft YaHei" panose="020B0503020204020204" pitchFamily="34" charset="-122"/>
              </a:rPr>
              <a:t>washing machine</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computer keyboard</a:t>
            </a:r>
            <a:r>
              <a:rPr lang="zh-CN" altLang="en-US" sz="2000" dirty="0">
                <a:latin typeface="Microsoft YaHei" panose="020B0503020204020204" pitchFamily="34" charset="-122"/>
                <a:ea typeface="Microsoft YaHei" panose="020B0503020204020204" pitchFamily="34" charset="-122"/>
              </a:rPr>
              <a:t>”以及“</a:t>
            </a:r>
            <a:r>
              <a:rPr lang="en-US" altLang="zh-CN" sz="2000" dirty="0">
                <a:latin typeface="Microsoft YaHei" panose="020B0503020204020204" pitchFamily="34" charset="-122"/>
                <a:ea typeface="Microsoft YaHei" panose="020B0503020204020204" pitchFamily="34" charset="-122"/>
              </a:rPr>
              <a:t>kit fox</a:t>
            </a:r>
            <a:r>
              <a:rPr lang="zh-CN" altLang="en-US" sz="2000" dirty="0">
                <a:latin typeface="Microsoft YaHei" panose="020B0503020204020204" pitchFamily="34" charset="-122"/>
                <a:ea typeface="Microsoft YaHei" panose="020B0503020204020204" pitchFamily="34" charset="-122"/>
              </a:rPr>
              <a:t>”所对应的神经元所对应的激活最大化输入。</a:t>
            </a:r>
          </a:p>
        </p:txBody>
      </p:sp>
      <p:pic>
        <p:nvPicPr>
          <p:cNvPr id="7" name="Picture 6">
            <a:extLst>
              <a:ext uri="{FF2B5EF4-FFF2-40B4-BE49-F238E27FC236}">
                <a16:creationId xmlns:a16="http://schemas.microsoft.com/office/drawing/2014/main" id="{972E1A08-F5A1-604A-3767-1AF70CEA0C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1592" y="2414648"/>
            <a:ext cx="8405853" cy="3107377"/>
          </a:xfrm>
          <a:prstGeom prst="rect">
            <a:avLst/>
          </a:prstGeom>
        </p:spPr>
      </p:pic>
      <p:sp>
        <p:nvSpPr>
          <p:cNvPr id="9" name="TextBox 8">
            <a:extLst>
              <a:ext uri="{FF2B5EF4-FFF2-40B4-BE49-F238E27FC236}">
                <a16:creationId xmlns:a16="http://schemas.microsoft.com/office/drawing/2014/main" id="{09E01678-CECE-9951-FE2C-DA11C8A9AC61}"/>
              </a:ext>
            </a:extLst>
          </p:cNvPr>
          <p:cNvSpPr txBox="1"/>
          <p:nvPr/>
        </p:nvSpPr>
        <p:spPr>
          <a:xfrm>
            <a:off x="2935529" y="5569855"/>
            <a:ext cx="6097978"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14.6 </a:t>
            </a:r>
            <a:r>
              <a:rPr lang="zh-CN" altLang="en-US" b="0" i="0" dirty="0">
                <a:effectLst/>
                <a:latin typeface="Microsoft YaHei" panose="020B0503020204020204" pitchFamily="34" charset="-122"/>
                <a:ea typeface="Microsoft YaHei" panose="020B0503020204020204" pitchFamily="34" charset="-122"/>
              </a:rPr>
              <a:t>基于激活最大化方法示例</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5524488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全局分析方法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13462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局部分析方法可以帮助我们理解模型的单个预测。但是，除了单个预测之外，在模型真正应用到真实场景中前还需要对模型进行整体的评估。</a:t>
            </a:r>
            <a:r>
              <a:rPr lang="zh-CN" altLang="en-US" sz="2000" b="1" dirty="0">
                <a:latin typeface="Microsoft YaHei" panose="020B0503020204020204" pitchFamily="34" charset="-122"/>
                <a:ea typeface="Microsoft YaHei" panose="020B0503020204020204" pitchFamily="34" charset="-122"/>
              </a:rPr>
              <a:t>全局分析方法则可以从全局角度上提供对模型的解释</a:t>
            </a:r>
            <a:r>
              <a:rPr lang="zh-CN" altLang="en-US" sz="2000" dirty="0">
                <a:latin typeface="Microsoft YaHei" panose="020B0503020204020204" pitchFamily="34" charset="-122"/>
                <a:ea typeface="Microsoft YaHei" panose="020B0503020204020204" pitchFamily="34" charset="-122"/>
              </a:rPr>
              <a:t>。</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对拥有大规模训练集合的模型而言， 通过局部分析方法逐个检查模型对训练和测试数据预测是否合理，在时间和成本上通常是不可接受的。全局分析方法可以通过建议检查特定样例，大大缩小需要检查的数据范围。</a:t>
            </a:r>
          </a:p>
        </p:txBody>
      </p:sp>
    </p:spTree>
    <p:extLst>
      <p:ext uri="{BB962C8B-B14F-4D97-AF65-F5344CB8AC3E}">
        <p14:creationId xmlns:p14="http://schemas.microsoft.com/office/powerpoint/2010/main" val="1592719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1251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全局分析方法</a:t>
            </a:r>
            <a:r>
              <a:rPr lang="en-US" altLang="zh-CN" sz="2400" b="1" dirty="0">
                <a:solidFill>
                  <a:schemeClr val="bg1"/>
                </a:solidFill>
                <a:latin typeface="微软雅黑" panose="020B0503020204020204" pitchFamily="34" charset="-122"/>
                <a:ea typeface="微软雅黑" panose="020B0503020204020204" pitchFamily="34" charset="-122"/>
              </a:rPr>
              <a:t>--SP-LIME</a:t>
            </a:r>
            <a:r>
              <a:rPr lang="zh-CN" altLang="en-US" sz="2400" b="1" dirty="0">
                <a:solidFill>
                  <a:schemeClr val="bg1"/>
                </a:solidFill>
                <a:latin typeface="微软雅黑" panose="020B0503020204020204" pitchFamily="34" charset="-122"/>
                <a:ea typeface="微软雅黑" panose="020B0503020204020204" pitchFamily="34" charset="-122"/>
              </a:rPr>
              <a:t>全局分析法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827394"/>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SP-LIME</a:t>
            </a:r>
            <a:r>
              <a:rPr lang="zh-CN" altLang="en-US" sz="2000" dirty="0">
                <a:latin typeface="Microsoft YaHei" panose="020B0503020204020204" pitchFamily="34" charset="-122"/>
                <a:ea typeface="Microsoft YaHei" panose="020B0503020204020204" pitchFamily="34" charset="-122"/>
              </a:rPr>
              <a:t>是基于</a:t>
            </a: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的一种全局分析方法。</a:t>
            </a: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是在局部找到对当前预测影响较大的特征，从而提供单个预测的解释，而</a:t>
            </a:r>
            <a:r>
              <a:rPr lang="en-US" altLang="zh-CN" sz="2000" dirty="0">
                <a:latin typeface="Microsoft YaHei" panose="020B0503020204020204" pitchFamily="34" charset="-122"/>
                <a:ea typeface="Microsoft YaHei" panose="020B0503020204020204" pitchFamily="34" charset="-122"/>
              </a:rPr>
              <a:t>SP-LIME</a:t>
            </a:r>
            <a:r>
              <a:rPr lang="zh-CN" altLang="en-US" sz="2000" dirty="0">
                <a:latin typeface="Microsoft YaHei" panose="020B0503020204020204" pitchFamily="34" charset="-122"/>
                <a:ea typeface="Microsoft YaHei" panose="020B0503020204020204" pitchFamily="34" charset="-122"/>
              </a:rPr>
              <a:t>则是通过</a:t>
            </a:r>
            <a:r>
              <a:rPr lang="zh-CN" altLang="en-US" sz="2000" b="1" dirty="0">
                <a:latin typeface="Microsoft YaHei" panose="020B0503020204020204" pitchFamily="34" charset="-122"/>
                <a:ea typeface="Microsoft YaHei" panose="020B0503020204020204" pitchFamily="34" charset="-122"/>
              </a:rPr>
              <a:t>选取一组具有代表性且多元化的实例来表示模型的整体行为</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SP-LIME</a:t>
            </a:r>
            <a:r>
              <a:rPr lang="zh-CN" altLang="en-US" sz="2000" dirty="0">
                <a:latin typeface="Microsoft YaHei" panose="020B0503020204020204" pitchFamily="34" charset="-122"/>
                <a:ea typeface="Microsoft YaHei" panose="020B0503020204020204" pitchFamily="34" charset="-122"/>
              </a:rPr>
              <a:t>将这个选取样例的问题转化为</a:t>
            </a:r>
            <a:r>
              <a:rPr lang="zh-CN" altLang="en-US" sz="2000" b="1" dirty="0">
                <a:latin typeface="Microsoft YaHei" panose="020B0503020204020204" pitchFamily="34" charset="-122"/>
                <a:ea typeface="Microsoft YaHei" panose="020B0503020204020204" pitchFamily="34" charset="-122"/>
              </a:rPr>
              <a:t>次模优化（</a:t>
            </a:r>
            <a:r>
              <a:rPr lang="en-US" altLang="zh-CN" sz="2000" b="1" dirty="0">
                <a:latin typeface="Microsoft YaHei" panose="020B0503020204020204" pitchFamily="34" charset="-122"/>
                <a:ea typeface="Microsoft YaHei" panose="020B0503020204020204" pitchFamily="34" charset="-122"/>
              </a:rPr>
              <a:t>Submodular Optimization</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问题。次模（</a:t>
            </a:r>
            <a:r>
              <a:rPr lang="en-US" altLang="zh-CN" sz="2000" dirty="0">
                <a:latin typeface="Microsoft YaHei" panose="020B0503020204020204" pitchFamily="34" charset="-122"/>
                <a:ea typeface="Microsoft YaHei" panose="020B0503020204020204" pitchFamily="34" charset="-122"/>
              </a:rPr>
              <a:t>Submodular</a:t>
            </a:r>
            <a:r>
              <a:rPr lang="zh-CN" altLang="en-US" sz="2000" dirty="0">
                <a:latin typeface="Microsoft YaHei" panose="020B0503020204020204" pitchFamily="34" charset="-122"/>
                <a:ea typeface="Microsoft YaHei" panose="020B0503020204020204" pitchFamily="34" charset="-122"/>
              </a:rPr>
              <a:t>）是经济学上边际效益递减的形式化描述，即往集合 </a:t>
            </a:r>
            <a:r>
              <a:rPr lang="en-US" altLang="zh-CN" sz="2000" dirty="0">
                <a:latin typeface="Microsoft YaHei" panose="020B0503020204020204" pitchFamily="34" charset="-122"/>
                <a:ea typeface="Microsoft YaHei" panose="020B0503020204020204" pitchFamily="34" charset="-122"/>
              </a:rPr>
              <a:t>A</a:t>
            </a:r>
            <a:r>
              <a:rPr lang="zh-CN" altLang="en-US" sz="2000" dirty="0">
                <a:latin typeface="Microsoft YaHei" panose="020B0503020204020204" pitchFamily="34" charset="-122"/>
                <a:ea typeface="Microsoft YaHei" panose="020B0503020204020204" pitchFamily="34" charset="-122"/>
              </a:rPr>
              <a:t> 中增加一个元素的增益要小于等于往 </a:t>
            </a:r>
            <a:r>
              <a:rPr lang="en-US" altLang="zh-CN" sz="2000" dirty="0">
                <a:latin typeface="Microsoft YaHei" panose="020B0503020204020204" pitchFamily="34" charset="-122"/>
                <a:ea typeface="Microsoft YaHei" panose="020B0503020204020204" pitchFamily="34" charset="-122"/>
              </a:rPr>
              <a:t>A</a:t>
            </a:r>
            <a:r>
              <a:rPr lang="zh-CN" altLang="en-US" sz="2000" dirty="0">
                <a:latin typeface="Microsoft YaHei" panose="020B0503020204020204" pitchFamily="34" charset="-122"/>
                <a:ea typeface="Microsoft YaHei" panose="020B0503020204020204" pitchFamily="34" charset="-122"/>
              </a:rPr>
              <a:t> 的子集中增加一个元素的增益。因此，可以借鉴次模的想法不断的往集合中添加增益最大的元素，来寻找最具代表性的集合。</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SP-LIME</a:t>
            </a:r>
            <a:r>
              <a:rPr lang="zh-CN" altLang="en-US" sz="2000" dirty="0">
                <a:latin typeface="Microsoft YaHei" panose="020B0503020204020204" pitchFamily="34" charset="-122"/>
                <a:ea typeface="Microsoft YaHei" panose="020B0503020204020204" pitchFamily="34" charset="-122"/>
              </a:rPr>
              <a:t>首先需要根据</a:t>
            </a:r>
            <a:r>
              <a:rPr lang="en-US" altLang="zh-CN" sz="2000" dirty="0">
                <a:latin typeface="Microsoft YaHei" panose="020B0503020204020204" pitchFamily="34" charset="-122"/>
                <a:ea typeface="Microsoft YaHei" panose="020B0503020204020204" pitchFamily="34" charset="-122"/>
              </a:rPr>
              <a:t>LIME</a:t>
            </a:r>
            <a:r>
              <a:rPr lang="zh-CN" altLang="en-US" sz="2000" dirty="0">
                <a:latin typeface="Microsoft YaHei" panose="020B0503020204020204" pitchFamily="34" charset="-122"/>
                <a:ea typeface="Microsoft YaHei" panose="020B0503020204020204" pitchFamily="34" charset="-122"/>
              </a:rPr>
              <a:t>算法得到 </a:t>
            </a:r>
            <a:r>
              <a:rPr lang="en-US" altLang="zh-CN" sz="2000" dirty="0">
                <a:latin typeface="Microsoft YaHei" panose="020B0503020204020204" pitchFamily="34" charset="-122"/>
                <a:ea typeface="Microsoft YaHei" panose="020B0503020204020204" pitchFamily="34" charset="-122"/>
              </a:rPr>
              <a:t>n</a:t>
            </a:r>
            <a:r>
              <a:rPr lang="zh-CN" altLang="en-US" sz="2000" dirty="0">
                <a:latin typeface="Microsoft YaHei" panose="020B0503020204020204" pitchFamily="34" charset="-122"/>
                <a:ea typeface="Microsoft YaHei" panose="020B0503020204020204" pitchFamily="34" charset="-122"/>
              </a:rPr>
              <a:t> 样本对应的特征的重要性，从而得到得到一个 </a:t>
            </a:r>
            <a:r>
              <a:rPr lang="en-US" altLang="zh-CN" sz="2000" dirty="0">
                <a:latin typeface="Microsoft YaHei" panose="020B0503020204020204" pitchFamily="34" charset="-122"/>
                <a:ea typeface="Microsoft YaHei" panose="020B0503020204020204" pitchFamily="34" charset="-122"/>
              </a:rPr>
              <a:t>n </a:t>
            </a:r>
            <a:r>
              <a:rPr lang="en-US" sz="2000" b="0" i="0" dirty="0">
                <a:effectLst/>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 d</a:t>
            </a:r>
            <a:r>
              <a:rPr lang="zh-CN" altLang="en-US" sz="2000" dirty="0">
                <a:latin typeface="Microsoft YaHei" panose="020B0503020204020204" pitchFamily="34" charset="-122"/>
                <a:ea typeface="Microsoft YaHei" panose="020B0503020204020204" pitchFamily="34" charset="-122"/>
              </a:rPr>
              <a:t> 的重要性矩阵 </a:t>
            </a:r>
            <a:r>
              <a:rPr lang="en-US" altLang="zh-CN" sz="2000" b="1" dirty="0">
                <a:latin typeface="Microsoft YaHei" panose="020B0503020204020204" pitchFamily="34" charset="-122"/>
                <a:ea typeface="Microsoft YaHei" panose="020B0503020204020204" pitchFamily="34" charset="-122"/>
              </a:rPr>
              <a:t>W</a:t>
            </a:r>
            <a:r>
              <a:rPr lang="zh-CN" altLang="en-US" sz="2000" dirty="0">
                <a:latin typeface="Microsoft YaHei" panose="020B0503020204020204" pitchFamily="34" charset="-122"/>
                <a:ea typeface="Microsoft YaHei" panose="020B0503020204020204" pitchFamily="34" charset="-122"/>
              </a:rPr>
              <a:t>，其中 </a:t>
            </a:r>
            <a:r>
              <a:rPr lang="en-US" altLang="zh-CN" sz="2000" dirty="0">
                <a:latin typeface="Microsoft YaHei" panose="020B0503020204020204" pitchFamily="34" charset="-122"/>
                <a:ea typeface="Microsoft YaHei" panose="020B0503020204020204" pitchFamily="34" charset="-122"/>
              </a:rPr>
              <a:t>n</a:t>
            </a:r>
            <a:r>
              <a:rPr lang="zh-CN" altLang="en-US" sz="2000" dirty="0">
                <a:latin typeface="Microsoft YaHei" panose="020B0503020204020204" pitchFamily="34" charset="-122"/>
                <a:ea typeface="Microsoft YaHei" panose="020B0503020204020204" pitchFamily="34" charset="-122"/>
              </a:rPr>
              <a:t> 表示样本的数量， </a:t>
            </a:r>
            <a:r>
              <a:rPr lang="en-US" altLang="zh-CN" sz="2000" dirty="0">
                <a:latin typeface="Microsoft YaHei" panose="020B0503020204020204" pitchFamily="34" charset="-122"/>
                <a:ea typeface="Microsoft YaHei" panose="020B0503020204020204" pitchFamily="34" charset="-122"/>
              </a:rPr>
              <a:t>d</a:t>
            </a:r>
            <a:r>
              <a:rPr lang="zh-CN" altLang="en-US" sz="2000" dirty="0">
                <a:latin typeface="Microsoft YaHei" panose="020B0503020204020204" pitchFamily="34" charset="-122"/>
                <a:ea typeface="Microsoft YaHei" panose="020B0503020204020204" pitchFamily="34" charset="-122"/>
              </a:rPr>
              <a:t> 表示特征的数量。</a:t>
            </a:r>
          </a:p>
        </p:txBody>
      </p:sp>
    </p:spTree>
    <p:extLst>
      <p:ext uri="{BB962C8B-B14F-4D97-AF65-F5344CB8AC3E}">
        <p14:creationId xmlns:p14="http://schemas.microsoft.com/office/powerpoint/2010/main" val="4057003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模型稳健性</a:t>
            </a:r>
          </a:p>
          <a:p>
            <a:pPr>
              <a:buFont typeface="Arial" panose="020B0604020202020204" pitchFamily="34" charset="0"/>
              <a:buNone/>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498475" y="1155945"/>
            <a:ext cx="11195049" cy="4666790"/>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目前绝大部分自然语言处理算法</a:t>
            </a:r>
            <a:r>
              <a:rPr lang="zh-CN" altLang="en-US" sz="2400" b="1" dirty="0">
                <a:latin typeface="Microsoft YaHei" panose="020B0503020204020204" pitchFamily="34" charset="-122"/>
                <a:ea typeface="Microsoft YaHei" panose="020B0503020204020204" pitchFamily="34" charset="-122"/>
              </a:rPr>
              <a:t>大都基于统计机器学习方法</a:t>
            </a:r>
            <a:r>
              <a:rPr lang="zh-CN" altLang="en-US" sz="2400" dirty="0">
                <a:latin typeface="Microsoft YaHei" panose="020B0503020204020204" pitchFamily="34" charset="-122"/>
                <a:ea typeface="Microsoft YaHei" panose="020B0503020204020204" pitchFamily="34" charset="-122"/>
              </a:rPr>
              <a:t>，这些数据驱动的算法在绝大部分任务上取得了良好的性能。但是，</a:t>
            </a:r>
            <a:r>
              <a:rPr lang="zh-CN" altLang="en-US" sz="2400" b="1" dirty="0">
                <a:solidFill>
                  <a:srgbClr val="0070C0"/>
                </a:solidFill>
                <a:latin typeface="Microsoft YaHei" panose="020B0503020204020204" pitchFamily="34" charset="-122"/>
                <a:ea typeface="Microsoft YaHei" panose="020B0503020204020204" pitchFamily="34" charset="-122"/>
              </a:rPr>
              <a:t>以深度神经网络方法为代表的“黑盒”模型缺乏可解释性</a:t>
            </a:r>
            <a:r>
              <a:rPr lang="zh-CN" altLang="en-US" sz="2400" dirty="0">
                <a:latin typeface="Microsoft YaHei" panose="020B0503020204020204" pitchFamily="34" charset="-122"/>
                <a:ea typeface="Microsoft YaHei" panose="020B0503020204020204" pitchFamily="34" charset="-122"/>
              </a:rPr>
              <a:t>。我们不能理解数百亿甚至是数万亿参数中的每个维度的含义，这造成了深度学习模型本质上的不可解释性。然而，我们又迫切的需要了解模型是否真正符合人类语言的习惯，机器在语言处理任务中的决策与人类的决策过程有何异同，数据驱动的统计模型与人类语言认知系统的差异等问题。这些问题一方面关系到如何进一步提升自然语言处理算法的处理效果以及稳健性，另一方面如果不能够很好的解决这些问题，就会给自然语言处理算法在关键业务中的应用带来极大的风险和挑战。</a:t>
            </a:r>
            <a:r>
              <a:rPr lang="zh-CN" altLang="en-US" sz="2400" b="1" dirty="0">
                <a:latin typeface="Microsoft YaHei" panose="020B0503020204020204" pitchFamily="34" charset="-122"/>
                <a:ea typeface="Microsoft YaHei" panose="020B0503020204020204" pitchFamily="34" charset="-122"/>
              </a:rPr>
              <a:t>在医疗诊断、金融预测、司法审判等高风险场景中是否能够应用自然语言处理算法，上述问题都是系统成功的关键要素</a:t>
            </a:r>
            <a:r>
              <a:rPr lang="zh-CN" altLang="en-US" sz="2400" dirty="0">
                <a:latin typeface="Microsoft YaHei" panose="020B0503020204020204" pitchFamily="34" charset="-122"/>
                <a:ea typeface="Microsoft YaHei" panose="020B0503020204020204" pitchFamily="34" charset="-122"/>
              </a:rPr>
              <a:t>。 </a:t>
            </a:r>
            <a:endParaRPr lang="en-US" altLang="zh-CN" sz="2000" u="sng" dirty="0">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8547618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1251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全局分析方法</a:t>
            </a:r>
            <a:r>
              <a:rPr lang="en-US" altLang="zh-CN" sz="2400" b="1" dirty="0">
                <a:solidFill>
                  <a:schemeClr val="bg1"/>
                </a:solidFill>
                <a:latin typeface="微软雅黑" panose="020B0503020204020204" pitchFamily="34" charset="-122"/>
                <a:ea typeface="微软雅黑" panose="020B0503020204020204" pitchFamily="34" charset="-122"/>
              </a:rPr>
              <a:t>--SP-LIME</a:t>
            </a:r>
            <a:r>
              <a:rPr lang="zh-CN" altLang="en-US" sz="2400" b="1" dirty="0">
                <a:solidFill>
                  <a:schemeClr val="bg1"/>
                </a:solidFill>
                <a:latin typeface="微软雅黑" panose="020B0503020204020204" pitchFamily="34" charset="-122"/>
                <a:ea typeface="微软雅黑" panose="020B0503020204020204" pitchFamily="34" charset="-122"/>
              </a:rPr>
              <a:t>全局分析法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11979" y="996919"/>
            <a:ext cx="7770065" cy="344267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如左图所示，重要性矩阵</a:t>
            </a:r>
            <a:r>
              <a:rPr lang="en-US" altLang="zh-CN" sz="2000" b="1" dirty="0">
                <a:latin typeface="Microsoft YaHei" panose="020B0503020204020204" pitchFamily="34" charset="-122"/>
                <a:ea typeface="Microsoft YaHei" panose="020B0503020204020204" pitchFamily="34" charset="-122"/>
              </a:rPr>
              <a:t>W</a:t>
            </a:r>
            <a:r>
              <a:rPr lang="zh-CN" altLang="en-US" sz="2000" dirty="0">
                <a:latin typeface="Microsoft YaHei" panose="020B0503020204020204" pitchFamily="34" charset="-122"/>
                <a:ea typeface="Microsoft YaHei" panose="020B0503020204020204" pitchFamily="34" charset="-122"/>
              </a:rPr>
              <a:t>，</a:t>
            </a:r>
            <a:r>
              <a:rPr lang="en-US" altLang="zh-CN" sz="2000" b="1"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ij</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表明第 </a:t>
            </a:r>
            <a:r>
              <a:rPr lang="en-US" altLang="zh-CN" sz="2000" dirty="0" err="1">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个样本的第 </a:t>
            </a:r>
            <a:r>
              <a:rPr lang="en-US" altLang="zh-CN" sz="2000" dirty="0">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 个特征的重要性。图中将 </a:t>
            </a:r>
            <a:r>
              <a:rPr lang="en-US" altLang="zh-CN" sz="2000" b="1" dirty="0">
                <a:latin typeface="Microsoft YaHei" panose="020B0503020204020204" pitchFamily="34" charset="-122"/>
                <a:ea typeface="Microsoft YaHei" panose="020B0503020204020204" pitchFamily="34" charset="-122"/>
              </a:rPr>
              <a:t>W</a:t>
            </a:r>
            <a:r>
              <a:rPr lang="zh-CN" altLang="en-US" sz="2000" dirty="0">
                <a:latin typeface="Microsoft YaHei" panose="020B0503020204020204" pitchFamily="34" charset="-122"/>
                <a:ea typeface="Microsoft YaHei" panose="020B0503020204020204" pitchFamily="34" charset="-122"/>
              </a:rPr>
              <a:t> 简化为二元矩阵。</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为了选取有代表性且多元化的样本，需要选择覆盖尽可能多特征且彼此重合小的样本。例如，第</a:t>
            </a:r>
            <a:r>
              <a:rPr lang="en-US" altLang="zh-CN" sz="2000" dirty="0">
                <a:latin typeface="Microsoft YaHei" panose="020B0503020204020204" pitchFamily="34" charset="-122"/>
                <a:ea typeface="Microsoft YaHei" panose="020B0503020204020204" pitchFamily="34" charset="-122"/>
              </a:rPr>
              <a:t>2</a:t>
            </a:r>
            <a:r>
              <a:rPr lang="zh-CN" altLang="en-US" sz="2000" dirty="0">
                <a:latin typeface="Microsoft YaHei" panose="020B0503020204020204" pitchFamily="34" charset="-122"/>
                <a:ea typeface="Microsoft YaHei" panose="020B0503020204020204" pitchFamily="34" charset="-122"/>
              </a:rPr>
              <a:t>个样本和第</a:t>
            </a:r>
            <a:r>
              <a:rPr lang="en-US" altLang="zh-CN" sz="2000" dirty="0">
                <a:latin typeface="Microsoft YaHei" panose="020B0503020204020204" pitchFamily="34" charset="-122"/>
                <a:ea typeface="Microsoft YaHei" panose="020B0503020204020204" pitchFamily="34" charset="-122"/>
              </a:rPr>
              <a:t>3</a:t>
            </a:r>
            <a:r>
              <a:rPr lang="zh-CN" altLang="en-US" sz="2000" dirty="0">
                <a:latin typeface="Microsoft YaHei" panose="020B0503020204020204" pitchFamily="34" charset="-122"/>
                <a:ea typeface="Microsoft YaHei" panose="020B0503020204020204" pitchFamily="34" charset="-122"/>
              </a:rPr>
              <a:t>个样本具有相同的特征值，则只需要选取一个样本。</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对重要性矩阵</a:t>
            </a:r>
            <a:r>
              <a:rPr lang="en-US" altLang="zh-CN" sz="2000" b="1" dirty="0">
                <a:latin typeface="Microsoft YaHei" panose="020B0503020204020204" pitchFamily="34" charset="-122"/>
                <a:ea typeface="Microsoft YaHei" panose="020B0503020204020204" pitchFamily="34" charset="-122"/>
              </a:rPr>
              <a:t>W</a:t>
            </a:r>
            <a:r>
              <a:rPr lang="zh-CN" altLang="en-US" sz="2000" dirty="0">
                <a:latin typeface="Microsoft YaHei" panose="020B0503020204020204" pitchFamily="34" charset="-122"/>
                <a:ea typeface="Microsoft YaHei" panose="020B0503020204020204" pitchFamily="34" charset="-122"/>
              </a:rPr>
              <a:t>的每一列求和得到解释空间中</a:t>
            </a:r>
            <a:r>
              <a:rPr lang="zh-CN" altLang="en-US" sz="2000" b="1" dirty="0">
                <a:latin typeface="Microsoft YaHei" panose="020B0503020204020204" pitchFamily="34" charset="-122"/>
                <a:ea typeface="Microsoft YaHei" panose="020B0503020204020204" pitchFamily="34" charset="-122"/>
              </a:rPr>
              <a:t>不同特征的全局重要性</a:t>
            </a:r>
            <a:r>
              <a:rPr lang="zh-CN" altLang="en-US" sz="2000" dirty="0">
                <a:latin typeface="Microsoft YaHei" panose="020B0503020204020204" pitchFamily="34" charset="-122"/>
                <a:ea typeface="Microsoft YaHei" panose="020B0503020204020204" pitchFamily="34" charset="-122"/>
              </a:rPr>
              <a:t>                             。在左图中，特征</a:t>
            </a:r>
            <a:r>
              <a:rPr lang="en-US" altLang="zh-CN" sz="2000" dirty="0">
                <a:latin typeface="Microsoft YaHei" panose="020B0503020204020204" pitchFamily="34" charset="-122"/>
                <a:ea typeface="Microsoft YaHei" panose="020B0503020204020204" pitchFamily="34" charset="-122"/>
              </a:rPr>
              <a:t>f2</a:t>
            </a:r>
            <a:r>
              <a:rPr lang="zh-CN" altLang="en-US" sz="2000" dirty="0">
                <a:latin typeface="Microsoft YaHei" panose="020B0503020204020204" pitchFamily="34" charset="-122"/>
                <a:ea typeface="Microsoft YaHei" panose="020B0503020204020204" pitchFamily="34" charset="-122"/>
              </a:rPr>
              <a:t>覆盖的样本数最多，因此</a:t>
            </a:r>
            <a:r>
              <a:rPr lang="en-US" altLang="zh-CN" sz="2000" dirty="0">
                <a:latin typeface="Microsoft YaHei" panose="020B0503020204020204" pitchFamily="34" charset="-122"/>
                <a:ea typeface="Microsoft YaHei" panose="020B0503020204020204" pitchFamily="34" charset="-122"/>
              </a:rPr>
              <a:t>I</a:t>
            </a:r>
            <a:r>
              <a:rPr lang="en-US" altLang="zh-CN" sz="2000" baseline="-25000" dirty="0">
                <a:latin typeface="Microsoft YaHei" panose="020B0503020204020204" pitchFamily="34" charset="-122"/>
                <a:ea typeface="Microsoft YaHei" panose="020B0503020204020204" pitchFamily="34" charset="-122"/>
              </a:rPr>
              <a:t>2</a:t>
            </a:r>
            <a:r>
              <a:rPr lang="zh-CN" altLang="en-US" sz="2000" dirty="0">
                <a:latin typeface="Microsoft YaHei" panose="020B0503020204020204" pitchFamily="34" charset="-122"/>
                <a:ea typeface="Microsoft YaHei" panose="020B0503020204020204" pitchFamily="34" charset="-122"/>
              </a:rPr>
              <a:t>最大。</a:t>
            </a:r>
          </a:p>
        </p:txBody>
      </p:sp>
      <p:pic>
        <p:nvPicPr>
          <p:cNvPr id="4" name="Picture 3">
            <a:extLst>
              <a:ext uri="{FF2B5EF4-FFF2-40B4-BE49-F238E27FC236}">
                <a16:creationId xmlns:a16="http://schemas.microsoft.com/office/drawing/2014/main" id="{5E55C192-0E23-16A6-DDA2-9478842AB3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624" y="1292678"/>
            <a:ext cx="2882900" cy="2705100"/>
          </a:xfrm>
          <a:prstGeom prst="rect">
            <a:avLst/>
          </a:prstGeom>
        </p:spPr>
      </p:pic>
      <p:sp>
        <p:nvSpPr>
          <p:cNvPr id="6" name="TextBox 5">
            <a:extLst>
              <a:ext uri="{FF2B5EF4-FFF2-40B4-BE49-F238E27FC236}">
                <a16:creationId xmlns:a16="http://schemas.microsoft.com/office/drawing/2014/main" id="{DAA2A0FE-7DE6-832A-86BC-5FA99D07BC18}"/>
              </a:ext>
            </a:extLst>
          </p:cNvPr>
          <p:cNvSpPr txBox="1"/>
          <p:nvPr/>
        </p:nvSpPr>
        <p:spPr>
          <a:xfrm>
            <a:off x="261701" y="4206284"/>
            <a:ext cx="3232745" cy="646331"/>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14.8 </a:t>
            </a:r>
            <a:r>
              <a:rPr lang="en-US" b="0" i="0" dirty="0">
                <a:effectLst/>
                <a:latin typeface="Microsoft YaHei" panose="020B0503020204020204" pitchFamily="34" charset="-122"/>
                <a:ea typeface="Microsoft YaHei" panose="020B0503020204020204" pitchFamily="34" charset="-122"/>
              </a:rPr>
              <a:t>SP-LIME </a:t>
            </a:r>
            <a:r>
              <a:rPr lang="zh-CN" altLang="en-US" b="0" i="0" dirty="0">
                <a:effectLst/>
                <a:latin typeface="Microsoft YaHei" panose="020B0503020204020204" pitchFamily="34" charset="-122"/>
                <a:ea typeface="Microsoft YaHei" panose="020B0503020204020204" pitchFamily="34" charset="-122"/>
              </a:rPr>
              <a:t>中使用的</a:t>
            </a:r>
            <a:endParaRPr lang="en-US" altLang="zh-CN" b="0" i="0" dirty="0">
              <a:effectLst/>
              <a:latin typeface="Microsoft YaHei" panose="020B0503020204020204" pitchFamily="34" charset="-122"/>
              <a:ea typeface="Microsoft YaHei" panose="020B0503020204020204" pitchFamily="34" charset="-122"/>
            </a:endParaRPr>
          </a:p>
          <a:p>
            <a:pPr algn="ctr"/>
            <a:r>
              <a:rPr lang="zh-CN" altLang="en-CN" b="0" i="0" dirty="0">
                <a:effectLst/>
                <a:latin typeface="Microsoft YaHei" panose="020B0503020204020204" pitchFamily="34" charset="-122"/>
                <a:ea typeface="Microsoft YaHei" panose="020B0503020204020204" pitchFamily="34" charset="-122"/>
              </a:rPr>
              <a:t>重要性</a:t>
            </a:r>
            <a:r>
              <a:rPr lang="zh-CN" altLang="en-US" b="0" i="0" dirty="0">
                <a:effectLst/>
                <a:latin typeface="Microsoft YaHei" panose="020B0503020204020204" pitchFamily="34" charset="-122"/>
                <a:ea typeface="Microsoft YaHei" panose="020B0503020204020204" pitchFamily="34" charset="-122"/>
              </a:rPr>
              <a:t>矩阵</a:t>
            </a:r>
            <a:endParaRPr lang="en-CN" dirty="0">
              <a:latin typeface="Microsoft YaHei" panose="020B0503020204020204" pitchFamily="34" charset="-122"/>
              <a:ea typeface="Microsoft YaHei" panose="020B0503020204020204" pitchFamily="34" charset="-122"/>
            </a:endParaRPr>
          </a:p>
        </p:txBody>
      </p:sp>
      <p:pic>
        <p:nvPicPr>
          <p:cNvPr id="7" name="Picture 6">
            <a:extLst>
              <a:ext uri="{FF2B5EF4-FFF2-40B4-BE49-F238E27FC236}">
                <a16:creationId xmlns:a16="http://schemas.microsoft.com/office/drawing/2014/main" id="{ACC9918D-3039-5001-28C6-7B524CF1C5EE}"/>
              </a:ext>
            </a:extLst>
          </p:cNvPr>
          <p:cNvPicPr>
            <a:picLocks noChangeAspect="1"/>
          </p:cNvPicPr>
          <p:nvPr/>
        </p:nvPicPr>
        <p:blipFill>
          <a:blip r:embed="rId4"/>
          <a:stretch>
            <a:fillRect/>
          </a:stretch>
        </p:blipFill>
        <p:spPr>
          <a:xfrm>
            <a:off x="4406827" y="3680278"/>
            <a:ext cx="1917700" cy="317500"/>
          </a:xfrm>
          <a:prstGeom prst="rect">
            <a:avLst/>
          </a:prstGeom>
        </p:spPr>
      </p:pic>
      <p:sp>
        <p:nvSpPr>
          <p:cNvPr id="9" name="TextBox 8">
            <a:extLst>
              <a:ext uri="{FF2B5EF4-FFF2-40B4-BE49-F238E27FC236}">
                <a16:creationId xmlns:a16="http://schemas.microsoft.com/office/drawing/2014/main" id="{C974021D-D1E7-B73C-BA96-5D7A28C8C244}"/>
              </a:ext>
            </a:extLst>
          </p:cNvPr>
          <p:cNvSpPr txBox="1"/>
          <p:nvPr/>
        </p:nvSpPr>
        <p:spPr>
          <a:xfrm>
            <a:off x="436624" y="5177045"/>
            <a:ext cx="11401837" cy="441852"/>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选取样例的标准是尽可能的覆盖所有的特征，因此可以用贪心的方法来选择样例。</a:t>
            </a:r>
          </a:p>
        </p:txBody>
      </p:sp>
    </p:spTree>
    <p:extLst>
      <p:ext uri="{BB962C8B-B14F-4D97-AF65-F5344CB8AC3E}">
        <p14:creationId xmlns:p14="http://schemas.microsoft.com/office/powerpoint/2010/main" val="24430568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1251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全局分析方法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模型蒸馏全局分析法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058227"/>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现在神经网络模型通常通过引入大量参数提升模型预测性能，在提升性能的同时，参数数量的提升也为模型的行为分析和解释带来了很大的挑战。如果能将大模型学到的知识通过某种方式转移到一个相对简单的、更可解释的小模型中，就可以认为小模型可以在一定程度上反应大模型的决策过程，通过对小模型进行解释性分析，进而得到在大模型上全局解释。</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模型蒸馏</a:t>
            </a:r>
            <a:r>
              <a:rPr lang="zh-CN" altLang="en-US" sz="2000" dirty="0">
                <a:latin typeface="Microsoft YaHei" panose="020B0503020204020204" pitchFamily="34" charset="-122"/>
                <a:ea typeface="Microsoft YaHei" panose="020B0503020204020204" pitchFamily="34" charset="-122"/>
              </a:rPr>
              <a:t>就是一种将大模型的知识迁移到小模型中的常见技术。虽然大模型往往拥有非常大量的可学习参数，需要更大的存储空间和更长的推理时间。但是，与此同时很多参数并没有得到充分的利用。如果能将大模型中的知识迁移到小模型中，那么可以约束参数数量对解释性的影响，同时最大限度的保留大模型的性能优势。这也是蒸馏一词的来源，意味着去除大模型中的“杂质”。在知识蒸馏中，</a:t>
            </a:r>
            <a:r>
              <a:rPr lang="zh-CN" altLang="en-US" sz="2000" b="1" dirty="0">
                <a:latin typeface="Microsoft YaHei" panose="020B0503020204020204" pitchFamily="34" charset="-122"/>
                <a:ea typeface="Microsoft YaHei" panose="020B0503020204020204" pitchFamily="34" charset="-122"/>
              </a:rPr>
              <a:t>大模型被形象地称为教师网络</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小模型被称为学生网络</a:t>
            </a:r>
            <a:r>
              <a:rPr lang="zh-CN" altLang="en-US" sz="2000" dirty="0">
                <a:latin typeface="Microsoft YaHei" panose="020B0503020204020204" pitchFamily="34" charset="-122"/>
                <a:ea typeface="Microsoft YaHei" panose="020B0503020204020204" pitchFamily="34" charset="-122"/>
              </a:rPr>
              <a:t>，学生网络被要求去拟合教师网络的输出。</a:t>
            </a:r>
          </a:p>
        </p:txBody>
      </p:sp>
    </p:spTree>
    <p:extLst>
      <p:ext uri="{BB962C8B-B14F-4D97-AF65-F5344CB8AC3E}">
        <p14:creationId xmlns:p14="http://schemas.microsoft.com/office/powerpoint/2010/main" val="36150310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1251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全局分析方法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模型蒸馏全局分析法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32</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978222"/>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[770]</a:t>
            </a:r>
            <a:r>
              <a:rPr lang="zh-CN" altLang="en-US" sz="2000" dirty="0">
                <a:latin typeface="Microsoft YaHei" panose="020B0503020204020204" pitchFamily="34" charset="-122"/>
                <a:ea typeface="Microsoft YaHei" panose="020B0503020204020204" pitchFamily="34" charset="-122"/>
              </a:rPr>
              <a:t>中提出使用高度结构化的、更容易进行解释性分析的</a:t>
            </a:r>
            <a:r>
              <a:rPr lang="zh-CN" altLang="en-US" sz="2000" b="1" dirty="0">
                <a:latin typeface="Microsoft YaHei" panose="020B0503020204020204" pitchFamily="34" charset="-122"/>
                <a:ea typeface="Microsoft YaHei" panose="020B0503020204020204" pitchFamily="34" charset="-122"/>
              </a:rPr>
              <a:t>决策树来近似一个黑盒模型</a:t>
            </a:r>
            <a:r>
              <a:rPr lang="zh-CN" altLang="en-US" sz="2000" dirty="0">
                <a:latin typeface="Microsoft YaHei" panose="020B0503020204020204" pitchFamily="34" charset="-122"/>
                <a:ea typeface="Microsoft YaHei" panose="020B0503020204020204" pitchFamily="34" charset="-122"/>
              </a:rPr>
              <a:t>，将得到的决策树作为黑盒模型的全局解释代理。</a:t>
            </a:r>
            <a:r>
              <a:rPr lang="zh-CN" altLang="en-US" sz="2000" b="1" dirty="0">
                <a:latin typeface="Microsoft YaHei" panose="020B0503020204020204" pitchFamily="34" charset="-122"/>
                <a:ea typeface="Microsoft YaHei" panose="020B0503020204020204" pitchFamily="34" charset="-122"/>
              </a:rPr>
              <a:t>该方法使用坐标轴对齐（</a:t>
            </a:r>
            <a:r>
              <a:rPr lang="en-US" altLang="zh-CN" sz="2000" b="1" dirty="0">
                <a:latin typeface="Microsoft YaHei" panose="020B0503020204020204" pitchFamily="34" charset="-122"/>
                <a:ea typeface="Microsoft YaHei" panose="020B0503020204020204" pitchFamily="34" charset="-122"/>
              </a:rPr>
              <a:t>Axis-aligned</a:t>
            </a:r>
            <a:r>
              <a:rPr lang="zh-CN" altLang="en-US" sz="2000" b="1" dirty="0">
                <a:latin typeface="Microsoft YaHei" panose="020B0503020204020204" pitchFamily="34" charset="-122"/>
                <a:ea typeface="Microsoft YaHei" panose="020B0503020204020204" pitchFamily="34" charset="-122"/>
              </a:rPr>
              <a:t>）的决策树</a:t>
            </a:r>
            <a:r>
              <a:rPr lang="zh-CN" altLang="en-US" sz="2000" dirty="0">
                <a:latin typeface="Microsoft YaHei" panose="020B0503020204020204" pitchFamily="34" charset="-122"/>
                <a:ea typeface="Microsoft YaHei" panose="020B0503020204020204" pitchFamily="34" charset="-122"/>
              </a:rPr>
              <a:t>，树中的非叶子结点都包含一个坐标轴对齐条件 </a:t>
            </a:r>
            <a:r>
              <a:rPr lang="en-US" altLang="zh-CN" sz="2000" dirty="0">
                <a:latin typeface="Microsoft YaHei" panose="020B0503020204020204" pitchFamily="34" charset="-122"/>
                <a:ea typeface="Microsoft YaHei" panose="020B0503020204020204" pitchFamily="34" charset="-122"/>
              </a:rPr>
              <a:t>C = (x</a:t>
            </a:r>
            <a:r>
              <a:rPr lang="en-US" altLang="zh-CN" sz="2000" baseline="-25000" dirty="0">
                <a:latin typeface="Microsoft YaHei" panose="020B0503020204020204" pitchFamily="34" charset="-122"/>
                <a:ea typeface="Microsoft YaHei" panose="020B0503020204020204" pitchFamily="34" charset="-122"/>
              </a:rPr>
              <a:t>i</a:t>
            </a:r>
            <a:r>
              <a:rPr lang="en-US" altLang="zh-CN" sz="2000" dirty="0">
                <a:latin typeface="Microsoft YaHei" panose="020B0503020204020204" pitchFamily="34" charset="-122"/>
                <a:ea typeface="Microsoft YaHei" panose="020B0503020204020204" pitchFamily="34" charset="-122"/>
              </a:rPr>
              <a:t> &lt; t)</a:t>
            </a:r>
            <a:r>
              <a:rPr lang="zh-CN" altLang="en-US" sz="2000" dirty="0">
                <a:latin typeface="Microsoft YaHei" panose="020B0503020204020204" pitchFamily="34" charset="-122"/>
                <a:ea typeface="Microsoft YaHei" panose="020B0503020204020204" pitchFamily="34" charset="-122"/>
              </a:rPr>
              <a:t>，其中 </a:t>
            </a:r>
            <a:r>
              <a:rPr lang="en-US" altLang="zh-CN"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a:t>
            </a:r>
            <a:r>
              <a:rPr lang="en-CN" sz="2000" b="0" i="0" dirty="0">
                <a:effectLst/>
                <a:latin typeface="Times New Roman" panose="02020603050405020304" pitchFamily="18" charset="0"/>
              </a:rPr>
              <a:t>∈</a:t>
            </a:r>
            <a:r>
              <a:rPr lang="en-US" altLang="zh-CN" sz="2000" dirty="0">
                <a:latin typeface="Microsoft YaHei" panose="020B0503020204020204" pitchFamily="34" charset="-122"/>
                <a:ea typeface="Microsoft YaHei" panose="020B0503020204020204" pitchFamily="34" charset="-122"/>
              </a:rPr>
              <a:t> [1</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 d]</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a:t>
            </a:r>
            <a:r>
              <a:rPr lang="en-CN" sz="2000" b="0" i="0" dirty="0">
                <a:effectLst/>
                <a:latin typeface="Times New Roman" panose="02020603050405020304" pitchFamily="18" charset="0"/>
              </a:rPr>
              <a:t>∈</a:t>
            </a:r>
            <a:r>
              <a:rPr lang="en-US" altLang="zh-CN" sz="2000" dirty="0">
                <a:latin typeface="Microsoft YaHei" panose="020B0503020204020204" pitchFamily="34" charset="-122"/>
                <a:ea typeface="Microsoft YaHei" panose="020B0503020204020204" pitchFamily="34" charset="-122"/>
              </a:rPr>
              <a:t> R</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d</a:t>
            </a:r>
            <a:r>
              <a:rPr lang="zh-CN" altLang="en-US" sz="2000" dirty="0">
                <a:latin typeface="Microsoft YaHei" panose="020B0503020204020204" pitchFamily="34" charset="-122"/>
                <a:ea typeface="Microsoft YaHei" panose="020B0503020204020204" pitchFamily="34" charset="-122"/>
              </a:rPr>
              <a:t>是输入空间</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的维度，记条件</a:t>
            </a:r>
            <a:r>
              <a:rPr lang="en-US" altLang="zh-CN" sz="2000" dirty="0">
                <a:latin typeface="Microsoft YaHei" panose="020B0503020204020204" pitchFamily="34" charset="-122"/>
                <a:ea typeface="Microsoft YaHei" panose="020B0503020204020204" pitchFamily="34" charset="-122"/>
              </a:rPr>
              <a:t>C</a:t>
            </a:r>
            <a:r>
              <a:rPr lang="zh-CN" altLang="en-US" sz="2000" dirty="0">
                <a:latin typeface="Microsoft YaHei" panose="020B0503020204020204" pitchFamily="34" charset="-122"/>
                <a:ea typeface="Microsoft YaHei" panose="020B0503020204020204" pitchFamily="34" charset="-122"/>
              </a:rPr>
              <a:t>的可行集为 </a:t>
            </a:r>
            <a:r>
              <a:rPr lang="en-US" altLang="zh-CN" sz="2000" dirty="0">
                <a:latin typeface="Microsoft YaHei" panose="020B0503020204020204" pitchFamily="34" charset="-122"/>
                <a:ea typeface="Microsoft YaHei" panose="020B0503020204020204" pitchFamily="34" charset="-122"/>
              </a:rPr>
              <a:t>F(C)=</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a:t>
            </a:r>
            <a:r>
              <a:rPr lang="en-CN" sz="2000" b="0" i="0" dirty="0">
                <a:effectLst/>
                <a:latin typeface="Times New Roman" panose="02020603050405020304" pitchFamily="18" charset="0"/>
              </a:rPr>
              <a:t>∈ </a:t>
            </a:r>
            <a:r>
              <a:rPr lang="zh-CN" altLang="en-US" sz="2000" b="0" i="0" dirty="0">
                <a:effectLst/>
                <a:latin typeface="Times New Roman" panose="02020603050405020304" pitchFamily="18" charset="0"/>
              </a:rPr>
              <a:t> </a:t>
            </a:r>
            <a:r>
              <a:rPr lang="en-US" altLang="zh-CN" sz="2000" dirty="0">
                <a:latin typeface="Microsoft YaHei" panose="020B0503020204020204" pitchFamily="34" charset="-122"/>
                <a:ea typeface="Microsoft YaHei" panose="020B0503020204020204" pitchFamily="34" charset="-122"/>
              </a:rPr>
              <a:t>X | x </a:t>
            </a:r>
            <a:r>
              <a:rPr lang="zh-CN" altLang="en-US" sz="2000" dirty="0">
                <a:latin typeface="Microsoft YaHei" panose="020B0503020204020204" pitchFamily="34" charset="-122"/>
                <a:ea typeface="Microsoft YaHei" panose="020B0503020204020204" pitchFamily="34" charset="-122"/>
              </a:rPr>
              <a:t>满足</a:t>
            </a:r>
            <a:r>
              <a:rPr lang="en-US" altLang="zh-CN" sz="2000" dirty="0">
                <a:latin typeface="Microsoft YaHei" panose="020B0503020204020204" pitchFamily="34" charset="-122"/>
                <a:ea typeface="Microsoft YaHei" panose="020B0503020204020204" pitchFamily="34" charset="-122"/>
              </a:rPr>
              <a:t> C}</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决策树</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是一个二叉树，其中一个内部节点 </a:t>
            </a:r>
            <a:r>
              <a:rPr lang="en-US" altLang="zh-CN" sz="2000" dirty="0">
                <a:latin typeface="Microsoft YaHei" panose="020B0503020204020204" pitchFamily="34" charset="-122"/>
                <a:ea typeface="Microsoft YaHei" panose="020B0503020204020204" pitchFamily="34" charset="-122"/>
              </a:rPr>
              <a:t>N=(N</a:t>
            </a:r>
            <a:r>
              <a:rPr lang="en-US" altLang="zh-CN" sz="2000" baseline="-25000" dirty="0">
                <a:latin typeface="Microsoft YaHei" panose="020B0503020204020204" pitchFamily="34" charset="-122"/>
                <a:ea typeface="Microsoft YaHei" panose="020B0503020204020204" pitchFamily="34" charset="-122"/>
              </a:rPr>
              <a:t>L</a:t>
            </a:r>
            <a:r>
              <a:rPr lang="en-US" altLang="zh-CN" sz="2000" dirty="0">
                <a:latin typeface="Microsoft YaHei" panose="020B0503020204020204" pitchFamily="34" charset="-122"/>
                <a:ea typeface="Microsoft YaHei" panose="020B0503020204020204" pitchFamily="34" charset="-122"/>
              </a:rPr>
              <a:t>, N</a:t>
            </a:r>
            <a:r>
              <a:rPr lang="en-US" altLang="zh-CN" sz="2000" baseline="-25000" dirty="0">
                <a:latin typeface="Microsoft YaHei" panose="020B0503020204020204" pitchFamily="34" charset="-122"/>
                <a:ea typeface="Microsoft YaHei" panose="020B0503020204020204" pitchFamily="34" charset="-122"/>
              </a:rPr>
              <a:t>R</a:t>
            </a:r>
            <a:r>
              <a:rPr lang="en-US" altLang="zh-CN" sz="2000" dirty="0">
                <a:latin typeface="Microsoft YaHei" panose="020B0503020204020204" pitchFamily="34" charset="-122"/>
                <a:ea typeface="Microsoft YaHei" panose="020B0503020204020204" pitchFamily="34" charset="-122"/>
              </a:rPr>
              <a:t>, C)</a:t>
            </a:r>
            <a:r>
              <a:rPr lang="zh-CN" altLang="en-US" sz="2000" dirty="0">
                <a:latin typeface="Microsoft YaHei" panose="020B0503020204020204" pitchFamily="34" charset="-122"/>
                <a:ea typeface="Microsoft YaHei" panose="020B0503020204020204" pitchFamily="34" charset="-122"/>
              </a:rPr>
              <a:t> 拥有左节点  </a:t>
            </a:r>
            <a:r>
              <a:rPr lang="en-US" altLang="zh-CN" sz="2000" dirty="0">
                <a:latin typeface="Microsoft YaHei" panose="020B0503020204020204" pitchFamily="34" charset="-122"/>
                <a:ea typeface="Microsoft YaHei" panose="020B0503020204020204" pitchFamily="34" charset="-122"/>
              </a:rPr>
              <a:t>N</a:t>
            </a:r>
            <a:r>
              <a:rPr lang="en-US" altLang="zh-CN" sz="2000" baseline="-25000" dirty="0">
                <a:latin typeface="Microsoft YaHei" panose="020B0503020204020204" pitchFamily="34" charset="-122"/>
                <a:ea typeface="Microsoft YaHei" panose="020B0503020204020204" pitchFamily="34" charset="-122"/>
              </a:rPr>
              <a:t>L</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和右节点 </a:t>
            </a:r>
            <a:r>
              <a:rPr lang="en-US" altLang="zh-CN" sz="2000" dirty="0">
                <a:latin typeface="Microsoft YaHei" panose="020B0503020204020204" pitchFamily="34" charset="-122"/>
                <a:ea typeface="Microsoft YaHei" panose="020B0503020204020204" pitchFamily="34" charset="-122"/>
              </a:rPr>
              <a:t>N</a:t>
            </a:r>
            <a:r>
              <a:rPr lang="en-US" altLang="zh-CN" sz="2000" baseline="-25000" dirty="0">
                <a:latin typeface="Microsoft YaHei" panose="020B0503020204020204" pitchFamily="34" charset="-122"/>
                <a:ea typeface="Microsoft YaHei" panose="020B0503020204020204" pitchFamily="34" charset="-122"/>
              </a:rPr>
              <a:t>R</a:t>
            </a:r>
            <a:r>
              <a:rPr lang="zh-CN" altLang="en-US" sz="2000" dirty="0">
                <a:latin typeface="Microsoft YaHei" panose="020B0503020204020204" pitchFamily="34" charset="-122"/>
                <a:ea typeface="Microsoft YaHei" panose="020B0503020204020204" pitchFamily="34" charset="-122"/>
              </a:rPr>
              <a:t>，以及一个条件 </a:t>
            </a:r>
            <a:r>
              <a:rPr lang="en-US" altLang="zh-CN" sz="2000" dirty="0">
                <a:latin typeface="Microsoft YaHei" panose="020B0503020204020204" pitchFamily="34" charset="-122"/>
                <a:ea typeface="Microsoft YaHei" panose="020B0503020204020204" pitchFamily="34" charset="-122"/>
              </a:rPr>
              <a:t>C=(x</a:t>
            </a:r>
            <a:r>
              <a:rPr lang="en-US" altLang="zh-CN" sz="2000" baseline="-25000" dirty="0">
                <a:latin typeface="Microsoft YaHei" panose="020B0503020204020204" pitchFamily="34" charset="-122"/>
                <a:ea typeface="Microsoft YaHei" panose="020B0503020204020204" pitchFamily="34" charset="-122"/>
              </a:rPr>
              <a:t>i</a:t>
            </a:r>
            <a:r>
              <a:rPr lang="en-US" altLang="zh-CN" sz="2000" dirty="0">
                <a:latin typeface="Microsoft YaHei" panose="020B0503020204020204" pitchFamily="34" charset="-122"/>
                <a:ea typeface="Microsoft YaHei" panose="020B0503020204020204" pitchFamily="34" charset="-122"/>
              </a:rPr>
              <a:t> &lt; t)</a:t>
            </a:r>
            <a:r>
              <a:rPr lang="zh-CN" altLang="en-US" sz="2000" dirty="0">
                <a:latin typeface="Microsoft YaHei" panose="020B0503020204020204" pitchFamily="34" charset="-122"/>
                <a:ea typeface="Microsoft YaHei" panose="020B0503020204020204" pitchFamily="34" charset="-122"/>
              </a:rPr>
              <a:t>。叶子节点 </a:t>
            </a:r>
            <a:r>
              <a:rPr lang="en-US" altLang="zh-CN" sz="2000" dirty="0">
                <a:latin typeface="Microsoft YaHei" panose="020B0503020204020204" pitchFamily="34" charset="-122"/>
                <a:ea typeface="Microsoft YaHei" panose="020B0503020204020204" pitchFamily="34" charset="-122"/>
              </a:rPr>
              <a:t>N = (y)</a:t>
            </a:r>
            <a:r>
              <a:rPr lang="zh-CN" altLang="en-US" sz="2000" dirty="0">
                <a:latin typeface="Microsoft YaHei" panose="020B0503020204020204" pitchFamily="34" charset="-122"/>
                <a:ea typeface="Microsoft YaHei" panose="020B0503020204020204" pitchFamily="34" charset="-122"/>
              </a:rPr>
              <a:t> 则和某个标签 </a:t>
            </a:r>
            <a:r>
              <a:rPr lang="en-US" altLang="zh-CN" sz="2000" dirty="0">
                <a:latin typeface="Microsoft YaHei" panose="020B0503020204020204" pitchFamily="34" charset="-122"/>
                <a:ea typeface="Microsoft YaHei" panose="020B0503020204020204" pitchFamily="34" charset="-122"/>
              </a:rPr>
              <a:t>y</a:t>
            </a:r>
            <a:r>
              <a:rPr lang="en-CN" sz="2000" b="0" i="0" dirty="0">
                <a:effectLst/>
                <a:latin typeface="Times New Roman" panose="02020603050405020304" pitchFamily="18" charset="0"/>
              </a:rPr>
              <a:t> ∈</a:t>
            </a:r>
            <a:r>
              <a:rPr lang="en-US" altLang="zh-CN" sz="2000" dirty="0">
                <a:latin typeface="Microsoft YaHei" panose="020B0503020204020204" pitchFamily="34" charset="-122"/>
                <a:ea typeface="Microsoft YaHei" panose="020B0503020204020204" pitchFamily="34" charset="-122"/>
              </a:rPr>
              <a:t> Y</a:t>
            </a:r>
            <a:r>
              <a:rPr lang="zh-CN" altLang="en-US" sz="2000" dirty="0">
                <a:latin typeface="Microsoft YaHei" panose="020B0503020204020204" pitchFamily="34" charset="-122"/>
                <a:ea typeface="Microsoft YaHei" panose="020B0503020204020204" pitchFamily="34" charset="-122"/>
              </a:rPr>
              <a:t>绑定。记</a:t>
            </a:r>
            <a:r>
              <a:rPr lang="en-US" altLang="zh-CN" sz="2000" dirty="0">
                <a:latin typeface="Microsoft YaHei" panose="020B0503020204020204" pitchFamily="34" charset="-122"/>
                <a:ea typeface="Microsoft YaHei" panose="020B0503020204020204" pitchFamily="34" charset="-122"/>
              </a:rPr>
              <a:t>N</a:t>
            </a:r>
            <a:r>
              <a:rPr lang="en-US" altLang="zh-CN" sz="2000" baseline="-25000" dirty="0">
                <a:latin typeface="Microsoft YaHei" panose="020B0503020204020204" pitchFamily="34" charset="-122"/>
                <a:ea typeface="Microsoft YaHei" panose="020B0503020204020204" pitchFamily="34" charset="-122"/>
              </a:rPr>
              <a:t>T</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为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的根结点。对于一个节点</a:t>
            </a:r>
            <a:r>
              <a:rPr lang="en-US" altLang="zh-CN" sz="2000" dirty="0">
                <a:latin typeface="Microsoft YaHei" panose="020B0503020204020204" pitchFamily="34" charset="-122"/>
                <a:ea typeface="Microsoft YaHei" panose="020B0503020204020204" pitchFamily="34" charset="-122"/>
              </a:rPr>
              <a:t>N</a:t>
            </a:r>
            <a:r>
              <a:rPr lang="en-CN" sz="2000" b="0" i="0" dirty="0">
                <a:effectLst/>
                <a:latin typeface="Times New Roman" panose="02020603050405020304" pitchFamily="18" charset="0"/>
              </a:rPr>
              <a:t> ∈</a:t>
            </a:r>
            <a:r>
              <a:rPr lang="en-US" altLang="zh-CN" sz="2000" dirty="0">
                <a:latin typeface="Microsoft YaHei" panose="020B0503020204020204" pitchFamily="34" charset="-122"/>
                <a:ea typeface="Microsoft YaHei" panose="020B0503020204020204" pitchFamily="34" charset="-122"/>
              </a:rPr>
              <a:t> T</a:t>
            </a:r>
            <a:r>
              <a:rPr lang="zh-CN" altLang="en-US" sz="2000" dirty="0">
                <a:latin typeface="Microsoft YaHei" panose="020B0503020204020204" pitchFamily="34" charset="-122"/>
                <a:ea typeface="Microsoft YaHei" panose="020B0503020204020204" pitchFamily="34" charset="-122"/>
              </a:rPr>
              <a:t>，记</a:t>
            </a:r>
            <a:r>
              <a:rPr lang="en-US" altLang="zh-CN" sz="2000" dirty="0">
                <a:latin typeface="Microsoft YaHei" panose="020B0503020204020204" pitchFamily="34" charset="-122"/>
                <a:ea typeface="Microsoft YaHei" panose="020B0503020204020204" pitchFamily="34" charset="-122"/>
              </a:rPr>
              <a:t>C</a:t>
            </a:r>
            <a:r>
              <a:rPr lang="en-US" altLang="zh-CN" sz="2000" baseline="-25000" dirty="0">
                <a:latin typeface="Microsoft YaHei" panose="020B0503020204020204" pitchFamily="34" charset="-122"/>
                <a:ea typeface="Microsoft YaHei" panose="020B0503020204020204" pitchFamily="34" charset="-122"/>
              </a:rPr>
              <a:t>N</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为根结点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到节点 </a:t>
            </a:r>
            <a:r>
              <a:rPr lang="en-US" altLang="zh-CN" sz="2000" dirty="0">
                <a:latin typeface="Microsoft YaHei" panose="020B0503020204020204" pitchFamily="34" charset="-122"/>
                <a:ea typeface="Microsoft YaHei" panose="020B0503020204020204" pitchFamily="34" charset="-122"/>
              </a:rPr>
              <a:t>N</a:t>
            </a:r>
            <a:r>
              <a:rPr lang="zh-CN" altLang="en-US" sz="2000" dirty="0">
                <a:latin typeface="Microsoft YaHei" panose="020B0503020204020204" pitchFamily="34" charset="-122"/>
                <a:ea typeface="Microsoft YaHei" panose="020B0503020204020204" pitchFamily="34" charset="-122"/>
              </a:rPr>
              <a:t> 路径上的条件的交集。</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对于一个训练集 </a:t>
            </a:r>
            <a:r>
              <a:rPr lang="en-US" altLang="zh-CN" sz="2000" dirty="0" err="1">
                <a:latin typeface="Microsoft YaHei" panose="020B0503020204020204" pitchFamily="34" charset="-122"/>
                <a:ea typeface="Microsoft YaHei" panose="020B0503020204020204" pitchFamily="34" charset="-122"/>
              </a:rPr>
              <a:t>X</a:t>
            </a:r>
            <a:r>
              <a:rPr lang="en-US" altLang="zh-CN" sz="2000" baseline="-25000" dirty="0" err="1">
                <a:latin typeface="Microsoft YaHei" panose="020B0503020204020204" pitchFamily="34" charset="-122"/>
                <a:ea typeface="Microsoft YaHei" panose="020B0503020204020204" pitchFamily="34" charset="-122"/>
              </a:rPr>
              <a:t>train</a:t>
            </a:r>
            <a:r>
              <a:rPr lang="en-US" altLang="zh-CN" sz="2000" dirty="0">
                <a:latin typeface="Microsoft YaHei" panose="020B0503020204020204" pitchFamily="34" charset="-122"/>
                <a:ea typeface="Microsoft YaHei" panose="020B0503020204020204" pitchFamily="34" charset="-122"/>
              </a:rPr>
              <a:t> </a:t>
            </a:r>
            <a:r>
              <a:rPr lang="en-CN" sz="2000" b="0" i="0" dirty="0">
                <a:effectLst/>
                <a:latin typeface="Times New Roman" panose="02020603050405020304" pitchFamily="18" charset="0"/>
              </a:rPr>
              <a:t>⊆</a:t>
            </a:r>
            <a:r>
              <a:rPr lang="en-US" altLang="zh-CN" sz="2000" dirty="0">
                <a:latin typeface="Microsoft YaHei" panose="020B0503020204020204" pitchFamily="34" charset="-122"/>
                <a:ea typeface="Microsoft YaHei" panose="020B0503020204020204" pitchFamily="34" charset="-122"/>
              </a:rPr>
              <a:t> X</a:t>
            </a:r>
            <a:r>
              <a:rPr lang="zh-CN" altLang="en-US" sz="2000" dirty="0">
                <a:latin typeface="Microsoft YaHei" panose="020B0503020204020204" pitchFamily="34" charset="-122"/>
                <a:ea typeface="Microsoft YaHei" panose="020B0503020204020204" pitchFamily="34" charset="-122"/>
              </a:rPr>
              <a:t> 和 一个黑盒模型 </a:t>
            </a:r>
            <a:r>
              <a:rPr lang="en-US" altLang="zh-CN" sz="2000" dirty="0">
                <a:latin typeface="Microsoft YaHei" panose="020B0503020204020204" pitchFamily="34" charset="-122"/>
                <a:ea typeface="Microsoft YaHei" panose="020B0503020204020204" pitchFamily="34" charset="-122"/>
              </a:rPr>
              <a:t>f: X</a:t>
            </a:r>
            <a:r>
              <a:rPr lang="zh-CN" altLang="en-US" sz="2000" dirty="0">
                <a:latin typeface="Microsoft YaHei" panose="020B0503020204020204" pitchFamily="34" charset="-122"/>
                <a:ea typeface="Microsoft YaHei" panose="020B0503020204020204" pitchFamily="34" charset="-122"/>
              </a:rPr>
              <a:t> </a:t>
            </a:r>
            <a:r>
              <a:rPr lang="en-CN" sz="2000" b="0" i="0" dirty="0">
                <a:effectLst/>
                <a:latin typeface="Times New Roman" panose="02020603050405020304" pitchFamily="18" charset="0"/>
              </a:rPr>
              <a:t>→ </a:t>
            </a:r>
            <a:r>
              <a:rPr lang="en-US" altLang="zh-CN" sz="2000" dirty="0">
                <a:latin typeface="Microsoft YaHei" panose="020B0503020204020204" pitchFamily="34" charset="-122"/>
                <a:ea typeface="Microsoft YaHei" panose="020B0503020204020204" pitchFamily="34" charset="-122"/>
              </a:rPr>
              <a:t>Y</a:t>
            </a:r>
            <a:r>
              <a:rPr lang="zh-CN" altLang="en-US" sz="2000" dirty="0">
                <a:latin typeface="Microsoft YaHei" panose="020B0503020204020204" pitchFamily="34" charset="-122"/>
                <a:ea typeface="Microsoft YaHei" panose="020B0503020204020204" pitchFamily="34" charset="-122"/>
              </a:rPr>
              <a:t>，该方法的目标是学习一个决策树</a:t>
            </a:r>
            <a:r>
              <a:rPr lang="en-US" altLang="zh-CN" sz="2000" dirty="0">
                <a:latin typeface="Microsoft YaHei" panose="020B0503020204020204" pitchFamily="34" charset="-122"/>
                <a:ea typeface="Microsoft YaHei" panose="020B0503020204020204" pitchFamily="34" charset="-122"/>
              </a:rPr>
              <a:t>T: X</a:t>
            </a:r>
            <a:r>
              <a:rPr lang="zh-CN" altLang="en-US" sz="2000" dirty="0">
                <a:latin typeface="Microsoft YaHei" panose="020B0503020204020204" pitchFamily="34" charset="-122"/>
                <a:ea typeface="Microsoft YaHei" panose="020B0503020204020204" pitchFamily="34" charset="-122"/>
              </a:rPr>
              <a:t> </a:t>
            </a:r>
            <a:r>
              <a:rPr lang="en-CN" sz="2000" b="0" i="0" dirty="0">
                <a:effectLst/>
                <a:latin typeface="Times New Roman" panose="02020603050405020304" pitchFamily="18" charset="0"/>
              </a:rPr>
              <a:t>→ </a:t>
            </a:r>
            <a:r>
              <a:rPr lang="en-US" altLang="zh-CN" sz="2000" dirty="0">
                <a:latin typeface="Microsoft YaHei" panose="020B0503020204020204" pitchFamily="34" charset="-122"/>
                <a:ea typeface="Microsoft YaHei" panose="020B0503020204020204" pitchFamily="34" charset="-122"/>
              </a:rPr>
              <a:t>Y</a:t>
            </a:r>
            <a:r>
              <a:rPr lang="zh-CN" altLang="en-US" sz="2000" dirty="0">
                <a:latin typeface="Microsoft YaHei" panose="020B0503020204020204" pitchFamily="34" charset="-122"/>
                <a:ea typeface="Microsoft YaHei" panose="020B0503020204020204" pitchFamily="34" charset="-122"/>
              </a:rPr>
              <a:t>去近似 </a:t>
            </a:r>
            <a:r>
              <a:rPr lang="en-US" altLang="zh-CN" sz="2000" dirty="0">
                <a:latin typeface="Microsoft YaHei" panose="020B0503020204020204" pitchFamily="34" charset="-122"/>
                <a:ea typeface="Microsoft YaHei" panose="020B0503020204020204" pitchFamily="34" charset="-122"/>
              </a:rPr>
              <a:t>f</a:t>
            </a:r>
            <a:r>
              <a:rPr lang="zh-CN" altLang="en-US" sz="2000" dirty="0">
                <a:latin typeface="Microsoft YaHei" panose="020B0503020204020204" pitchFamily="34" charset="-122"/>
                <a:ea typeface="Microsoft YaHei" panose="020B0503020204020204" pitchFamily="34" charset="-122"/>
              </a:rPr>
              <a:t>。</a:t>
            </a:r>
            <a:r>
              <a:rPr lang="zh-CN" altLang="en-US" sz="2000" b="0" i="0" dirty="0">
                <a:effectLst/>
                <a:latin typeface="Times New Roman" panose="02020603050405020304" pitchFamily="18" charset="0"/>
              </a:rPr>
              <a:t> </a:t>
            </a:r>
            <a:r>
              <a:rPr lang="zh-CN" altLang="en-US" sz="2000" dirty="0">
                <a:latin typeface="Microsoft YaHei" panose="020B0503020204020204" pitchFamily="34" charset="-122"/>
                <a:ea typeface="Microsoft YaHei" panose="020B0503020204020204" pitchFamily="34" charset="-122"/>
              </a:rPr>
              <a:t>首先使用 </a:t>
            </a:r>
            <a:r>
              <a:rPr lang="en-US" sz="2000" dirty="0" err="1">
                <a:latin typeface="Microsoft YaHei" panose="020B0503020204020204" pitchFamily="34" charset="-122"/>
                <a:ea typeface="Microsoft YaHei" panose="020B0503020204020204" pitchFamily="34" charset="-122"/>
              </a:rPr>
              <a:t>X</a:t>
            </a:r>
            <a:r>
              <a:rPr lang="en-US" sz="2000" baseline="-25000" dirty="0" err="1">
                <a:latin typeface="Microsoft YaHei" panose="020B0503020204020204" pitchFamily="34" charset="-122"/>
                <a:ea typeface="Microsoft YaHei" panose="020B0503020204020204" pitchFamily="34" charset="-122"/>
              </a:rPr>
              <a:t>train</a:t>
            </a:r>
            <a:r>
              <a:rPr lang="en-US"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估计 </a:t>
            </a:r>
            <a:r>
              <a:rPr lang="en-US" sz="2000" dirty="0">
                <a:latin typeface="Microsoft YaHei" panose="020B0503020204020204" pitchFamily="34" charset="-122"/>
                <a:ea typeface="Microsoft YaHei" panose="020B0503020204020204" pitchFamily="34" charset="-122"/>
              </a:rPr>
              <a:t>X </a:t>
            </a:r>
            <a:r>
              <a:rPr lang="zh-CN" altLang="en-US" sz="2000" dirty="0">
                <a:latin typeface="Microsoft YaHei" panose="020B0503020204020204" pitchFamily="34" charset="-122"/>
                <a:ea typeface="Microsoft YaHei" panose="020B0503020204020204" pitchFamily="34" charset="-122"/>
              </a:rPr>
              <a:t>的分布 </a:t>
            </a:r>
            <a:r>
              <a:rPr lang="en-US" sz="2000" dirty="0">
                <a:latin typeface="Microsoft YaHei" panose="020B0503020204020204" pitchFamily="34" charset="-122"/>
                <a:ea typeface="Microsoft YaHei" panose="020B0503020204020204" pitchFamily="34" charset="-122"/>
              </a:rPr>
              <a:t>P，</a:t>
            </a:r>
            <a:r>
              <a:rPr lang="zh-CN" altLang="en-US" sz="2000" dirty="0">
                <a:latin typeface="Microsoft YaHei" panose="020B0503020204020204" pitchFamily="34" charset="-122"/>
                <a:ea typeface="Microsoft YaHei" panose="020B0503020204020204" pitchFamily="34" charset="-122"/>
              </a:rPr>
              <a:t>然后贪心的构造决策树 </a:t>
            </a:r>
            <a:r>
              <a:rPr lang="en-US" sz="2000" dirty="0">
                <a:latin typeface="Microsoft YaHei" panose="020B0503020204020204" pitchFamily="34" charset="-122"/>
                <a:ea typeface="Microsoft YaHei" panose="020B0503020204020204" pitchFamily="34" charset="-122"/>
              </a:rPr>
              <a:t>T ：T </a:t>
            </a:r>
            <a:r>
              <a:rPr lang="zh-CN" altLang="en-US" sz="2000" dirty="0">
                <a:latin typeface="Microsoft YaHei" panose="020B0503020204020204" pitchFamily="34" charset="-122"/>
                <a:ea typeface="Microsoft YaHei" panose="020B0503020204020204" pitchFamily="34" charset="-122"/>
              </a:rPr>
              <a:t>初始化为</a:t>
            </a:r>
            <a:br>
              <a:rPr lang="zh-CN" altLang="en-US" sz="2000" dirty="0">
                <a:latin typeface="Microsoft YaHei" panose="020B0503020204020204" pitchFamily="34" charset="-122"/>
                <a:ea typeface="Microsoft YaHei" panose="020B0503020204020204" pitchFamily="34" charset="-122"/>
              </a:rPr>
            </a:br>
            <a:r>
              <a:rPr lang="zh-CN" altLang="en-US" sz="2000" dirty="0">
                <a:latin typeface="Microsoft YaHei" panose="020B0503020204020204" pitchFamily="34" charset="-122"/>
                <a:ea typeface="Microsoft YaHei" panose="020B0503020204020204" pitchFamily="34" charset="-122"/>
              </a:rPr>
              <a:t>一个根结点，然后不断迭代分割其叶子结点。当分割叶子结点 </a:t>
            </a:r>
            <a:r>
              <a:rPr lang="en-US" sz="2000" dirty="0">
                <a:latin typeface="Microsoft YaHei" panose="020B0503020204020204" pitchFamily="34" charset="-122"/>
                <a:ea typeface="Microsoft YaHei" panose="020B0503020204020204" pitchFamily="34" charset="-122"/>
              </a:rPr>
              <a:t>N ∈ T </a:t>
            </a:r>
            <a:r>
              <a:rPr lang="zh-CN" altLang="en-US" sz="2000" dirty="0">
                <a:latin typeface="Microsoft YaHei" panose="020B0503020204020204" pitchFamily="34" charset="-122"/>
                <a:ea typeface="Microsoft YaHei" panose="020B0503020204020204" pitchFamily="34" charset="-122"/>
              </a:rPr>
              <a:t>时，使用动态采样策略得到</a:t>
            </a:r>
            <a:br>
              <a:rPr lang="zh-CN" altLang="en-US" sz="2000" dirty="0">
                <a:latin typeface="Microsoft YaHei" panose="020B0503020204020204" pitchFamily="34" charset="-122"/>
                <a:ea typeface="Microsoft YaHei" panose="020B0503020204020204" pitchFamily="34" charset="-122"/>
              </a:rPr>
            </a:br>
            <a:r>
              <a:rPr lang="zh-CN" altLang="en-US" sz="2000" dirty="0">
                <a:latin typeface="Microsoft YaHei" panose="020B0503020204020204" pitchFamily="34" charset="-122"/>
                <a:ea typeface="Microsoft YaHei" panose="020B0503020204020204" pitchFamily="34" charset="-122"/>
              </a:rPr>
              <a:t>一个新的输入 </a:t>
            </a:r>
            <a:r>
              <a:rPr lang="en-US" sz="2000" dirty="0">
                <a:latin typeface="Microsoft YaHei" panose="020B0503020204020204" pitchFamily="34" charset="-122"/>
                <a:ea typeface="Microsoft YaHei" panose="020B0503020204020204" pitchFamily="34" charset="-122"/>
              </a:rPr>
              <a:t>x ∼ P，</a:t>
            </a:r>
            <a:r>
              <a:rPr lang="zh-CN" altLang="en-US" sz="2000" dirty="0">
                <a:latin typeface="Microsoft YaHei" panose="020B0503020204020204" pitchFamily="34" charset="-122"/>
                <a:ea typeface="Microsoft YaHei" panose="020B0503020204020204" pitchFamily="34" charset="-122"/>
              </a:rPr>
              <a:t>并且 </a:t>
            </a:r>
            <a:r>
              <a:rPr lang="en-US" sz="2000" dirty="0">
                <a:latin typeface="Microsoft YaHei" panose="020B0503020204020204" pitchFamily="34" charset="-122"/>
                <a:ea typeface="Microsoft YaHei" panose="020B0503020204020204" pitchFamily="34" charset="-122"/>
              </a:rPr>
              <a:t>x ∈ F (C</a:t>
            </a:r>
            <a:r>
              <a:rPr lang="en-US" sz="2000" baseline="-25000" dirty="0">
                <a:latin typeface="Microsoft YaHei" panose="020B0503020204020204" pitchFamily="34" charset="-122"/>
                <a:ea typeface="Microsoft YaHei" panose="020B0503020204020204" pitchFamily="34" charset="-122"/>
              </a:rPr>
              <a:t>N</a:t>
            </a:r>
            <a:r>
              <a:rPr lang="en-US"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使用黑盒模型 </a:t>
            </a:r>
            <a:r>
              <a:rPr lang="en-US" sz="2000" dirty="0">
                <a:latin typeface="Microsoft YaHei" panose="020B0503020204020204" pitchFamily="34" charset="-122"/>
                <a:ea typeface="Microsoft YaHei" panose="020B0503020204020204" pitchFamily="34" charset="-122"/>
              </a:rPr>
              <a:t>f </a:t>
            </a:r>
            <a:r>
              <a:rPr lang="zh-CN" altLang="en-US" sz="2000" dirty="0">
                <a:latin typeface="Microsoft YaHei" panose="020B0503020204020204" pitchFamily="34" charset="-122"/>
                <a:ea typeface="Microsoft YaHei" panose="020B0503020204020204" pitchFamily="34" charset="-122"/>
              </a:rPr>
              <a:t>计算其对应的标签 </a:t>
            </a:r>
            <a:r>
              <a:rPr lang="en-US" sz="2000" dirty="0">
                <a:latin typeface="Microsoft YaHei" panose="020B0503020204020204" pitchFamily="34" charset="-122"/>
                <a:ea typeface="Microsoft YaHei" panose="020B0503020204020204" pitchFamily="34" charset="-122"/>
              </a:rPr>
              <a:t>y = f (x)，</a:t>
            </a:r>
            <a:r>
              <a:rPr lang="zh-CN" altLang="en-US" sz="2000" dirty="0">
                <a:latin typeface="Microsoft YaHei" panose="020B0503020204020204" pitchFamily="34" charset="-122"/>
                <a:ea typeface="Microsoft YaHei" panose="020B0503020204020204" pitchFamily="34" charset="-122"/>
              </a:rPr>
              <a:t>并用这些</a:t>
            </a:r>
            <a:br>
              <a:rPr lang="zh-CN" altLang="en-US" sz="2000" dirty="0">
                <a:latin typeface="Microsoft YaHei" panose="020B0503020204020204" pitchFamily="34" charset="-122"/>
                <a:ea typeface="Microsoft YaHei" panose="020B0503020204020204" pitchFamily="34" charset="-122"/>
              </a:rPr>
            </a:br>
            <a:r>
              <a:rPr lang="zh-CN" altLang="en-US" sz="2000" dirty="0">
                <a:latin typeface="Microsoft YaHei" panose="020B0503020204020204" pitchFamily="34" charset="-122"/>
                <a:ea typeface="Microsoft YaHei" panose="020B0503020204020204" pitchFamily="34" charset="-122"/>
              </a:rPr>
              <a:t>数据验证划分的好坏。</a:t>
            </a:r>
          </a:p>
        </p:txBody>
      </p:sp>
    </p:spTree>
    <p:extLst>
      <p:ext uri="{BB962C8B-B14F-4D97-AF65-F5344CB8AC3E}">
        <p14:creationId xmlns:p14="http://schemas.microsoft.com/office/powerpoint/2010/main" val="13878846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9">
            <a:extLst>
              <a:ext uri="{FF2B5EF4-FFF2-40B4-BE49-F238E27FC236}">
                <a16:creationId xmlns:a16="http://schemas.microsoft.com/office/drawing/2014/main" id="{91982772-4C67-3A31-0DF7-C110EFC600A4}"/>
              </a:ext>
            </a:extLst>
          </p:cNvPr>
          <p:cNvSpPr>
            <a:spLocks noChangeArrowheads="1"/>
          </p:cNvSpPr>
          <p:nvPr/>
        </p:nvSpPr>
        <p:spPr bwMode="auto">
          <a:xfrm>
            <a:off x="604516" y="3843040"/>
            <a:ext cx="6212116"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4400547"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可解释性概述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2" y="3354090"/>
            <a:ext cx="4400549"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解释性分析方法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7" y="4014490"/>
            <a:ext cx="4403725" cy="753600"/>
            <a:chOff x="1129" y="0"/>
            <a:chExt cx="5748070" cy="754602"/>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1" cy="7088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自然语言处理算法解释分析方法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33</a:t>
            </a:fld>
            <a:endParaRPr lang="zh-CN" altLang="en-US"/>
          </a:p>
        </p:txBody>
      </p:sp>
    </p:spTree>
    <p:extLst>
      <p:ext uri="{BB962C8B-B14F-4D97-AF65-F5344CB8AC3E}">
        <p14:creationId xmlns:p14="http://schemas.microsoft.com/office/powerpoint/2010/main" val="142083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4935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自然语言处理算法解释分析方法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589572"/>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通用方法往往假设模型的输入空间或者隐空间是</a:t>
            </a:r>
            <a:r>
              <a:rPr lang="zh-CN" altLang="en-US" sz="2400" b="1" dirty="0">
                <a:latin typeface="Microsoft YaHei" panose="020B0503020204020204" pitchFamily="34" charset="-122"/>
                <a:ea typeface="Microsoft YaHei" panose="020B0503020204020204" pitchFamily="34" charset="-122"/>
              </a:rPr>
              <a:t>连续的</a:t>
            </a:r>
            <a:r>
              <a:rPr lang="zh-CN" altLang="en-US" sz="2400" dirty="0">
                <a:latin typeface="Microsoft YaHei" panose="020B0503020204020204" pitchFamily="34" charset="-122"/>
                <a:ea typeface="Microsoft YaHei" panose="020B0503020204020204" pitchFamily="34" charset="-122"/>
              </a:rPr>
              <a:t>（例如：数字图像信号、音频信号），但是自然语言处理任务处理的大都是单词，模型往往需要</a:t>
            </a:r>
            <a:r>
              <a:rPr lang="zh-CN" altLang="en-US" sz="2400" b="1" dirty="0">
                <a:latin typeface="Microsoft YaHei" panose="020B0503020204020204" pitchFamily="34" charset="-122"/>
                <a:ea typeface="Microsoft YaHei" panose="020B0503020204020204" pitchFamily="34" charset="-122"/>
              </a:rPr>
              <a:t>处理离散信号</a:t>
            </a:r>
            <a:r>
              <a:rPr lang="zh-CN" altLang="en-US" sz="2400" dirty="0">
                <a:latin typeface="Microsoft YaHei" panose="020B0503020204020204" pitchFamily="34" charset="-122"/>
                <a:ea typeface="Microsoft YaHei" panose="020B0503020204020204" pitchFamily="34" charset="-122"/>
              </a:rPr>
              <a:t>。因此在运用可解释算法时需要考虑模型不可微、搜索空间大等挑战。</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针对自然语言处理任务本身的特点，研究人员也探索了许多聚焦于文本任务的可解释性方法。</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本节将从模型解释性分析算法，数据解释分析方法，以及可解释评估三个角度介绍一些自然语言处理任务中常用的解释性分析方法。</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0002961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模型解释性分析算法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980735"/>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通用的解释性分析方法通过稍加改造，大都可以应用于自然语言处理模型，主要需要处理的问题在于，通用解释分析算法通常是计算输入的每个维度的重要程度。但是自然语言处理任务的输入是由若干个单词组成，每个单词由包含若干维度的向量表示，因此</a:t>
            </a:r>
            <a:r>
              <a:rPr lang="zh-CN" altLang="en-US" sz="2000" b="1" dirty="0">
                <a:latin typeface="Microsoft YaHei" panose="020B0503020204020204" pitchFamily="34" charset="-122"/>
                <a:ea typeface="Microsoft YaHei" panose="020B0503020204020204" pitchFamily="34" charset="-122"/>
              </a:rPr>
              <a:t>如何将对每个维度重要性的解释转换到单词级别是需要研究的问题</a:t>
            </a:r>
            <a:r>
              <a:rPr lang="zh-CN" altLang="en-US" sz="2000" dirty="0">
                <a:latin typeface="Microsoft YaHei" panose="020B0503020204020204" pitchFamily="34" charset="-122"/>
                <a:ea typeface="Microsoft YaHei" panose="020B0503020204020204" pitchFamily="34" charset="-122"/>
              </a:rPr>
              <a:t>。此外，注意力机制以及探针任务是针对自然语言处理领域算法特性而设计的可解释模型。</a:t>
            </a:r>
          </a:p>
        </p:txBody>
      </p:sp>
    </p:spTree>
    <p:extLst>
      <p:ext uri="{BB962C8B-B14F-4D97-AF65-F5344CB8AC3E}">
        <p14:creationId xmlns:p14="http://schemas.microsoft.com/office/powerpoint/2010/main" val="15212210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3783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模型解释性分析算法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显著图分析方法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596562"/>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本章第</a:t>
            </a:r>
            <a:r>
              <a:rPr lang="en-US" altLang="zh-CN" sz="2000" dirty="0">
                <a:latin typeface="Microsoft YaHei" panose="020B0503020204020204" pitchFamily="34" charset="-122"/>
                <a:ea typeface="Microsoft YaHei" panose="020B0503020204020204" pitchFamily="34" charset="-122"/>
              </a:rPr>
              <a:t>14.2.1</a:t>
            </a:r>
            <a:r>
              <a:rPr lang="zh-CN" altLang="en-US" sz="2000" dirty="0">
                <a:latin typeface="Microsoft YaHei" panose="020B0503020204020204" pitchFamily="34" charset="-122"/>
                <a:ea typeface="Microsoft YaHei" panose="020B0503020204020204" pitchFamily="34" charset="-122"/>
              </a:rPr>
              <a:t>节介绍了显著图分析方法，可以通过基于梯度、传播或者遮挡的方法来衡量神经网络中特定单元或者输入数据特定维度的重要性。</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[772]</a:t>
            </a:r>
            <a:r>
              <a:rPr lang="zh-CN" altLang="en-US" sz="2000" dirty="0">
                <a:latin typeface="Microsoft YaHei" panose="020B0503020204020204" pitchFamily="34" charset="-122"/>
                <a:ea typeface="Microsoft YaHei" panose="020B0503020204020204" pitchFamily="34" charset="-122"/>
              </a:rPr>
              <a:t>给出了基于一阶导数的显著图方法，衡量输入中每个单元对最终决策的贡献，采用一阶导数来近似。假设对于一个分类任务，输入</a:t>
            </a:r>
            <a:r>
              <a:rPr lang="en-US" altLang="zh-CN" sz="2000" dirty="0">
                <a:latin typeface="Microsoft YaHei" panose="020B0503020204020204" pitchFamily="34" charset="-122"/>
                <a:ea typeface="Microsoft YaHei" panose="020B0503020204020204" pitchFamily="34" charset="-122"/>
              </a:rPr>
              <a:t>e</a:t>
            </a:r>
            <a:r>
              <a:rPr lang="zh-CN" altLang="en-US" sz="2000" dirty="0">
                <a:latin typeface="Microsoft YaHei" panose="020B0503020204020204" pitchFamily="34" charset="-122"/>
                <a:ea typeface="Microsoft YaHei" panose="020B0503020204020204" pitchFamily="34" charset="-122"/>
              </a:rPr>
              <a:t> 所对应的正确分类结果为</a:t>
            </a:r>
            <a:r>
              <a:rPr lang="en-US" altLang="zh-CN" sz="2000" dirty="0">
                <a:latin typeface="Microsoft YaHei" panose="020B0503020204020204" pitchFamily="34" charset="-122"/>
                <a:ea typeface="Microsoft YaHei" panose="020B0503020204020204" pitchFamily="34" charset="-122"/>
              </a:rPr>
              <a:t>c</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S</a:t>
            </a:r>
            <a:r>
              <a:rPr lang="en-US" altLang="zh-CN" sz="2000" baseline="-25000" dirty="0">
                <a:latin typeface="Microsoft YaHei" panose="020B0503020204020204" pitchFamily="34" charset="-122"/>
                <a:ea typeface="Microsoft YaHei" panose="020B0503020204020204" pitchFamily="34" charset="-122"/>
              </a:rPr>
              <a:t>c</a:t>
            </a:r>
            <a:r>
              <a:rPr lang="en-US" altLang="zh-CN" sz="2000" dirty="0">
                <a:latin typeface="Microsoft YaHei" panose="020B0503020204020204" pitchFamily="34" charset="-122"/>
                <a:ea typeface="Microsoft YaHei" panose="020B0503020204020204" pitchFamily="34" charset="-122"/>
              </a:rPr>
              <a:t>(e)</a:t>
            </a:r>
            <a:r>
              <a:rPr lang="zh-CN" altLang="en-US" sz="2000" dirty="0">
                <a:latin typeface="Microsoft YaHei" panose="020B0503020204020204" pitchFamily="34" charset="-122"/>
                <a:ea typeface="Microsoft YaHei" panose="020B0503020204020204" pitchFamily="34" charset="-122"/>
              </a:rPr>
              <a:t>表示模型针对输入</a:t>
            </a:r>
            <a:r>
              <a:rPr lang="en-US" altLang="zh-CN" sz="2000" dirty="0">
                <a:latin typeface="Microsoft YaHei" panose="020B0503020204020204" pitchFamily="34" charset="-122"/>
                <a:ea typeface="Microsoft YaHei" panose="020B0503020204020204" pitchFamily="34" charset="-122"/>
              </a:rPr>
              <a:t>E</a:t>
            </a:r>
            <a:r>
              <a:rPr lang="zh-CN" altLang="en-US" sz="2000" dirty="0">
                <a:latin typeface="Microsoft YaHei" panose="020B0503020204020204" pitchFamily="34" charset="-122"/>
                <a:ea typeface="Microsoft YaHei" panose="020B0503020204020204" pitchFamily="34" charset="-122"/>
              </a:rPr>
              <a:t>在类别</a:t>
            </a:r>
            <a:r>
              <a:rPr lang="en-US" altLang="zh-CN" sz="2000" dirty="0">
                <a:latin typeface="Microsoft YaHei" panose="020B0503020204020204" pitchFamily="34" charset="-122"/>
                <a:ea typeface="Microsoft YaHei" panose="020B0503020204020204" pitchFamily="34" charset="-122"/>
              </a:rPr>
              <a:t>c</a:t>
            </a:r>
            <a:r>
              <a:rPr lang="zh-CN" altLang="en-US" sz="2000" dirty="0">
                <a:latin typeface="Microsoft YaHei" panose="020B0503020204020204" pitchFamily="34" charset="-122"/>
                <a:ea typeface="Microsoft YaHei" panose="020B0503020204020204" pitchFamily="34" charset="-122"/>
              </a:rPr>
              <a:t>上的得分。</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显著图分析方法的目标是获取输入中的每个单元对于最终分类结果</a:t>
            </a:r>
            <a:r>
              <a:rPr lang="en-US" altLang="zh-CN" sz="2000" dirty="0">
                <a:latin typeface="Microsoft YaHei" panose="020B0503020204020204" pitchFamily="34" charset="-122"/>
                <a:ea typeface="Microsoft YaHei" panose="020B0503020204020204" pitchFamily="34" charset="-122"/>
              </a:rPr>
              <a:t>c</a:t>
            </a:r>
            <a:r>
              <a:rPr lang="zh-CN" altLang="en-US" sz="2000" dirty="0">
                <a:latin typeface="Microsoft YaHei" panose="020B0503020204020204" pitchFamily="34" charset="-122"/>
                <a:ea typeface="Microsoft YaHei" panose="020B0503020204020204" pitchFamily="34" charset="-122"/>
              </a:rPr>
              <a:t>的得分</a:t>
            </a:r>
            <a:r>
              <a:rPr lang="en-US" altLang="zh-CN" sz="2000" dirty="0">
                <a:latin typeface="Microsoft YaHei" panose="020B0503020204020204" pitchFamily="34" charset="-122"/>
                <a:ea typeface="Microsoft YaHei" panose="020B0503020204020204" pitchFamily="34" charset="-122"/>
              </a:rPr>
              <a:t>S</a:t>
            </a:r>
            <a:r>
              <a:rPr lang="en-US" altLang="zh-CN" sz="2000" baseline="-25000" dirty="0">
                <a:latin typeface="Microsoft YaHei" panose="020B0503020204020204" pitchFamily="34" charset="-122"/>
                <a:ea typeface="Microsoft YaHei" panose="020B0503020204020204" pitchFamily="34" charset="-122"/>
              </a:rPr>
              <a:t>c</a:t>
            </a:r>
            <a:r>
              <a:rPr lang="en-US" altLang="zh-CN" sz="2000" dirty="0">
                <a:latin typeface="Microsoft YaHei" panose="020B0503020204020204" pitchFamily="34" charset="-122"/>
                <a:ea typeface="Microsoft YaHei" panose="020B0503020204020204" pitchFamily="34" charset="-122"/>
              </a:rPr>
              <a:t>(e)</a:t>
            </a:r>
            <a:r>
              <a:rPr lang="zh-CN" altLang="en-US" sz="2000" dirty="0">
                <a:latin typeface="Microsoft YaHei" panose="020B0503020204020204" pitchFamily="34" charset="-122"/>
                <a:ea typeface="Microsoft YaHei" panose="020B0503020204020204" pitchFamily="34" charset="-122"/>
              </a:rPr>
              <a:t>的贡献进行评价。</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对于</a:t>
            </a:r>
            <a:r>
              <a:rPr lang="en-US" altLang="zh-CN" sz="2000" b="1" dirty="0">
                <a:latin typeface="Microsoft YaHei" panose="020B0503020204020204" pitchFamily="34" charset="-122"/>
                <a:ea typeface="Microsoft YaHei" panose="020B0503020204020204" pitchFamily="34" charset="-122"/>
              </a:rPr>
              <a:t>E</a:t>
            </a:r>
            <a:r>
              <a:rPr lang="zh-CN" altLang="en-US" sz="2000" dirty="0">
                <a:latin typeface="Microsoft YaHei" panose="020B0503020204020204" pitchFamily="34" charset="-122"/>
                <a:ea typeface="Microsoft YaHei" panose="020B0503020204020204" pitchFamily="34" charset="-122"/>
              </a:rPr>
              <a:t>施加微小噪音可以得到</a:t>
            </a:r>
            <a:r>
              <a:rPr lang="en-US" altLang="zh-CN" sz="2000" dirty="0">
                <a:latin typeface="Microsoft YaHei" panose="020B0503020204020204" pitchFamily="34" charset="-122"/>
                <a:ea typeface="Microsoft YaHei" panose="020B0503020204020204" pitchFamily="34" charset="-122"/>
              </a:rPr>
              <a:t>e</a:t>
            </a:r>
            <a:r>
              <a:rPr lang="zh-CN" altLang="en-US" sz="2000" dirty="0">
                <a:latin typeface="Microsoft YaHei" panose="020B0503020204020204" pitchFamily="34" charset="-122"/>
                <a:ea typeface="Microsoft YaHei" panose="020B0503020204020204" pitchFamily="34" charset="-122"/>
              </a:rPr>
              <a:t>，同样可以通过模型得到</a:t>
            </a:r>
            <a:r>
              <a:rPr lang="en-US" altLang="zh-CN" sz="2000" dirty="0">
                <a:latin typeface="Microsoft YaHei" panose="020B0503020204020204" pitchFamily="34" charset="-122"/>
                <a:ea typeface="Microsoft YaHei" panose="020B0503020204020204" pitchFamily="34" charset="-122"/>
              </a:rPr>
              <a:t>S</a:t>
            </a:r>
            <a:r>
              <a:rPr lang="en-US" altLang="zh-CN" sz="2000" baseline="-25000" dirty="0">
                <a:latin typeface="Microsoft YaHei" panose="020B0503020204020204" pitchFamily="34" charset="-122"/>
                <a:ea typeface="Microsoft YaHei" panose="020B0503020204020204" pitchFamily="34" charset="-122"/>
              </a:rPr>
              <a:t>c</a:t>
            </a:r>
            <a:r>
              <a:rPr lang="en-US" altLang="zh-CN" sz="2000" dirty="0">
                <a:latin typeface="Microsoft YaHei" panose="020B0503020204020204" pitchFamily="34" charset="-122"/>
                <a:ea typeface="Microsoft YaHei" panose="020B0503020204020204" pitchFamily="34" charset="-122"/>
              </a:rPr>
              <a:t>(e)</a:t>
            </a:r>
            <a:r>
              <a:rPr lang="zh-CN" altLang="en-US" sz="2000" dirty="0">
                <a:latin typeface="Microsoft YaHei" panose="020B0503020204020204" pitchFamily="34" charset="-122"/>
                <a:ea typeface="Microsoft YaHei" panose="020B0503020204020204" pitchFamily="34" charset="-122"/>
              </a:rPr>
              <a:t>，由于在深度网络条件下</a:t>
            </a:r>
            <a:r>
              <a:rPr lang="en-US" altLang="zh-CN" sz="2000" dirty="0">
                <a:latin typeface="Microsoft YaHei" panose="020B0503020204020204" pitchFamily="34" charset="-122"/>
                <a:ea typeface="Microsoft YaHei" panose="020B0503020204020204" pitchFamily="34" charset="-122"/>
              </a:rPr>
              <a:t>S</a:t>
            </a:r>
            <a:r>
              <a:rPr lang="en-US" altLang="zh-CN" sz="2000" baseline="-25000" dirty="0">
                <a:latin typeface="Microsoft YaHei" panose="020B0503020204020204" pitchFamily="34" charset="-122"/>
                <a:ea typeface="Microsoft YaHei" panose="020B0503020204020204" pitchFamily="34" charset="-122"/>
              </a:rPr>
              <a:t>c</a:t>
            </a:r>
            <a:r>
              <a:rPr lang="en-US" altLang="zh-CN" sz="2000" dirty="0">
                <a:latin typeface="Microsoft YaHei" panose="020B0503020204020204" pitchFamily="34" charset="-122"/>
                <a:ea typeface="Microsoft YaHei" panose="020B0503020204020204" pitchFamily="34" charset="-122"/>
              </a:rPr>
              <a:t>(e)</a:t>
            </a:r>
            <a:r>
              <a:rPr lang="zh-CN" altLang="en-US" sz="2000" dirty="0">
                <a:latin typeface="Microsoft YaHei" panose="020B0503020204020204" pitchFamily="34" charset="-122"/>
                <a:ea typeface="Microsoft YaHei" panose="020B0503020204020204" pitchFamily="34" charset="-122"/>
              </a:rPr>
              <a:t>是高度非线性函数，可以采用一阶泰勒展开进行近似，从而可以将其转换为线性表示：</a:t>
            </a:r>
          </a:p>
        </p:txBody>
      </p:sp>
      <p:pic>
        <p:nvPicPr>
          <p:cNvPr id="3" name="Picture 2">
            <a:extLst>
              <a:ext uri="{FF2B5EF4-FFF2-40B4-BE49-F238E27FC236}">
                <a16:creationId xmlns:a16="http://schemas.microsoft.com/office/drawing/2014/main" id="{E3CBFE60-76B1-FA94-3449-6F79B7823199}"/>
              </a:ext>
            </a:extLst>
          </p:cNvPr>
          <p:cNvPicPr>
            <a:picLocks noChangeAspect="1"/>
          </p:cNvPicPr>
          <p:nvPr/>
        </p:nvPicPr>
        <p:blipFill>
          <a:blip r:embed="rId3"/>
          <a:stretch>
            <a:fillRect/>
          </a:stretch>
        </p:blipFill>
        <p:spPr>
          <a:xfrm>
            <a:off x="3278537" y="4825106"/>
            <a:ext cx="2171700" cy="292100"/>
          </a:xfrm>
          <a:prstGeom prst="rect">
            <a:avLst/>
          </a:prstGeom>
        </p:spPr>
      </p:pic>
      <p:pic>
        <p:nvPicPr>
          <p:cNvPr id="4" name="Picture 3">
            <a:extLst>
              <a:ext uri="{FF2B5EF4-FFF2-40B4-BE49-F238E27FC236}">
                <a16:creationId xmlns:a16="http://schemas.microsoft.com/office/drawing/2014/main" id="{2E9350E0-83A2-B5F5-04CB-6EC7A1ED2E78}"/>
              </a:ext>
            </a:extLst>
          </p:cNvPr>
          <p:cNvPicPr>
            <a:picLocks noChangeAspect="1"/>
          </p:cNvPicPr>
          <p:nvPr/>
        </p:nvPicPr>
        <p:blipFill>
          <a:blip r:embed="rId4"/>
          <a:stretch>
            <a:fillRect/>
          </a:stretch>
        </p:blipFill>
        <p:spPr>
          <a:xfrm>
            <a:off x="6212527" y="4698106"/>
            <a:ext cx="1714500" cy="546100"/>
          </a:xfrm>
          <a:prstGeom prst="rect">
            <a:avLst/>
          </a:prstGeom>
        </p:spPr>
      </p:pic>
      <p:sp>
        <p:nvSpPr>
          <p:cNvPr id="6" name="TextBox 5">
            <a:extLst>
              <a:ext uri="{FF2B5EF4-FFF2-40B4-BE49-F238E27FC236}">
                <a16:creationId xmlns:a16="http://schemas.microsoft.com/office/drawing/2014/main" id="{34AD9D4E-3811-E00C-B8E8-4C7099E941EE}"/>
              </a:ext>
            </a:extLst>
          </p:cNvPr>
          <p:cNvSpPr txBox="1"/>
          <p:nvPr/>
        </p:nvSpPr>
        <p:spPr>
          <a:xfrm>
            <a:off x="382986" y="5298253"/>
            <a:ext cx="11097814" cy="441852"/>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导数的绝度值表示某一特定维度对最终决策的贡献度大小，因此显著性得分</a:t>
            </a:r>
            <a:r>
              <a:rPr lang="en-US" altLang="zh-CN" sz="2000" dirty="0">
                <a:latin typeface="Microsoft YaHei" panose="020B0503020204020204" pitchFamily="34" charset="-122"/>
                <a:ea typeface="Microsoft YaHei" panose="020B0503020204020204" pitchFamily="34" charset="-122"/>
              </a:rPr>
              <a:t> S</a:t>
            </a:r>
            <a:r>
              <a:rPr lang="en-US" altLang="zh-CN" sz="2000" baseline="-25000" dirty="0">
                <a:latin typeface="Microsoft YaHei" panose="020B0503020204020204" pitchFamily="34" charset="-122"/>
                <a:ea typeface="Microsoft YaHei" panose="020B0503020204020204" pitchFamily="34" charset="-122"/>
              </a:rPr>
              <a:t>c</a:t>
            </a:r>
            <a:r>
              <a:rPr lang="en-US" altLang="zh-CN" sz="2000" dirty="0">
                <a:latin typeface="Microsoft YaHei" panose="020B0503020204020204" pitchFamily="34" charset="-122"/>
                <a:ea typeface="Microsoft YaHei" panose="020B0503020204020204" pitchFamily="34" charset="-122"/>
              </a:rPr>
              <a:t>(e) </a:t>
            </a:r>
            <a:r>
              <a:rPr lang="en-CN" sz="2000" dirty="0">
                <a:latin typeface="Microsoft YaHei" panose="020B0503020204020204" pitchFamily="34" charset="-122"/>
                <a:ea typeface="Microsoft YaHei" panose="020B0503020204020204" pitchFamily="34" charset="-122"/>
              </a:rPr>
              <a:t>定义为：</a:t>
            </a:r>
          </a:p>
        </p:txBody>
      </p:sp>
      <p:pic>
        <p:nvPicPr>
          <p:cNvPr id="7" name="Picture 6">
            <a:extLst>
              <a:ext uri="{FF2B5EF4-FFF2-40B4-BE49-F238E27FC236}">
                <a16:creationId xmlns:a16="http://schemas.microsoft.com/office/drawing/2014/main" id="{C361C08E-074C-1C31-ED5D-F4504CD568FF}"/>
              </a:ext>
            </a:extLst>
          </p:cNvPr>
          <p:cNvPicPr>
            <a:picLocks noChangeAspect="1"/>
          </p:cNvPicPr>
          <p:nvPr/>
        </p:nvPicPr>
        <p:blipFill>
          <a:blip r:embed="rId5"/>
          <a:stretch>
            <a:fillRect/>
          </a:stretch>
        </p:blipFill>
        <p:spPr>
          <a:xfrm>
            <a:off x="5359400" y="5957884"/>
            <a:ext cx="1473200" cy="266700"/>
          </a:xfrm>
          <a:prstGeom prst="rect">
            <a:avLst/>
          </a:prstGeom>
        </p:spPr>
      </p:pic>
    </p:spTree>
    <p:extLst>
      <p:ext uri="{BB962C8B-B14F-4D97-AF65-F5344CB8AC3E}">
        <p14:creationId xmlns:p14="http://schemas.microsoft.com/office/powerpoint/2010/main" val="26068857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3783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模型解释性分析算法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显著图分析方法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59601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下图给出了使用一阶导数显著图方法的分析示例。模型采用句子级情感倾向分析语料进行训练，对于语句“我喜欢这部电影”，分类为“褒义”类别的显著图进行了可视化。每个单词的嵌入表示由</a:t>
            </a:r>
            <a:r>
              <a:rPr lang="en-US" altLang="zh-CN" sz="2000" dirty="0">
                <a:latin typeface="Microsoft YaHei" panose="020B0503020204020204" pitchFamily="34" charset="-122"/>
                <a:ea typeface="Microsoft YaHei" panose="020B0503020204020204" pitchFamily="34" charset="-122"/>
              </a:rPr>
              <a:t>100</a:t>
            </a:r>
            <a:r>
              <a:rPr lang="zh-CN" altLang="en-US" sz="2000" dirty="0">
                <a:latin typeface="Microsoft YaHei" panose="020B0503020204020204" pitchFamily="34" charset="-122"/>
                <a:ea typeface="Microsoft YaHei" panose="020B0503020204020204" pitchFamily="34" charset="-122"/>
              </a:rPr>
              <a:t>维向量表示，每个维度的显著性归一化到</a:t>
            </a:r>
            <a:r>
              <a:rPr lang="en-US" altLang="zh-CN" sz="2000" dirty="0">
                <a:latin typeface="Microsoft YaHei" panose="020B0503020204020204" pitchFamily="34" charset="-122"/>
                <a:ea typeface="Microsoft YaHei" panose="020B0503020204020204" pitchFamily="34" charset="-122"/>
              </a:rPr>
              <a:t>0</a:t>
            </a:r>
            <a:r>
              <a:rPr lang="zh-CN" altLang="en-US" sz="2000" dirty="0">
                <a:latin typeface="Microsoft YaHei" panose="020B0503020204020204" pitchFamily="34" charset="-122"/>
                <a:ea typeface="Microsoft YaHei" panose="020B0503020204020204" pitchFamily="34" charset="-122"/>
              </a:rPr>
              <a:t>到</a:t>
            </a: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，颜色由浅至深进行表示。从显著性分析结果上，该句子分类着重依赖了“喜欢”和“电影”两个单词。</a:t>
            </a:r>
          </a:p>
        </p:txBody>
      </p:sp>
      <p:pic>
        <p:nvPicPr>
          <p:cNvPr id="8" name="Picture 7">
            <a:extLst>
              <a:ext uri="{FF2B5EF4-FFF2-40B4-BE49-F238E27FC236}">
                <a16:creationId xmlns:a16="http://schemas.microsoft.com/office/drawing/2014/main" id="{F42B3771-AB11-B8CA-C22F-03465F1588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3908" y="2693555"/>
            <a:ext cx="5781221" cy="3167526"/>
          </a:xfrm>
          <a:prstGeom prst="rect">
            <a:avLst/>
          </a:prstGeom>
        </p:spPr>
      </p:pic>
      <p:sp>
        <p:nvSpPr>
          <p:cNvPr id="10" name="TextBox 9">
            <a:extLst>
              <a:ext uri="{FF2B5EF4-FFF2-40B4-BE49-F238E27FC236}">
                <a16:creationId xmlns:a16="http://schemas.microsoft.com/office/drawing/2014/main" id="{66663669-F53B-5500-AECB-328DE7B66522}"/>
              </a:ext>
            </a:extLst>
          </p:cNvPr>
          <p:cNvSpPr txBox="1"/>
          <p:nvPr/>
        </p:nvSpPr>
        <p:spPr>
          <a:xfrm>
            <a:off x="3093908" y="5987018"/>
            <a:ext cx="6097978"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14.9 </a:t>
            </a:r>
            <a:r>
              <a:rPr lang="zh-CN" altLang="en-US" b="0" i="0" dirty="0">
                <a:effectLst/>
                <a:latin typeface="Microsoft YaHei" panose="020B0503020204020204" pitchFamily="34" charset="-122"/>
                <a:ea typeface="Microsoft YaHei" panose="020B0503020204020204" pitchFamily="34" charset="-122"/>
              </a:rPr>
              <a:t>显著图分析方法结果样例</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8733235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76284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模型解释性分析算法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注意力分析</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366277"/>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注意力机制</a:t>
            </a:r>
            <a:r>
              <a:rPr lang="zh-CN" altLang="en-US" sz="2000" dirty="0">
                <a:latin typeface="Microsoft YaHei" panose="020B0503020204020204" pitchFamily="34" charset="-122"/>
                <a:ea typeface="Microsoft YaHei" panose="020B0503020204020204" pitchFamily="34" charset="-122"/>
              </a:rPr>
              <a:t>是基于神经网络自然语言处理模型中重要的一个部件：</a:t>
            </a:r>
            <a:r>
              <a:rPr lang="zh-CN" altLang="en-US" sz="2000" b="1" dirty="0">
                <a:latin typeface="Microsoft YaHei" panose="020B0503020204020204" pitchFamily="34" charset="-122"/>
                <a:ea typeface="Microsoft YaHei" panose="020B0503020204020204" pitchFamily="34" charset="-122"/>
              </a:rPr>
              <a:t>对于输入文本的不同部分，神经网络赋予它们不同的权重，并基于这些权重构建文本处理任务的预测结果</a:t>
            </a:r>
            <a:r>
              <a:rPr lang="zh-CN" altLang="en-US" sz="2000" dirty="0">
                <a:latin typeface="Microsoft YaHei" panose="020B0503020204020204" pitchFamily="34" charset="-122"/>
                <a:ea typeface="Microsoft YaHei" panose="020B0503020204020204" pitchFamily="34" charset="-122"/>
              </a:rPr>
              <a:t>。以自注意力机制为基础的</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模型，以及基于其构建的预训练语言模型，在当前自然语言处理任务上都取得了非常好的效果。因此，对注意力进行分析可以提供理解自然语言处理模型决策过程的一种重要途径。</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预训练模型</a:t>
            </a:r>
            <a:r>
              <a:rPr lang="zh-CN" altLang="en-US" sz="2000" dirty="0">
                <a:latin typeface="Microsoft YaHei" panose="020B0503020204020204" pitchFamily="34" charset="-122"/>
                <a:ea typeface="Microsoft YaHei" panose="020B0503020204020204" pitchFamily="34" charset="-122"/>
              </a:rPr>
              <a:t>在大量无标注的语料上进行自监督训练获得文本表示。它们在众多自然语言处理任务中获取了良好的表现，</a:t>
            </a:r>
            <a:r>
              <a:rPr lang="zh-CN" altLang="en-US" sz="2000" b="1" dirty="0">
                <a:latin typeface="Microsoft YaHei" panose="020B0503020204020204" pitchFamily="34" charset="-122"/>
                <a:ea typeface="Microsoft YaHei" panose="020B0503020204020204" pitchFamily="34" charset="-122"/>
              </a:rPr>
              <a:t>但这些模型的表示学习过程仍是黑盒状态：</a:t>
            </a:r>
            <a:r>
              <a:rPr lang="zh-CN" altLang="en-US" sz="2000" u="sng" dirty="0">
                <a:latin typeface="Microsoft YaHei" panose="020B0503020204020204" pitchFamily="34" charset="-122"/>
                <a:ea typeface="Microsoft YaHei" panose="020B0503020204020204" pitchFamily="34" charset="-122"/>
              </a:rPr>
              <a:t>我们并不清楚在自监督学习的过程中模型学习到了什么类型的知识，以及这些知识如何被使用到具体的下游任务中。</a:t>
            </a:r>
            <a:r>
              <a:rPr lang="zh-CN" altLang="en-US" sz="2000" dirty="0">
                <a:latin typeface="Microsoft YaHei" panose="020B0503020204020204" pitchFamily="34" charset="-122"/>
                <a:ea typeface="Microsoft YaHei" panose="020B0503020204020204" pitchFamily="34" charset="-122"/>
              </a:rPr>
              <a:t>为更好的理解预训练模型，需要开发针对它们的可解释性分析工具，而其中重要的一类工具是探究预训练模型的注意力中是否蕴含了与语言学结构相匹配的知识。</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[774]</a:t>
            </a:r>
            <a:r>
              <a:rPr lang="zh-CN" altLang="en-US" sz="2000" dirty="0">
                <a:latin typeface="Microsoft YaHei" panose="020B0503020204020204" pitchFamily="34" charset="-122"/>
                <a:ea typeface="Microsoft YaHei" panose="020B0503020204020204" pitchFamily="34" charset="-122"/>
              </a:rPr>
              <a:t>尝试探索预训练语言模型（</a:t>
            </a:r>
            <a:r>
              <a:rPr lang="en-US" altLang="zh-CN" sz="2000" dirty="0">
                <a:latin typeface="Microsoft YaHei" panose="020B0503020204020204" pitchFamily="34" charset="-122"/>
                <a:ea typeface="Microsoft YaHei" panose="020B0503020204020204" pitchFamily="34" charset="-122"/>
              </a:rPr>
              <a:t>BERT</a:t>
            </a:r>
            <a:r>
              <a:rPr lang="zh-CN" altLang="en-US" sz="2000" dirty="0">
                <a:latin typeface="Microsoft YaHei" panose="020B0503020204020204" pitchFamily="34" charset="-122"/>
                <a:ea typeface="Microsoft YaHei" panose="020B0503020204020204" pitchFamily="34" charset="-122"/>
              </a:rPr>
              <a:t>）是否学习到了语法结构</a:t>
            </a:r>
            <a:r>
              <a:rPr lang="zh-CN" altLang="en-US" sz="2000" b="1" dirty="0">
                <a:latin typeface="Microsoft YaHei" panose="020B0503020204020204" pitchFamily="34" charset="-122"/>
                <a:ea typeface="Microsoft YaHei" panose="020B0503020204020204" pitchFamily="34" charset="-122"/>
              </a:rPr>
              <a:t>。它主要通过详细分析</a:t>
            </a:r>
            <a:r>
              <a:rPr lang="en-US" altLang="zh-CN" sz="2000" b="1" dirty="0">
                <a:latin typeface="Microsoft YaHei" panose="020B0503020204020204" pitchFamily="34" charset="-122"/>
                <a:ea typeface="Microsoft YaHei" panose="020B0503020204020204" pitchFamily="34" charset="-122"/>
              </a:rPr>
              <a:t>BERT</a:t>
            </a:r>
            <a:r>
              <a:rPr lang="zh-CN" altLang="en-US" sz="2000" b="1" dirty="0">
                <a:latin typeface="Microsoft YaHei" panose="020B0503020204020204" pitchFamily="34" charset="-122"/>
                <a:ea typeface="Microsoft YaHei" panose="020B0503020204020204" pitchFamily="34" charset="-122"/>
              </a:rPr>
              <a:t>模型内部注意力分布，观察模型从输入中学到的结构信息</a:t>
            </a:r>
            <a:r>
              <a:rPr lang="zh-CN" altLang="en-US" sz="2000" dirty="0">
                <a:latin typeface="Microsoft YaHei" panose="020B0503020204020204" pitchFamily="34" charset="-122"/>
                <a:ea typeface="Microsoft YaHei" panose="020B0503020204020204" pitchFamily="34" charset="-122"/>
              </a:rPr>
              <a:t>。具体来看，为了研究注意力头中包含的语言学信息，将</a:t>
            </a:r>
            <a:r>
              <a:rPr lang="en-US" altLang="zh-CN" sz="2000" dirty="0">
                <a:latin typeface="Microsoft YaHei" panose="020B0503020204020204" pitchFamily="34" charset="-122"/>
                <a:ea typeface="Microsoft YaHei" panose="020B0503020204020204" pitchFamily="34" charset="-122"/>
              </a:rPr>
              <a:t>Transformer</a:t>
            </a:r>
            <a:r>
              <a:rPr lang="zh-CN" altLang="en-US" sz="2000" dirty="0">
                <a:latin typeface="Microsoft YaHei" panose="020B0503020204020204" pitchFamily="34" charset="-122"/>
                <a:ea typeface="Microsoft YaHei" panose="020B0503020204020204" pitchFamily="34" charset="-122"/>
              </a:rPr>
              <a:t>结构中的每个注意力头看作简单的分类器，通过标准评测数据集观察它们在预测语法结构的效果。</a:t>
            </a:r>
          </a:p>
        </p:txBody>
      </p:sp>
    </p:spTree>
    <p:extLst>
      <p:ext uri="{BB962C8B-B14F-4D97-AF65-F5344CB8AC3E}">
        <p14:creationId xmlns:p14="http://schemas.microsoft.com/office/powerpoint/2010/main" val="31705467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76284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模型解释性分析算法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注意力分析</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519344"/>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以识别依存句法分析中的</a:t>
            </a:r>
            <a:r>
              <a:rPr lang="en-US" altLang="zh-CN"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nsubj</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关系为例介绍算法流程。对于注意力头</a:t>
            </a:r>
            <a:r>
              <a:rPr lang="en-US" altLang="zh-CN" sz="2000" dirty="0">
                <a:latin typeface="Microsoft YaHei" panose="020B0503020204020204" pitchFamily="34" charset="-122"/>
                <a:ea typeface="Microsoft YaHei" panose="020B0503020204020204" pitchFamily="34" charset="-122"/>
              </a:rPr>
              <a:t>"h"</a:t>
            </a:r>
            <a:r>
              <a:rPr lang="zh-CN" altLang="en-US" sz="2000" dirty="0">
                <a:latin typeface="Microsoft YaHei" panose="020B0503020204020204" pitchFamily="34" charset="-122"/>
                <a:ea typeface="Microsoft YaHei" panose="020B0503020204020204" pitchFamily="34" charset="-122"/>
              </a:rPr>
              <a:t>，为句子中每个位置</a:t>
            </a:r>
            <a:r>
              <a:rPr lang="en-US" altLang="zh-CN" sz="2000" dirty="0">
                <a:latin typeface="Microsoft YaHei" panose="020B0503020204020204" pitchFamily="34" charset="-122"/>
                <a:ea typeface="Microsoft YaHei" panose="020B0503020204020204" pitchFamily="34" charset="-122"/>
              </a:rPr>
              <a:t> </a:t>
            </a:r>
            <a:r>
              <a:rPr lang="en-US" sz="2000" b="0" i="0" dirty="0">
                <a:effectLst/>
                <a:latin typeface="Times New Roman" panose="02020603050405020304" pitchFamily="18" charset="0"/>
              </a:rPr>
              <a:t>1 </a:t>
            </a:r>
            <a:r>
              <a:rPr lang="en-US" sz="2000" b="0" i="0" dirty="0">
                <a:effectLst/>
                <a:latin typeface="Courier New" panose="02070309020205020404" pitchFamily="49" charset="0"/>
              </a:rPr>
              <a:t>⩽ </a:t>
            </a:r>
            <a:r>
              <a:rPr lang="en-US" sz="2000" b="0" i="0" dirty="0">
                <a:effectLst/>
                <a:latin typeface="Times New Roman" panose="02020603050405020304" pitchFamily="18" charset="0"/>
              </a:rPr>
              <a:t>j </a:t>
            </a:r>
            <a:r>
              <a:rPr lang="en-US" sz="2000" b="0" i="0" dirty="0">
                <a:effectLst/>
                <a:latin typeface="Courier New" panose="02070309020205020404" pitchFamily="49" charset="0"/>
              </a:rPr>
              <a:t>⩽ </a:t>
            </a:r>
            <a:r>
              <a:rPr lang="en-US" sz="2000" b="0" i="0" dirty="0">
                <a:effectLst/>
                <a:latin typeface="Times New Roman" panose="02020603050405020304" pitchFamily="18" charset="0"/>
              </a:rPr>
              <a:t>n</a:t>
            </a:r>
            <a:r>
              <a:rPr lang="zh-CN" altLang="en-US" sz="2000" dirty="0">
                <a:latin typeface="Microsoft YaHei" panose="020B0503020204020204" pitchFamily="34" charset="-122"/>
                <a:ea typeface="Microsoft YaHei" panose="020B0503020204020204" pitchFamily="34" charset="-122"/>
              </a:rPr>
              <a:t>，寻找最相关的词                        ，其中          表示注意力头 </a:t>
            </a:r>
            <a:r>
              <a:rPr lang="en-US" altLang="zh-CN" sz="2000" dirty="0">
                <a:latin typeface="Microsoft YaHei" panose="020B0503020204020204" pitchFamily="34" charset="-122"/>
                <a:ea typeface="Microsoft YaHei" panose="020B0503020204020204" pitchFamily="34" charset="-122"/>
              </a:rPr>
              <a:t>"h"</a:t>
            </a:r>
            <a:r>
              <a:rPr lang="zh-CN" altLang="en-US" sz="2000" dirty="0">
                <a:latin typeface="Microsoft YaHei" panose="020B0503020204020204" pitchFamily="34" charset="-122"/>
                <a:ea typeface="Microsoft YaHei" panose="020B0503020204020204" pitchFamily="34" charset="-122"/>
              </a:rPr>
              <a:t>注意力分数分布，       表示 </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 与 </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之间的注意力权重。在标注数据中对于输入词序列                 ，若词对</a:t>
            </a:r>
            <a:r>
              <a:rPr lang="en-US" altLang="zh-CN"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en-US" altLang="zh-CN" sz="2000" dirty="0">
                <a:latin typeface="Microsoft YaHei" panose="020B0503020204020204" pitchFamily="34" charset="-122"/>
                <a:ea typeface="Microsoft YaHei" panose="020B0503020204020204" pitchFamily="34" charset="-122"/>
              </a:rPr>
              <a:t>, </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j</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存在</a:t>
            </a:r>
            <a:r>
              <a:rPr lang="en-US" altLang="zh-CN" sz="2000" dirty="0" err="1">
                <a:latin typeface="Microsoft YaHei" panose="020B0503020204020204" pitchFamily="34" charset="-122"/>
                <a:ea typeface="Microsoft YaHei" panose="020B0503020204020204" pitchFamily="34" charset="-122"/>
              </a:rPr>
              <a:t>nsubj</a:t>
            </a:r>
            <a:r>
              <a:rPr lang="zh-CN" altLang="en-US" sz="2000" dirty="0">
                <a:latin typeface="Microsoft YaHei" panose="020B0503020204020204" pitchFamily="34" charset="-122"/>
                <a:ea typeface="Microsoft YaHei" panose="020B0503020204020204" pitchFamily="34" charset="-122"/>
              </a:rPr>
              <a:t> 关系，则记 </a:t>
            </a:r>
            <a:r>
              <a:rPr lang="en-US" altLang="zh-CN" sz="2000" dirty="0">
                <a:latin typeface="Microsoft YaHei" panose="020B0503020204020204" pitchFamily="34" charset="-122"/>
                <a:ea typeface="Microsoft YaHei" panose="020B0503020204020204" pitchFamily="34" charset="-122"/>
              </a:rPr>
              <a:t>l(</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j</a:t>
            </a:r>
            <a:r>
              <a:rPr lang="en-US" altLang="zh-CN" sz="2000" dirty="0">
                <a:latin typeface="Microsoft YaHei" panose="020B0503020204020204" pitchFamily="34" charset="-122"/>
                <a:ea typeface="Microsoft YaHei" panose="020B0503020204020204" pitchFamily="34" charset="-122"/>
              </a:rPr>
              <a:t>)= 1</a:t>
            </a:r>
            <a:r>
              <a:rPr lang="zh-CN" altLang="en-US" sz="2000" dirty="0">
                <a:latin typeface="Microsoft YaHei" panose="020B0503020204020204" pitchFamily="34" charset="-122"/>
                <a:ea typeface="Microsoft YaHei" panose="020B0503020204020204" pitchFamily="34" charset="-122"/>
              </a:rPr>
              <a:t>，否则为</a:t>
            </a:r>
            <a:r>
              <a:rPr lang="en-US" altLang="zh-CN" sz="2000" dirty="0">
                <a:latin typeface="Microsoft YaHei" panose="020B0503020204020204" pitchFamily="34" charset="-122"/>
                <a:ea typeface="Microsoft YaHei" panose="020B0503020204020204" pitchFamily="34" charset="-122"/>
              </a:rPr>
              <a:t>0</a:t>
            </a:r>
            <a:r>
              <a:rPr lang="zh-CN" altLang="en-US" sz="2000" dirty="0">
                <a:latin typeface="Microsoft YaHei" panose="020B0503020204020204" pitchFamily="34" charset="-122"/>
                <a:ea typeface="Microsoft YaHei" panose="020B0503020204020204" pitchFamily="34" charset="-122"/>
              </a:rPr>
              <a:t>。将得到的关系词对集合记为</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那么评估注意力头</a:t>
            </a:r>
            <a:r>
              <a:rPr lang="en-US" altLang="zh-CN" sz="2000" dirty="0">
                <a:latin typeface="Microsoft YaHei" panose="020B0503020204020204" pitchFamily="34" charset="-122"/>
                <a:ea typeface="Microsoft YaHei" panose="020B0503020204020204" pitchFamily="34" charset="-122"/>
              </a:rPr>
              <a:t>h</a:t>
            </a:r>
            <a:r>
              <a:rPr lang="zh-CN" altLang="en-US" sz="2000" dirty="0">
                <a:latin typeface="Microsoft YaHei" panose="020B0503020204020204" pitchFamily="34" charset="-122"/>
                <a:ea typeface="Microsoft YaHei" panose="020B0503020204020204" pitchFamily="34" charset="-122"/>
              </a:rPr>
              <a:t>是否学到了</a:t>
            </a:r>
            <a:r>
              <a:rPr lang="en-US" altLang="zh-CN" sz="2000" dirty="0" err="1">
                <a:latin typeface="Microsoft YaHei" panose="020B0503020204020204" pitchFamily="34" charset="-122"/>
                <a:ea typeface="Microsoft YaHei" panose="020B0503020204020204" pitchFamily="34" charset="-122"/>
              </a:rPr>
              <a:t>nsubj</a:t>
            </a:r>
            <a:r>
              <a:rPr lang="zh-CN" altLang="en-US" sz="2000" dirty="0">
                <a:latin typeface="Microsoft YaHei" panose="020B0503020204020204" pitchFamily="34" charset="-122"/>
                <a:ea typeface="Microsoft YaHei" panose="020B0503020204020204" pitchFamily="34" charset="-122"/>
              </a:rPr>
              <a:t>关系，可以统计所有词对                             在</a:t>
            </a:r>
            <a:r>
              <a:rPr lang="en-US" altLang="zh-CN" sz="2000" dirty="0" err="1">
                <a:latin typeface="Microsoft YaHei" panose="020B0503020204020204" pitchFamily="34" charset="-122"/>
                <a:ea typeface="Microsoft YaHei" panose="020B0503020204020204" pitchFamily="34" charset="-122"/>
              </a:rPr>
              <a:t>S</a:t>
            </a:r>
            <a:r>
              <a:rPr lang="en-US" altLang="zh-CN" sz="2000" baseline="-25000" dirty="0" err="1">
                <a:latin typeface="Microsoft YaHei" panose="020B0503020204020204" pitchFamily="34" charset="-122"/>
                <a:ea typeface="Microsoft YaHei" panose="020B0503020204020204" pitchFamily="34" charset="-122"/>
              </a:rPr>
              <a:t>l</a:t>
            </a:r>
            <a:r>
              <a:rPr lang="en-US" altLang="zh-CN" sz="2000" dirty="0">
                <a:latin typeface="Microsoft YaHei" panose="020B0503020204020204" pitchFamily="34" charset="-122"/>
                <a:ea typeface="Microsoft YaHei" panose="020B0503020204020204" pitchFamily="34" charset="-122"/>
              </a:rPr>
              <a:t>(w)</a:t>
            </a:r>
            <a:r>
              <a:rPr lang="zh-CN" altLang="en-US" sz="2000" dirty="0">
                <a:latin typeface="Microsoft YaHei" panose="020B0503020204020204" pitchFamily="34" charset="-122"/>
                <a:ea typeface="Microsoft YaHei" panose="020B0503020204020204" pitchFamily="34" charset="-122"/>
              </a:rPr>
              <a:t>中出现的频率，从而得到其精度：</a:t>
            </a:r>
            <a:endParaRPr lang="en-US" altLang="zh-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3A5EE606-31CF-1A1F-5FBB-EEBB9488B5CD}"/>
              </a:ext>
            </a:extLst>
          </p:cNvPr>
          <p:cNvPicPr>
            <a:picLocks noChangeAspect="1"/>
          </p:cNvPicPr>
          <p:nvPr/>
        </p:nvPicPr>
        <p:blipFill>
          <a:blip r:embed="rId3"/>
          <a:stretch>
            <a:fillRect/>
          </a:stretch>
        </p:blipFill>
        <p:spPr>
          <a:xfrm>
            <a:off x="3670630" y="1514352"/>
            <a:ext cx="1549400" cy="266700"/>
          </a:xfrm>
          <a:prstGeom prst="rect">
            <a:avLst/>
          </a:prstGeom>
        </p:spPr>
      </p:pic>
      <p:pic>
        <p:nvPicPr>
          <p:cNvPr id="4" name="Picture 3">
            <a:extLst>
              <a:ext uri="{FF2B5EF4-FFF2-40B4-BE49-F238E27FC236}">
                <a16:creationId xmlns:a16="http://schemas.microsoft.com/office/drawing/2014/main" id="{7DB85221-FA1D-B235-A971-141E952B776E}"/>
              </a:ext>
            </a:extLst>
          </p:cNvPr>
          <p:cNvPicPr>
            <a:picLocks noChangeAspect="1"/>
          </p:cNvPicPr>
          <p:nvPr/>
        </p:nvPicPr>
        <p:blipFill>
          <a:blip r:embed="rId4"/>
          <a:stretch>
            <a:fillRect/>
          </a:stretch>
        </p:blipFill>
        <p:spPr>
          <a:xfrm>
            <a:off x="6151459" y="1514352"/>
            <a:ext cx="482600" cy="266700"/>
          </a:xfrm>
          <a:prstGeom prst="rect">
            <a:avLst/>
          </a:prstGeom>
        </p:spPr>
      </p:pic>
      <p:pic>
        <p:nvPicPr>
          <p:cNvPr id="5" name="Picture 4">
            <a:extLst>
              <a:ext uri="{FF2B5EF4-FFF2-40B4-BE49-F238E27FC236}">
                <a16:creationId xmlns:a16="http://schemas.microsoft.com/office/drawing/2014/main" id="{801E7C3C-532B-8229-730C-325485F474A7}"/>
              </a:ext>
            </a:extLst>
          </p:cNvPr>
          <p:cNvPicPr>
            <a:picLocks noChangeAspect="1"/>
          </p:cNvPicPr>
          <p:nvPr/>
        </p:nvPicPr>
        <p:blipFill>
          <a:blip r:embed="rId5"/>
          <a:stretch>
            <a:fillRect/>
          </a:stretch>
        </p:blipFill>
        <p:spPr>
          <a:xfrm>
            <a:off x="10771187" y="1424689"/>
            <a:ext cx="876300" cy="330200"/>
          </a:xfrm>
          <a:prstGeom prst="rect">
            <a:avLst/>
          </a:prstGeom>
        </p:spPr>
      </p:pic>
      <p:pic>
        <p:nvPicPr>
          <p:cNvPr id="6" name="Picture 5">
            <a:extLst>
              <a:ext uri="{FF2B5EF4-FFF2-40B4-BE49-F238E27FC236}">
                <a16:creationId xmlns:a16="http://schemas.microsoft.com/office/drawing/2014/main" id="{E789627C-79A9-2BCD-2F52-CE0B1A3EB9CB}"/>
              </a:ext>
            </a:extLst>
          </p:cNvPr>
          <p:cNvPicPr>
            <a:picLocks noChangeAspect="1"/>
          </p:cNvPicPr>
          <p:nvPr/>
        </p:nvPicPr>
        <p:blipFill>
          <a:blip r:embed="rId6"/>
          <a:stretch>
            <a:fillRect/>
          </a:stretch>
        </p:blipFill>
        <p:spPr>
          <a:xfrm>
            <a:off x="7654059" y="1887339"/>
            <a:ext cx="1206500" cy="177800"/>
          </a:xfrm>
          <a:prstGeom prst="rect">
            <a:avLst/>
          </a:prstGeom>
        </p:spPr>
      </p:pic>
      <p:pic>
        <p:nvPicPr>
          <p:cNvPr id="7" name="Picture 6">
            <a:extLst>
              <a:ext uri="{FF2B5EF4-FFF2-40B4-BE49-F238E27FC236}">
                <a16:creationId xmlns:a16="http://schemas.microsoft.com/office/drawing/2014/main" id="{01F50CC5-D1F7-8D94-58BC-95A8BD03D8E5}"/>
              </a:ext>
            </a:extLst>
          </p:cNvPr>
          <p:cNvPicPr>
            <a:picLocks noChangeAspect="1"/>
          </p:cNvPicPr>
          <p:nvPr/>
        </p:nvPicPr>
        <p:blipFill>
          <a:blip r:embed="rId7"/>
          <a:stretch>
            <a:fillRect/>
          </a:stretch>
        </p:blipFill>
        <p:spPr>
          <a:xfrm>
            <a:off x="8373011" y="2245274"/>
            <a:ext cx="3568700" cy="292100"/>
          </a:xfrm>
          <a:prstGeom prst="rect">
            <a:avLst/>
          </a:prstGeom>
        </p:spPr>
      </p:pic>
      <p:pic>
        <p:nvPicPr>
          <p:cNvPr id="8" name="Picture 7">
            <a:extLst>
              <a:ext uri="{FF2B5EF4-FFF2-40B4-BE49-F238E27FC236}">
                <a16:creationId xmlns:a16="http://schemas.microsoft.com/office/drawing/2014/main" id="{CE4B12D7-DF47-5D22-03F0-7EA2C0AF444C}"/>
              </a:ext>
            </a:extLst>
          </p:cNvPr>
          <p:cNvPicPr>
            <a:picLocks noChangeAspect="1"/>
          </p:cNvPicPr>
          <p:nvPr/>
        </p:nvPicPr>
        <p:blipFill>
          <a:blip r:embed="rId8"/>
          <a:stretch>
            <a:fillRect/>
          </a:stretch>
        </p:blipFill>
        <p:spPr>
          <a:xfrm>
            <a:off x="7581900" y="2784109"/>
            <a:ext cx="2057400" cy="342900"/>
          </a:xfrm>
          <a:prstGeom prst="rect">
            <a:avLst/>
          </a:prstGeom>
        </p:spPr>
      </p:pic>
      <p:pic>
        <p:nvPicPr>
          <p:cNvPr id="9" name="Picture 8">
            <a:extLst>
              <a:ext uri="{FF2B5EF4-FFF2-40B4-BE49-F238E27FC236}">
                <a16:creationId xmlns:a16="http://schemas.microsoft.com/office/drawing/2014/main" id="{9739FFD3-5159-ADB5-2DE3-1295CB0B3F6F}"/>
              </a:ext>
            </a:extLst>
          </p:cNvPr>
          <p:cNvPicPr>
            <a:picLocks noChangeAspect="1"/>
          </p:cNvPicPr>
          <p:nvPr/>
        </p:nvPicPr>
        <p:blipFill>
          <a:blip r:embed="rId9"/>
          <a:stretch>
            <a:fillRect/>
          </a:stretch>
        </p:blipFill>
        <p:spPr>
          <a:xfrm>
            <a:off x="3098800" y="3845979"/>
            <a:ext cx="5994400" cy="711200"/>
          </a:xfrm>
          <a:prstGeom prst="rect">
            <a:avLst/>
          </a:prstGeom>
        </p:spPr>
      </p:pic>
    </p:spTree>
    <p:extLst>
      <p:ext uri="{BB962C8B-B14F-4D97-AF65-F5344CB8AC3E}">
        <p14:creationId xmlns:p14="http://schemas.microsoft.com/office/powerpoint/2010/main" val="2704654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9">
            <a:extLst>
              <a:ext uri="{FF2B5EF4-FFF2-40B4-BE49-F238E27FC236}">
                <a16:creationId xmlns:a16="http://schemas.microsoft.com/office/drawing/2014/main" id="{91982772-4C67-3A31-0DF7-C110EFC600A4}"/>
              </a:ext>
            </a:extLst>
          </p:cNvPr>
          <p:cNvSpPr>
            <a:spLocks noChangeArrowheads="1"/>
          </p:cNvSpPr>
          <p:nvPr/>
        </p:nvSpPr>
        <p:spPr bwMode="auto">
          <a:xfrm>
            <a:off x="711198" y="2573403"/>
            <a:ext cx="6212116"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4400547"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可解释性概述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2" y="3354090"/>
            <a:ext cx="4400549"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解释性分析方法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7" y="4014490"/>
            <a:ext cx="4403725" cy="753600"/>
            <a:chOff x="1129" y="0"/>
            <a:chExt cx="5748070" cy="754602"/>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1" cy="7088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自然语言处理算法解释分析方法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4</a:t>
            </a:fld>
            <a:endParaRPr lang="zh-CN" altLang="en-US"/>
          </a:p>
        </p:txBody>
      </p:sp>
    </p:spTree>
    <p:extLst>
      <p:ext uri="{BB962C8B-B14F-4D97-AF65-F5344CB8AC3E}">
        <p14:creationId xmlns:p14="http://schemas.microsoft.com/office/powerpoint/2010/main" val="3787907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76284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模型解释性分析算法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注意力分析</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211294"/>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使用这种方法，文献</a:t>
            </a:r>
            <a:r>
              <a:rPr lang="en-US" altLang="zh-CN" sz="2000" dirty="0">
                <a:latin typeface="Microsoft YaHei" panose="020B0503020204020204" pitchFamily="34" charset="-122"/>
                <a:ea typeface="Microsoft YaHei" panose="020B0503020204020204" pitchFamily="34" charset="-122"/>
              </a:rPr>
              <a:t>[774]</a:t>
            </a:r>
            <a:r>
              <a:rPr lang="zh-CN" altLang="en-US" sz="2000" dirty="0">
                <a:latin typeface="Microsoft YaHei" panose="020B0503020204020204" pitchFamily="34" charset="-122"/>
                <a:ea typeface="Microsoft YaHei" panose="020B0503020204020204" pitchFamily="34" charset="-122"/>
              </a:rPr>
              <a:t>观察到</a:t>
            </a:r>
            <a:r>
              <a:rPr lang="en-US" altLang="zh-CN" sz="2000" dirty="0">
                <a:latin typeface="Microsoft YaHei" panose="020B0503020204020204" pitchFamily="34" charset="-122"/>
                <a:ea typeface="Microsoft YaHei" panose="020B0503020204020204" pitchFamily="34" charset="-122"/>
              </a:rPr>
              <a:t>BERT</a:t>
            </a:r>
            <a:r>
              <a:rPr lang="zh-CN" altLang="en-US" sz="2000" dirty="0">
                <a:latin typeface="Microsoft YaHei" panose="020B0503020204020204" pitchFamily="34" charset="-122"/>
                <a:ea typeface="Microsoft YaHei" panose="020B0503020204020204" pitchFamily="34" charset="-122"/>
              </a:rPr>
              <a:t>的注意力头在</a:t>
            </a:r>
            <a:r>
              <a:rPr lang="en-US" altLang="zh-CN" sz="2000" dirty="0">
                <a:latin typeface="Microsoft YaHei" panose="020B0503020204020204" pitchFamily="34" charset="-122"/>
                <a:ea typeface="Microsoft YaHei" panose="020B0503020204020204" pitchFamily="34" charset="-122"/>
              </a:rPr>
              <a:t>Penn Treebank</a:t>
            </a:r>
            <a:r>
              <a:rPr lang="zh-CN" altLang="en-US" sz="2000" dirty="0">
                <a:latin typeface="Microsoft YaHei" panose="020B0503020204020204" pitchFamily="34" charset="-122"/>
                <a:ea typeface="Microsoft YaHei" panose="020B0503020204020204" pitchFamily="34" charset="-122"/>
              </a:rPr>
              <a:t>依存关系标注数据集和</a:t>
            </a:r>
            <a:r>
              <a:rPr lang="en-US" altLang="zh-CN" sz="2000" dirty="0">
                <a:latin typeface="Microsoft YaHei" panose="020B0503020204020204" pitchFamily="34" charset="-122"/>
                <a:ea typeface="Microsoft YaHei" panose="020B0503020204020204" pitchFamily="34" charset="-122"/>
              </a:rPr>
              <a:t>CoNLL-2012</a:t>
            </a:r>
            <a:r>
              <a:rPr lang="zh-CN" altLang="en-US" sz="2000" dirty="0">
                <a:latin typeface="Microsoft YaHei" panose="020B0503020204020204" pitchFamily="34" charset="-122"/>
                <a:ea typeface="Microsoft YaHei" panose="020B0503020204020204" pitchFamily="34" charset="-122"/>
              </a:rPr>
              <a:t>指代关系数据集上均达到了较高的准确率，证明了</a:t>
            </a:r>
            <a:r>
              <a:rPr lang="en-US" altLang="zh-CN" sz="2000" dirty="0">
                <a:latin typeface="Microsoft YaHei" panose="020B0503020204020204" pitchFamily="34" charset="-122"/>
                <a:ea typeface="Microsoft YaHei" panose="020B0503020204020204" pitchFamily="34" charset="-122"/>
              </a:rPr>
              <a:t>BERT</a:t>
            </a:r>
            <a:r>
              <a:rPr lang="zh-CN" altLang="en-US" sz="2000" dirty="0">
                <a:latin typeface="Microsoft YaHei" panose="020B0503020204020204" pitchFamily="34" charset="-122"/>
                <a:ea typeface="Microsoft YaHei" panose="020B0503020204020204" pitchFamily="34" charset="-122"/>
              </a:rPr>
              <a:t>算法在自监督过程中确实学到了一些语法结构特征，如下图所示。</a:t>
            </a:r>
            <a:endParaRPr lang="en-US" altLang="zh-CN" sz="2000" dirty="0">
              <a:latin typeface="Microsoft YaHei" panose="020B0503020204020204" pitchFamily="34" charset="-122"/>
              <a:ea typeface="Microsoft YaHei" panose="020B0503020204020204" pitchFamily="34" charset="-122"/>
            </a:endParaRPr>
          </a:p>
        </p:txBody>
      </p:sp>
      <p:pic>
        <p:nvPicPr>
          <p:cNvPr id="11" name="Picture 10">
            <a:extLst>
              <a:ext uri="{FF2B5EF4-FFF2-40B4-BE49-F238E27FC236}">
                <a16:creationId xmlns:a16="http://schemas.microsoft.com/office/drawing/2014/main" id="{35DEAA4F-21C3-C7E1-59F1-B33039AB1A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7766" y="2486675"/>
            <a:ext cx="8376467" cy="3374406"/>
          </a:xfrm>
          <a:prstGeom prst="rect">
            <a:avLst/>
          </a:prstGeom>
        </p:spPr>
      </p:pic>
      <p:sp>
        <p:nvSpPr>
          <p:cNvPr id="14" name="TextBox 13">
            <a:extLst>
              <a:ext uri="{FF2B5EF4-FFF2-40B4-BE49-F238E27FC236}">
                <a16:creationId xmlns:a16="http://schemas.microsoft.com/office/drawing/2014/main" id="{4F71FE23-90ED-01D6-8088-59AD5EB92F8B}"/>
              </a:ext>
            </a:extLst>
          </p:cNvPr>
          <p:cNvSpPr txBox="1"/>
          <p:nvPr/>
        </p:nvSpPr>
        <p:spPr>
          <a:xfrm>
            <a:off x="2834450" y="6064852"/>
            <a:ext cx="7520049"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14.10 </a:t>
            </a:r>
            <a:r>
              <a:rPr lang="en-US" b="0" i="0" dirty="0">
                <a:effectLst/>
                <a:latin typeface="Microsoft YaHei" panose="020B0503020204020204" pitchFamily="34" charset="-122"/>
                <a:ea typeface="Microsoft YaHei" panose="020B0503020204020204" pitchFamily="34" charset="-122"/>
              </a:rPr>
              <a:t>BERT </a:t>
            </a:r>
            <a:r>
              <a:rPr lang="zh-CN" altLang="en-US" b="0" i="0" dirty="0">
                <a:effectLst/>
                <a:latin typeface="Microsoft YaHei" panose="020B0503020204020204" pitchFamily="34" charset="-122"/>
                <a:ea typeface="Microsoft YaHei" panose="020B0503020204020204" pitchFamily="34" charset="-122"/>
              </a:rPr>
              <a:t>中不同注意力头在语法结构识别上的结果示例</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86563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45506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模型解释性分析算法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探针任务</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600153"/>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设计</a:t>
            </a:r>
            <a:r>
              <a:rPr lang="zh-CN" altLang="en-US" sz="2000" b="1" dirty="0">
                <a:latin typeface="Microsoft YaHei" panose="020B0503020204020204" pitchFamily="34" charset="-122"/>
                <a:ea typeface="Microsoft YaHei" panose="020B0503020204020204" pitchFamily="34" charset="-122"/>
              </a:rPr>
              <a:t>探针任务（</a:t>
            </a:r>
            <a:r>
              <a:rPr lang="en-US" altLang="zh-CN" sz="2000" b="1" dirty="0">
                <a:latin typeface="Microsoft YaHei" panose="020B0503020204020204" pitchFamily="34" charset="-122"/>
                <a:ea typeface="Microsoft YaHei" panose="020B0503020204020204" pitchFamily="34" charset="-122"/>
              </a:rPr>
              <a:t>Probe Tasks</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也是一类可以面向隐藏表示的解释性方法。比如，希望探究预训练语言模型（如</a:t>
            </a:r>
            <a:r>
              <a:rPr lang="en-US" altLang="zh-CN" sz="2000" dirty="0">
                <a:latin typeface="Microsoft YaHei" panose="020B0503020204020204" pitchFamily="34" charset="-122"/>
                <a:ea typeface="Microsoft YaHei" panose="020B0503020204020204" pitchFamily="34" charset="-122"/>
              </a:rPr>
              <a:t>BERT</a:t>
            </a:r>
            <a:r>
              <a:rPr lang="zh-CN" altLang="en-US" sz="2000" dirty="0">
                <a:latin typeface="Microsoft YaHei" panose="020B0503020204020204" pitchFamily="34" charset="-122"/>
                <a:ea typeface="Microsoft YaHei" panose="020B0503020204020204" pitchFamily="34" charset="-122"/>
              </a:rPr>
              <a:t>）的某隐层表示是否包含词性信息，可以通过构建“探针分类器”来尝试根据一个词的隐层向量预测该词在句子中的词性。具体构建过程可以通过以下几步完成：</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spcBef>
                <a:spcPts val="600"/>
              </a:spcBef>
              <a:buFont typeface="+mj-lt"/>
              <a:buAutoNum type="arabicPeriod"/>
            </a:pPr>
            <a:r>
              <a:rPr lang="zh-CN" altLang="en-US" dirty="0">
                <a:latin typeface="Microsoft YaHei" panose="020B0503020204020204" pitchFamily="34" charset="-122"/>
                <a:ea typeface="Microsoft YaHei" panose="020B0503020204020204" pitchFamily="34" charset="-122"/>
              </a:rPr>
              <a:t>选择带有词性标注的数据集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其中 </a:t>
            </a:r>
            <a:r>
              <a:rPr lang="en-US" altLang="zh-CN" b="1" dirty="0">
                <a:latin typeface="Microsoft YaHei" panose="020B0503020204020204" pitchFamily="34" charset="-122"/>
                <a:ea typeface="Microsoft YaHei" panose="020B0503020204020204" pitchFamily="34" charset="-122"/>
              </a:rPr>
              <a:t>x</a:t>
            </a:r>
            <a:r>
              <a:rPr lang="en-US" altLang="zh-CN" baseline="-25000" dirty="0">
                <a:latin typeface="Microsoft YaHei" panose="020B0503020204020204" pitchFamily="34" charset="-122"/>
                <a:ea typeface="Microsoft YaHei" panose="020B0503020204020204" pitchFamily="34" charset="-122"/>
              </a:rPr>
              <a:t>i</a:t>
            </a:r>
            <a:r>
              <a:rPr lang="zh-CN" altLang="en-US" dirty="0">
                <a:latin typeface="Microsoft YaHei" panose="020B0503020204020204" pitchFamily="34" charset="-122"/>
                <a:ea typeface="Microsoft YaHei" panose="020B0503020204020204" pitchFamily="34" charset="-122"/>
              </a:rPr>
              <a:t>为句子，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y</a:t>
            </a:r>
            <a:r>
              <a:rPr lang="zh-CN" altLang="en-US" dirty="0">
                <a:latin typeface="Microsoft YaHei" panose="020B0503020204020204" pitchFamily="34" charset="-122"/>
                <a:ea typeface="Microsoft YaHei" panose="020B0503020204020204" pitchFamily="34" charset="-122"/>
              </a:rPr>
              <a:t> 为词性类别                                    ；</a:t>
            </a:r>
          </a:p>
          <a:p>
            <a:pPr marL="800100" lvl="1" indent="-342900">
              <a:lnSpc>
                <a:spcPct val="125000"/>
              </a:lnSpc>
              <a:spcBef>
                <a:spcPts val="600"/>
              </a:spcBef>
              <a:buFont typeface="+mj-lt"/>
              <a:buAutoNum type="arabicPeriod"/>
            </a:pPr>
            <a:r>
              <a:rPr lang="zh-CN" altLang="en-US" dirty="0">
                <a:latin typeface="Microsoft YaHei" panose="020B0503020204020204" pitchFamily="34" charset="-122"/>
                <a:ea typeface="Microsoft YaHei" panose="020B0503020204020204" pitchFamily="34" charset="-122"/>
              </a:rPr>
              <a:t>选定所关心的预训练模型隐层 </a:t>
            </a:r>
            <a:r>
              <a:rPr lang="en-US" altLang="zh-CN" dirty="0">
                <a:latin typeface="Microsoft YaHei" panose="020B0503020204020204" pitchFamily="34" charset="-122"/>
                <a:ea typeface="Microsoft YaHei" panose="020B0503020204020204" pitchFamily="34" charset="-122"/>
              </a:rPr>
              <a:t>l</a:t>
            </a:r>
            <a:r>
              <a:rPr lang="zh-CN" altLang="en-US" dirty="0">
                <a:latin typeface="Microsoft YaHei" panose="020B0503020204020204" pitchFamily="34" charset="-122"/>
                <a:ea typeface="Microsoft YaHei" panose="020B0503020204020204" pitchFamily="34" charset="-122"/>
              </a:rPr>
              <a:t>；</a:t>
            </a:r>
          </a:p>
          <a:p>
            <a:pPr marL="800100" lvl="1" indent="-342900">
              <a:lnSpc>
                <a:spcPct val="125000"/>
              </a:lnSpc>
              <a:spcBef>
                <a:spcPts val="600"/>
              </a:spcBef>
              <a:buFont typeface="+mj-lt"/>
              <a:buAutoNum type="arabicPeriod"/>
            </a:pPr>
            <a:r>
              <a:rPr lang="zh-CN" altLang="en-US" dirty="0">
                <a:latin typeface="Microsoft YaHei" panose="020B0503020204020204" pitchFamily="34" charset="-122"/>
                <a:ea typeface="Microsoft YaHei" panose="020B0503020204020204" pitchFamily="34" charset="-122"/>
              </a:rPr>
              <a:t>构建探针分类器的训练（测试）数据集 ；                          </a:t>
            </a:r>
            <a:r>
              <a:rPr lang="en-US" altLang="zh-CN"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其中                                            </a:t>
            </a:r>
            <a:r>
              <a:rPr lang="en-US" altLang="zh-CN"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      为输入</a:t>
            </a:r>
            <a:r>
              <a:rPr lang="en-US" altLang="zh-CN" dirty="0">
                <a:latin typeface="Microsoft YaHei" panose="020B0503020204020204" pitchFamily="34" charset="-122"/>
                <a:ea typeface="Microsoft YaHei" panose="020B0503020204020204" pitchFamily="34" charset="-122"/>
              </a:rPr>
              <a:t>x</a:t>
            </a:r>
            <a:r>
              <a:rPr lang="en-US" altLang="zh-CN" baseline="-25000" dirty="0">
                <a:latin typeface="Microsoft YaHei" panose="020B0503020204020204" pitchFamily="34" charset="-122"/>
                <a:ea typeface="Microsoft YaHei" panose="020B0503020204020204" pitchFamily="34" charset="-122"/>
              </a:rPr>
              <a:t>i</a:t>
            </a:r>
            <a:r>
              <a:rPr lang="zh-CN" altLang="en-US" baseline="-25000"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在第 </a:t>
            </a:r>
            <a:r>
              <a:rPr lang="en-US" altLang="zh-CN" dirty="0">
                <a:latin typeface="Microsoft YaHei" panose="020B0503020204020204" pitchFamily="34" charset="-122"/>
                <a:ea typeface="Microsoft YaHei" panose="020B0503020204020204" pitchFamily="34" charset="-122"/>
              </a:rPr>
              <a:t>l</a:t>
            </a:r>
            <a:r>
              <a:rPr lang="zh-CN" altLang="en-US" dirty="0">
                <a:latin typeface="Microsoft YaHei" panose="020B0503020204020204" pitchFamily="34" charset="-122"/>
                <a:ea typeface="Microsoft YaHei" panose="020B0503020204020204" pitchFamily="34" charset="-122"/>
              </a:rPr>
              <a:t> 层的隐层表示；</a:t>
            </a:r>
          </a:p>
          <a:p>
            <a:pPr marL="800100" lvl="1" indent="-342900">
              <a:lnSpc>
                <a:spcPct val="125000"/>
              </a:lnSpc>
              <a:spcBef>
                <a:spcPts val="600"/>
              </a:spcBef>
              <a:buFont typeface="+mj-lt"/>
              <a:buAutoNum type="arabicPeriod"/>
            </a:pPr>
            <a:r>
              <a:rPr lang="zh-CN" altLang="en-US" dirty="0">
                <a:latin typeface="Microsoft YaHei" panose="020B0503020204020204" pitchFamily="34" charset="-122"/>
                <a:ea typeface="Microsoft YaHei" panose="020B0503020204020204" pitchFamily="34" charset="-122"/>
              </a:rPr>
              <a:t>利用构建的数据集合</a:t>
            </a:r>
            <a:r>
              <a:rPr lang="en-US" altLang="zh-CN" dirty="0">
                <a:latin typeface="Microsoft YaHei" panose="020B0503020204020204" pitchFamily="34" charset="-122"/>
                <a:ea typeface="Microsoft YaHei" panose="020B0503020204020204" pitchFamily="34" charset="-122"/>
              </a:rPr>
              <a:t>D'$</a:t>
            </a:r>
            <a:r>
              <a:rPr lang="zh-CN" altLang="en-US" dirty="0">
                <a:latin typeface="Microsoft YaHei" panose="020B0503020204020204" pitchFamily="34" charset="-122"/>
                <a:ea typeface="Microsoft YaHei" panose="020B0503020204020204" pitchFamily="34" charset="-122"/>
              </a:rPr>
              <a:t>训练并测试模型精度。</a:t>
            </a:r>
            <a:endParaRPr lang="en-US" altLang="zh-CN"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C3B26786-3FA4-E414-509F-3FFAC3B39356}"/>
              </a:ext>
            </a:extLst>
          </p:cNvPr>
          <p:cNvPicPr>
            <a:picLocks noChangeAspect="1"/>
          </p:cNvPicPr>
          <p:nvPr/>
        </p:nvPicPr>
        <p:blipFill>
          <a:blip r:embed="rId3"/>
          <a:stretch>
            <a:fillRect/>
          </a:stretch>
        </p:blipFill>
        <p:spPr>
          <a:xfrm>
            <a:off x="4208071" y="2265548"/>
            <a:ext cx="1638300" cy="355600"/>
          </a:xfrm>
          <a:prstGeom prst="rect">
            <a:avLst/>
          </a:prstGeom>
        </p:spPr>
      </p:pic>
      <p:pic>
        <p:nvPicPr>
          <p:cNvPr id="4" name="Picture 3">
            <a:extLst>
              <a:ext uri="{FF2B5EF4-FFF2-40B4-BE49-F238E27FC236}">
                <a16:creationId xmlns:a16="http://schemas.microsoft.com/office/drawing/2014/main" id="{5771B2F5-2640-D396-2B0D-CC9005410A64}"/>
              </a:ext>
            </a:extLst>
          </p:cNvPr>
          <p:cNvPicPr>
            <a:picLocks noChangeAspect="1"/>
          </p:cNvPicPr>
          <p:nvPr/>
        </p:nvPicPr>
        <p:blipFill>
          <a:blip r:embed="rId4"/>
          <a:stretch>
            <a:fillRect/>
          </a:stretch>
        </p:blipFill>
        <p:spPr>
          <a:xfrm>
            <a:off x="7721105" y="2329048"/>
            <a:ext cx="2616200" cy="292100"/>
          </a:xfrm>
          <a:prstGeom prst="rect">
            <a:avLst/>
          </a:prstGeom>
        </p:spPr>
      </p:pic>
      <p:pic>
        <p:nvPicPr>
          <p:cNvPr id="5" name="Picture 4">
            <a:extLst>
              <a:ext uri="{FF2B5EF4-FFF2-40B4-BE49-F238E27FC236}">
                <a16:creationId xmlns:a16="http://schemas.microsoft.com/office/drawing/2014/main" id="{4DEC31B0-355C-CA60-7621-818C82C8BAFF}"/>
              </a:ext>
            </a:extLst>
          </p:cNvPr>
          <p:cNvPicPr>
            <a:picLocks noChangeAspect="1"/>
          </p:cNvPicPr>
          <p:nvPr/>
        </p:nvPicPr>
        <p:blipFill>
          <a:blip r:embed="rId5"/>
          <a:stretch>
            <a:fillRect/>
          </a:stretch>
        </p:blipFill>
        <p:spPr>
          <a:xfrm>
            <a:off x="1841088" y="2621148"/>
            <a:ext cx="2120900" cy="292100"/>
          </a:xfrm>
          <a:prstGeom prst="rect">
            <a:avLst/>
          </a:prstGeom>
        </p:spPr>
      </p:pic>
      <p:pic>
        <p:nvPicPr>
          <p:cNvPr id="6" name="Picture 5">
            <a:extLst>
              <a:ext uri="{FF2B5EF4-FFF2-40B4-BE49-F238E27FC236}">
                <a16:creationId xmlns:a16="http://schemas.microsoft.com/office/drawing/2014/main" id="{B5E16751-AFA6-6142-8338-00EBB9BC600F}"/>
              </a:ext>
            </a:extLst>
          </p:cNvPr>
          <p:cNvPicPr>
            <a:picLocks noChangeAspect="1"/>
          </p:cNvPicPr>
          <p:nvPr/>
        </p:nvPicPr>
        <p:blipFill>
          <a:blip r:embed="rId6"/>
          <a:stretch>
            <a:fillRect/>
          </a:stretch>
        </p:blipFill>
        <p:spPr>
          <a:xfrm>
            <a:off x="5509656" y="3516202"/>
            <a:ext cx="1600200" cy="266700"/>
          </a:xfrm>
          <a:prstGeom prst="rect">
            <a:avLst/>
          </a:prstGeom>
        </p:spPr>
      </p:pic>
      <p:pic>
        <p:nvPicPr>
          <p:cNvPr id="7" name="Picture 6">
            <a:extLst>
              <a:ext uri="{FF2B5EF4-FFF2-40B4-BE49-F238E27FC236}">
                <a16:creationId xmlns:a16="http://schemas.microsoft.com/office/drawing/2014/main" id="{7B4A8A6D-9FF4-3013-8351-81D21140FE44}"/>
              </a:ext>
            </a:extLst>
          </p:cNvPr>
          <p:cNvPicPr>
            <a:picLocks noChangeAspect="1"/>
          </p:cNvPicPr>
          <p:nvPr/>
        </p:nvPicPr>
        <p:blipFill>
          <a:blip r:embed="rId7"/>
          <a:stretch>
            <a:fillRect/>
          </a:stretch>
        </p:blipFill>
        <p:spPr>
          <a:xfrm>
            <a:off x="8012450" y="3376502"/>
            <a:ext cx="2667000" cy="406400"/>
          </a:xfrm>
          <a:prstGeom prst="rect">
            <a:avLst/>
          </a:prstGeom>
        </p:spPr>
      </p:pic>
      <p:pic>
        <p:nvPicPr>
          <p:cNvPr id="8" name="Picture 7">
            <a:extLst>
              <a:ext uri="{FF2B5EF4-FFF2-40B4-BE49-F238E27FC236}">
                <a16:creationId xmlns:a16="http://schemas.microsoft.com/office/drawing/2014/main" id="{862BF5D8-ECCB-DF77-9BF5-4ABF287CCF9A}"/>
              </a:ext>
            </a:extLst>
          </p:cNvPr>
          <p:cNvPicPr>
            <a:picLocks noChangeAspect="1"/>
          </p:cNvPicPr>
          <p:nvPr/>
        </p:nvPicPr>
        <p:blipFill>
          <a:blip r:embed="rId8"/>
          <a:stretch>
            <a:fillRect/>
          </a:stretch>
        </p:blipFill>
        <p:spPr>
          <a:xfrm>
            <a:off x="11010900" y="3402281"/>
            <a:ext cx="342900" cy="355600"/>
          </a:xfrm>
          <a:prstGeom prst="rect">
            <a:avLst/>
          </a:prstGeom>
        </p:spPr>
      </p:pic>
    </p:spTree>
    <p:extLst>
      <p:ext uri="{BB962C8B-B14F-4D97-AF65-F5344CB8AC3E}">
        <p14:creationId xmlns:p14="http://schemas.microsoft.com/office/powerpoint/2010/main" val="4250081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45506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模型解释性分析算法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探针任务</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42</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485284"/>
          </a:xfrm>
          <a:prstGeom prst="rect">
            <a:avLst/>
          </a:prstGeom>
          <a:noFill/>
        </p:spPr>
        <p:txBody>
          <a:bodyPr wrap="square">
            <a:spAutoFit/>
          </a:bodyPr>
          <a:lstStyle/>
          <a:p>
            <a:pPr>
              <a:lnSpc>
                <a:spcPct val="125000"/>
              </a:lnSpc>
              <a:spcBef>
                <a:spcPts val="1200"/>
              </a:spcBef>
            </a:pPr>
            <a:r>
              <a:rPr lang="zh-CN" altLang="en-US" b="1" dirty="0">
                <a:latin typeface="Microsoft YaHei" panose="020B0503020204020204" pitchFamily="34" charset="-122"/>
                <a:ea typeface="Microsoft YaHei" panose="020B0503020204020204" pitchFamily="34" charset="-122"/>
              </a:rPr>
              <a:t>探针模型对于词性的预测准确程度可以作为一种对隐层向量的解释</a:t>
            </a:r>
            <a:r>
              <a:rPr lang="zh-CN" altLang="en-US" dirty="0">
                <a:latin typeface="Microsoft YaHei" panose="020B0503020204020204" pitchFamily="34" charset="-122"/>
                <a:ea typeface="Microsoft YaHei" panose="020B0503020204020204" pitchFamily="34" charset="-122"/>
              </a:rPr>
              <a:t>：若从一个隐层能够很好的预测词性信息，说明该隐层较好的包含了词性信息。</a:t>
            </a:r>
            <a:endParaRPr lang="en-US" altLang="zh-CN"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dirty="0">
                <a:latin typeface="Microsoft YaHei" panose="020B0503020204020204" pitchFamily="34" charset="-122"/>
                <a:ea typeface="Microsoft YaHei" panose="020B0503020204020204" pitchFamily="34" charset="-122"/>
              </a:rPr>
              <a:t>通常情况下，为了更好的解释隐层（而不是预测词性），探针分类器通常选择较简单的网络结构（如线性分类器，单层神经网络等方法）。现有的探针任务主要包括</a:t>
            </a:r>
            <a:r>
              <a:rPr lang="zh-CN" altLang="en-US" b="1" dirty="0">
                <a:latin typeface="Microsoft YaHei" panose="020B0503020204020204" pitchFamily="34" charset="-122"/>
                <a:ea typeface="Microsoft YaHei" panose="020B0503020204020204" pitchFamily="34" charset="-122"/>
              </a:rPr>
              <a:t>句子级别</a:t>
            </a:r>
            <a:r>
              <a:rPr lang="zh-CN" altLang="en-US" dirty="0">
                <a:latin typeface="Microsoft YaHei" panose="020B0503020204020204" pitchFamily="34" charset="-122"/>
                <a:ea typeface="Microsoft YaHei" panose="020B0503020204020204" pitchFamily="34" charset="-122"/>
              </a:rPr>
              <a:t>和</a:t>
            </a:r>
            <a:r>
              <a:rPr lang="zh-CN" altLang="en-US" b="1" dirty="0">
                <a:latin typeface="Microsoft YaHei" panose="020B0503020204020204" pitchFamily="34" charset="-122"/>
                <a:ea typeface="Microsoft YaHei" panose="020B0503020204020204" pitchFamily="34" charset="-122"/>
              </a:rPr>
              <a:t>词级别</a:t>
            </a:r>
            <a:r>
              <a:rPr lang="zh-CN" altLang="en-US" dirty="0">
                <a:latin typeface="Microsoft YaHei" panose="020B0503020204020204" pitchFamily="34" charset="-122"/>
                <a:ea typeface="Microsoft YaHei" panose="020B0503020204020204" pitchFamily="34" charset="-122"/>
              </a:rPr>
              <a:t>两大类。</a:t>
            </a:r>
            <a:endParaRPr lang="en-US" altLang="zh-CN"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dirty="0">
                <a:latin typeface="Microsoft YaHei" panose="020B0503020204020204" pitchFamily="34" charset="-122"/>
                <a:ea typeface="Microsoft YaHei" panose="020B0503020204020204" pitchFamily="34" charset="-122"/>
              </a:rPr>
              <a:t>句子级别的探针任务是根据模型上训练得到的句子的向量表示，来探究模型是否学习到了句子级别的语义信息，主要包括以下任务：</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spcBef>
                <a:spcPts val="12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浅层信息的探针任务</a:t>
            </a:r>
            <a:r>
              <a:rPr lang="zh-CN" altLang="en-US" dirty="0">
                <a:latin typeface="Microsoft YaHei" panose="020B0503020204020204" pitchFamily="34" charset="-122"/>
                <a:ea typeface="Microsoft YaHei" panose="020B0503020204020204" pitchFamily="34" charset="-122"/>
              </a:rPr>
              <a:t>：长度探测（</a:t>
            </a:r>
            <a:r>
              <a:rPr lang="en-US" altLang="zh-CN" dirty="0">
                <a:latin typeface="Microsoft YaHei" panose="020B0503020204020204" pitchFamily="34" charset="-122"/>
                <a:ea typeface="Microsoft YaHei" panose="020B0503020204020204" pitchFamily="34" charset="-122"/>
              </a:rPr>
              <a:t>Sentence Length</a:t>
            </a:r>
            <a:r>
              <a:rPr lang="zh-CN" altLang="en-US" dirty="0">
                <a:latin typeface="Microsoft YaHei" panose="020B0503020204020204" pitchFamily="34" charset="-122"/>
                <a:ea typeface="Microsoft YaHei" panose="020B0503020204020204" pitchFamily="34" charset="-122"/>
              </a:rPr>
              <a:t>）、词成分探测（</a:t>
            </a:r>
            <a:r>
              <a:rPr lang="en-US" altLang="zh-CN" dirty="0">
                <a:latin typeface="Microsoft YaHei" panose="020B0503020204020204" pitchFamily="34" charset="-122"/>
                <a:ea typeface="Microsoft YaHei" panose="020B0503020204020204" pitchFamily="34" charset="-122"/>
              </a:rPr>
              <a:t>Word Content</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spcBef>
                <a:spcPts val="12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句法信息的探针任务</a:t>
            </a:r>
            <a:r>
              <a:rPr lang="zh-CN" altLang="en-US" dirty="0">
                <a:latin typeface="Microsoft YaHei" panose="020B0503020204020204" pitchFamily="34" charset="-122"/>
                <a:ea typeface="Microsoft YaHei" panose="020B0503020204020204" pitchFamily="34" charset="-122"/>
              </a:rPr>
              <a:t>：语序探测（</a:t>
            </a:r>
            <a:r>
              <a:rPr lang="en-US" altLang="zh-CN" dirty="0">
                <a:latin typeface="Microsoft YaHei" panose="020B0503020204020204" pitchFamily="34" charset="-122"/>
                <a:ea typeface="Microsoft YaHei" panose="020B0503020204020204" pitchFamily="34" charset="-122"/>
              </a:rPr>
              <a:t>Bigram Shift</a:t>
            </a:r>
            <a:r>
              <a:rPr lang="zh-CN" altLang="en-US" dirty="0">
                <a:latin typeface="Microsoft YaHei" panose="020B0503020204020204" pitchFamily="34" charset="-122"/>
                <a:ea typeface="Microsoft YaHei" panose="020B0503020204020204" pitchFamily="34" charset="-122"/>
              </a:rPr>
              <a:t>）、句法树深度探测（</a:t>
            </a:r>
            <a:r>
              <a:rPr lang="en-US" altLang="zh-CN" dirty="0">
                <a:latin typeface="Microsoft YaHei" panose="020B0503020204020204" pitchFamily="34" charset="-122"/>
                <a:ea typeface="Microsoft YaHei" panose="020B0503020204020204" pitchFamily="34" charset="-122"/>
              </a:rPr>
              <a:t>Tree Depth</a:t>
            </a:r>
            <a:r>
              <a:rPr lang="zh-CN" altLang="en-US" dirty="0">
                <a:latin typeface="Microsoft YaHei" panose="020B0503020204020204" pitchFamily="34" charset="-122"/>
                <a:ea typeface="Microsoft YaHei" panose="020B0503020204020204" pitchFamily="34" charset="-122"/>
              </a:rPr>
              <a:t>）、浅层成分块探测（</a:t>
            </a:r>
            <a:r>
              <a:rPr lang="en-US" altLang="zh-CN" dirty="0">
                <a:latin typeface="Microsoft YaHei" panose="020B0503020204020204" pitchFamily="34" charset="-122"/>
                <a:ea typeface="Microsoft YaHei" panose="020B0503020204020204" pitchFamily="34" charset="-122"/>
              </a:rPr>
              <a:t>Top Constituent</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spcBef>
                <a:spcPts val="12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语义信息的探针任务</a:t>
            </a:r>
            <a:r>
              <a:rPr lang="zh-CN" altLang="en-US" dirty="0">
                <a:latin typeface="Microsoft YaHei" panose="020B0503020204020204" pitchFamily="34" charset="-122"/>
                <a:ea typeface="Microsoft YaHei" panose="020B0503020204020204" pitchFamily="34" charset="-122"/>
              </a:rPr>
              <a:t>：时态探测（</a:t>
            </a:r>
            <a:r>
              <a:rPr lang="en-US" altLang="zh-CN" dirty="0">
                <a:latin typeface="Microsoft YaHei" panose="020B0503020204020204" pitchFamily="34" charset="-122"/>
                <a:ea typeface="Microsoft YaHei" panose="020B0503020204020204" pitchFamily="34" charset="-122"/>
              </a:rPr>
              <a:t>Tense</a:t>
            </a:r>
            <a:r>
              <a:rPr lang="zh-CN" altLang="en-US" dirty="0">
                <a:latin typeface="Microsoft YaHei" panose="020B0503020204020204" pitchFamily="34" charset="-122"/>
                <a:ea typeface="Microsoft YaHei" panose="020B0503020204020204" pitchFamily="34" charset="-122"/>
              </a:rPr>
              <a:t>）、主语单复数探测（</a:t>
            </a:r>
            <a:r>
              <a:rPr lang="en-US" altLang="zh-CN" dirty="0">
                <a:latin typeface="Microsoft YaHei" panose="020B0503020204020204" pitchFamily="34" charset="-122"/>
                <a:ea typeface="Microsoft YaHei" panose="020B0503020204020204" pitchFamily="34" charset="-122"/>
              </a:rPr>
              <a:t>Subject Number</a:t>
            </a:r>
            <a:r>
              <a:rPr lang="zh-CN" altLang="en-US" dirty="0">
                <a:latin typeface="Microsoft YaHei" panose="020B0503020204020204" pitchFamily="34" charset="-122"/>
                <a:ea typeface="Microsoft YaHei" panose="020B0503020204020204" pitchFamily="34" charset="-122"/>
              </a:rPr>
              <a:t>）、宾语单复数探测（</a:t>
            </a:r>
            <a:r>
              <a:rPr lang="en-US" altLang="zh-CN" dirty="0">
                <a:latin typeface="Microsoft YaHei" panose="020B0503020204020204" pitchFamily="34" charset="-122"/>
                <a:ea typeface="Microsoft YaHei" panose="020B0503020204020204" pitchFamily="34" charset="-122"/>
              </a:rPr>
              <a:t>Object Number</a:t>
            </a:r>
            <a:r>
              <a:rPr lang="zh-CN" altLang="en-US" dirty="0">
                <a:latin typeface="Microsoft YaHei" panose="020B0503020204020204" pitchFamily="34" charset="-122"/>
                <a:ea typeface="Microsoft YaHei" panose="020B0503020204020204" pitchFamily="34" charset="-122"/>
              </a:rPr>
              <a:t>）、动名替换探测（</a:t>
            </a:r>
            <a:r>
              <a:rPr lang="en-US" altLang="zh-CN" dirty="0">
                <a:latin typeface="Microsoft YaHei" panose="020B0503020204020204" pitchFamily="34" charset="-122"/>
                <a:ea typeface="Microsoft YaHei" panose="020B0503020204020204" pitchFamily="34" charset="-122"/>
              </a:rPr>
              <a:t>Semantic Odd Man Out</a:t>
            </a:r>
            <a:r>
              <a:rPr lang="zh-CN" altLang="en-US" dirty="0">
                <a:latin typeface="Microsoft YaHei" panose="020B0503020204020204" pitchFamily="34" charset="-122"/>
                <a:ea typeface="Microsoft YaHei" panose="020B0503020204020204" pitchFamily="34" charset="-122"/>
              </a:rPr>
              <a:t>）、主从顺序探测（</a:t>
            </a:r>
            <a:r>
              <a:rPr lang="en-US" altLang="zh-CN" dirty="0">
                <a:latin typeface="Microsoft YaHei" panose="020B0503020204020204" pitchFamily="34" charset="-122"/>
                <a:ea typeface="Microsoft YaHei" panose="020B0503020204020204" pitchFamily="34" charset="-122"/>
              </a:rPr>
              <a:t>Coordination Inversion</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b="1" dirty="0">
                <a:latin typeface="Microsoft YaHei" panose="020B0503020204020204" pitchFamily="34" charset="-122"/>
                <a:ea typeface="Microsoft YaHei" panose="020B0503020204020204" pitchFamily="34" charset="-122"/>
              </a:rPr>
              <a:t>词级别的探针任务：</a:t>
            </a:r>
            <a:r>
              <a:rPr lang="zh-CN" altLang="en-US" dirty="0">
                <a:latin typeface="Microsoft YaHei" panose="020B0503020204020204" pitchFamily="34" charset="-122"/>
                <a:ea typeface="Microsoft YaHei" panose="020B0503020204020204" pitchFamily="34" charset="-122"/>
              </a:rPr>
              <a:t>词汇语义相似性（</a:t>
            </a:r>
            <a:r>
              <a:rPr lang="en-US" altLang="zh-CN" dirty="0">
                <a:latin typeface="Microsoft YaHei" panose="020B0503020204020204" pitchFamily="34" charset="-122"/>
                <a:ea typeface="Microsoft YaHei" panose="020B0503020204020204" pitchFamily="34" charset="-122"/>
              </a:rPr>
              <a:t>Lexical Semantic Similarity</a:t>
            </a:r>
            <a:r>
              <a:rPr lang="zh-CN" altLang="en-US" dirty="0">
                <a:latin typeface="Microsoft YaHei" panose="020B0503020204020204" pitchFamily="34" charset="-122"/>
                <a:ea typeface="Microsoft YaHei" panose="020B0503020204020204" pitchFamily="34" charset="-122"/>
              </a:rPr>
              <a:t>）、词类比（</a:t>
            </a:r>
            <a:r>
              <a:rPr lang="en-US" altLang="zh-CN" dirty="0">
                <a:latin typeface="Microsoft YaHei" panose="020B0503020204020204" pitchFamily="34" charset="-122"/>
                <a:ea typeface="Microsoft YaHei" panose="020B0503020204020204" pitchFamily="34" charset="-122"/>
              </a:rPr>
              <a:t>Word Analogy</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37271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数据解释分析方法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43</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869457"/>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统计机器学习方法不仅依赖网络结构和损失函数等算法结构，训练数据也起到了非常重要的作用，对最终模型的结果产生重要影响，因此如何衡量训练语料对于模型预测结果的影响，也是可解释性研究中重要的研究内容。</a:t>
            </a:r>
            <a:endParaRPr lang="en-US" altLang="zh-CN" sz="2000"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[719]</a:t>
            </a:r>
            <a:r>
              <a:rPr lang="zh-CN" altLang="en-US" sz="2000" dirty="0">
                <a:latin typeface="Microsoft YaHei" panose="020B0503020204020204" pitchFamily="34" charset="-122"/>
                <a:ea typeface="Microsoft YaHei" panose="020B0503020204020204" pitchFamily="34" charset="-122"/>
              </a:rPr>
              <a:t>针对数据对模型预测结果的影响开展了研究，该论文获得机器学习领域重要国际会议</a:t>
            </a:r>
            <a:r>
              <a:rPr lang="en-US" altLang="zh-CN" sz="2000" dirty="0">
                <a:latin typeface="Microsoft YaHei" panose="020B0503020204020204" pitchFamily="34" charset="-122"/>
                <a:ea typeface="Microsoft YaHei" panose="020B0503020204020204" pitchFamily="34" charset="-122"/>
              </a:rPr>
              <a:t>ICML 2017</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International Conference on Machine Learning</a:t>
            </a:r>
            <a:r>
              <a:rPr lang="zh-CN" altLang="en-US" sz="2000" dirty="0">
                <a:latin typeface="Microsoft YaHei" panose="020B0503020204020204" pitchFamily="34" charset="-122"/>
                <a:ea typeface="Microsoft YaHei" panose="020B0503020204020204" pitchFamily="34" charset="-122"/>
              </a:rPr>
              <a:t>）最佳论文奖。</a:t>
            </a:r>
            <a:r>
              <a:rPr lang="zh-CN" altLang="en-US" sz="2000" b="1" dirty="0">
                <a:latin typeface="Microsoft YaHei" panose="020B0503020204020204" pitchFamily="34" charset="-122"/>
                <a:ea typeface="Microsoft YaHei" panose="020B0503020204020204" pitchFamily="34" charset="-122"/>
              </a:rPr>
              <a:t>该方法提出将训练语料中某个数据对模型某个预测的影响拆解为两个问题</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lvl="1">
              <a:lnSpc>
                <a:spcPct val="125000"/>
              </a:lnSpc>
              <a:spcBef>
                <a:spcPts val="1200"/>
              </a:spcBef>
            </a:pP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1</a:t>
            </a:r>
            <a:r>
              <a:rPr lang="zh-CN" altLang="en-US" dirty="0">
                <a:latin typeface="Microsoft YaHei" panose="020B0503020204020204" pitchFamily="34" charset="-122"/>
                <a:ea typeface="Microsoft YaHei" panose="020B0503020204020204" pitchFamily="34" charset="-122"/>
              </a:rPr>
              <a:t>）如果将训练语料中的某个样本去掉，重新训练得到的新模型，利用该模型做出的预测，会发生什么样的变化？</a:t>
            </a:r>
            <a:endParaRPr lang="en-US" altLang="zh-CN" dirty="0">
              <a:latin typeface="Microsoft YaHei" panose="020B0503020204020204" pitchFamily="34" charset="-122"/>
              <a:ea typeface="Microsoft YaHei" panose="020B0503020204020204" pitchFamily="34" charset="-122"/>
            </a:endParaRPr>
          </a:p>
          <a:p>
            <a:pPr lvl="1">
              <a:lnSpc>
                <a:spcPct val="125000"/>
              </a:lnSpc>
              <a:spcBef>
                <a:spcPts val="1200"/>
              </a:spcBef>
            </a:pP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2</a:t>
            </a:r>
            <a:r>
              <a:rPr lang="zh-CN" altLang="en-US" dirty="0">
                <a:latin typeface="Microsoft YaHei" panose="020B0503020204020204" pitchFamily="34" charset="-122"/>
                <a:ea typeface="Microsoft YaHei" panose="020B0503020204020204" pitchFamily="34" charset="-122"/>
              </a:rPr>
              <a:t>）如果对训练语料中的某个样本进行微小的扰动，重新训练得到新模型的预测结果会有什么样的变化？</a:t>
            </a:r>
            <a:endParaRPr lang="en-US" altLang="zh-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947802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数据解释分析方法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984873"/>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上述问题可以形式化地定义为：输入样本空间为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，输出目标空间为 </a:t>
            </a:r>
            <a:r>
              <a:rPr lang="en-US" altLang="zh-CN" sz="2000" dirty="0">
                <a:latin typeface="Microsoft YaHei" panose="020B0503020204020204" pitchFamily="34" charset="-122"/>
                <a:ea typeface="Microsoft YaHei" panose="020B0503020204020204" pitchFamily="34" charset="-122"/>
              </a:rPr>
              <a:t>Y</a:t>
            </a:r>
            <a:r>
              <a:rPr lang="zh-CN" altLang="en-US" sz="2000" dirty="0">
                <a:latin typeface="Microsoft YaHei" panose="020B0503020204020204" pitchFamily="34" charset="-122"/>
                <a:ea typeface="Microsoft YaHei" panose="020B0503020204020204" pitchFamily="34" charset="-122"/>
              </a:rPr>
              <a:t>，给定训练语料集合                             ，其中                                    。给定一个样本 </a:t>
            </a:r>
            <a:r>
              <a:rPr lang="en-US" altLang="zh-CN" sz="2000" dirty="0">
                <a:latin typeface="Microsoft YaHei" panose="020B0503020204020204" pitchFamily="34" charset="-122"/>
                <a:ea typeface="Microsoft YaHei" panose="020B0503020204020204" pitchFamily="34" charset="-122"/>
              </a:rPr>
              <a:t>z</a:t>
            </a:r>
            <a:r>
              <a:rPr lang="zh-CN" altLang="en-US" sz="2000" dirty="0">
                <a:latin typeface="Microsoft YaHei" panose="020B0503020204020204" pitchFamily="34" charset="-122"/>
                <a:ea typeface="Microsoft YaHei" panose="020B0503020204020204" pitchFamily="34" charset="-122"/>
              </a:rPr>
              <a:t> 和模型参数            ，损失函数为            ，相应的                            为经验损失。给定训练样本和损失函数，可以通过经验风险最小化准则训练模型参数，即                                               。</a:t>
            </a:r>
            <a:endParaRPr lang="en-US" altLang="zh-CN" sz="2000"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dirty="0">
                <a:latin typeface="Microsoft YaHei" panose="020B0503020204020204" pitchFamily="34" charset="-122"/>
                <a:ea typeface="Microsoft YaHei" panose="020B0503020204020204" pitchFamily="34" charset="-122"/>
              </a:rPr>
              <a:t>针对在训练语料中去除某个训练点 </a:t>
            </a:r>
            <a:r>
              <a:rPr lang="en-US" altLang="zh-CN" dirty="0">
                <a:latin typeface="Microsoft YaHei" panose="020B0503020204020204" pitchFamily="34" charset="-122"/>
                <a:ea typeface="Microsoft YaHei" panose="020B0503020204020204" pitchFamily="34" charset="-122"/>
              </a:rPr>
              <a:t>z</a:t>
            </a:r>
            <a:r>
              <a:rPr lang="zh-CN" altLang="en-US" dirty="0">
                <a:latin typeface="Microsoft YaHei" panose="020B0503020204020204" pitchFamily="34" charset="-122"/>
                <a:ea typeface="Microsoft YaHei" panose="020B0503020204020204" pitchFamily="34" charset="-122"/>
              </a:rPr>
              <a:t>，模型针对某个测试样本发生变化的问题，可以通过训练包含和不包含</a:t>
            </a:r>
            <a:r>
              <a:rPr lang="en-US" altLang="zh-CN" dirty="0">
                <a:latin typeface="Microsoft YaHei" panose="020B0503020204020204" pitchFamily="34" charset="-122"/>
                <a:ea typeface="Microsoft YaHei" panose="020B0503020204020204" pitchFamily="34" charset="-122"/>
              </a:rPr>
              <a:t>z</a:t>
            </a:r>
            <a:r>
              <a:rPr lang="zh-CN" altLang="en-US" dirty="0">
                <a:latin typeface="Microsoft YaHei" panose="020B0503020204020204" pitchFamily="34" charset="-122"/>
                <a:ea typeface="Microsoft YaHei" panose="020B0503020204020204" pitchFamily="34" charset="-122"/>
              </a:rPr>
              <a:t> 的数据集合，得到参数       和        ，通过参数变化                      来衡量。但是这种方法需要重新对模型进行训练，对于需要大规模计算的深度学习模型来说，所需要的计算量和时间过多。</a:t>
            </a:r>
            <a:endParaRPr lang="en-US" altLang="zh-CN"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b="1" dirty="0">
                <a:latin typeface="Microsoft YaHei" panose="020B0503020204020204" pitchFamily="34" charset="-122"/>
                <a:ea typeface="Microsoft YaHei" panose="020B0503020204020204" pitchFamily="34" charset="-122"/>
              </a:rPr>
              <a:t>影响函数（</a:t>
            </a:r>
            <a:r>
              <a:rPr lang="en-US" altLang="zh-CN" b="1" dirty="0">
                <a:latin typeface="Microsoft YaHei" panose="020B0503020204020204" pitchFamily="34" charset="-122"/>
                <a:ea typeface="Microsoft YaHei" panose="020B0503020204020204" pitchFamily="34" charset="-122"/>
              </a:rPr>
              <a:t>Influence function</a:t>
            </a:r>
            <a:r>
              <a:rPr lang="zh-CN" altLang="en-US" b="1"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方法提供了通过对 </a:t>
            </a:r>
            <a:r>
              <a:rPr lang="en-US" altLang="zh-CN" dirty="0">
                <a:latin typeface="Microsoft YaHei" panose="020B0503020204020204" pitchFamily="34" charset="-122"/>
                <a:ea typeface="Microsoft YaHei" panose="020B0503020204020204" pitchFamily="34" charset="-122"/>
              </a:rPr>
              <a:t>z</a:t>
            </a:r>
            <a:r>
              <a:rPr lang="zh-CN" altLang="en-US" dirty="0">
                <a:latin typeface="Microsoft YaHei" panose="020B0503020204020204" pitchFamily="34" charset="-122"/>
                <a:ea typeface="Microsoft YaHei" panose="020B0503020204020204" pitchFamily="34" charset="-122"/>
              </a:rPr>
              <a:t> 进行微小加权来近似计算的方法。</a:t>
            </a:r>
            <a:r>
              <a:rPr lang="zh-CN" altLang="en-US" b="1" dirty="0">
                <a:latin typeface="Microsoft YaHei" panose="020B0503020204020204" pitchFamily="34" charset="-122"/>
                <a:ea typeface="Microsoft YaHei" panose="020B0503020204020204" pitchFamily="34" charset="-122"/>
              </a:rPr>
              <a:t>假设对目标训练数据 </a:t>
            </a:r>
            <a:r>
              <a:rPr lang="en-US" altLang="zh-CN" b="1" dirty="0">
                <a:latin typeface="Microsoft YaHei" panose="020B0503020204020204" pitchFamily="34" charset="-122"/>
                <a:ea typeface="Microsoft YaHei" panose="020B0503020204020204" pitchFamily="34" charset="-122"/>
              </a:rPr>
              <a:t>z</a:t>
            </a:r>
            <a:r>
              <a:rPr lang="zh-CN" altLang="en-US" b="1" dirty="0">
                <a:latin typeface="Microsoft YaHei" panose="020B0503020204020204" pitchFamily="34" charset="-122"/>
                <a:ea typeface="Microsoft YaHei" panose="020B0503020204020204" pitchFamily="34" charset="-122"/>
              </a:rPr>
              <a:t> 给于一个非常小的加权 </a:t>
            </a:r>
            <a:r>
              <a:rPr lang="zh-CN" altLang="en-US" dirty="0">
                <a:latin typeface="Microsoft YaHei" panose="020B0503020204020204" pitchFamily="34" charset="-122"/>
                <a:ea typeface="Microsoft YaHei" panose="020B0503020204020204" pitchFamily="34" charset="-122"/>
              </a:rPr>
              <a:t>  ，则                                                                          。通过文献</a:t>
            </a:r>
            <a:r>
              <a:rPr lang="en-US" altLang="zh-CN" dirty="0">
                <a:latin typeface="Microsoft YaHei" panose="020B0503020204020204" pitchFamily="34" charset="-122"/>
                <a:ea typeface="Microsoft YaHei" panose="020B0503020204020204" pitchFamily="34" charset="-122"/>
              </a:rPr>
              <a:t>[778]</a:t>
            </a:r>
            <a:r>
              <a:rPr lang="zh-CN" altLang="en-US" dirty="0">
                <a:latin typeface="Microsoft YaHei" panose="020B0503020204020204" pitchFamily="34" charset="-122"/>
                <a:ea typeface="Microsoft YaHei" panose="020B0503020204020204" pitchFamily="34" charset="-122"/>
              </a:rPr>
              <a:t>中分析结论，可以得到：</a:t>
            </a:r>
            <a:endParaRPr lang="en-US" altLang="zh-CN"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06B4D815-0C8A-A119-A943-103FD658C96F}"/>
              </a:ext>
            </a:extLst>
          </p:cNvPr>
          <p:cNvPicPr>
            <a:picLocks noChangeAspect="1"/>
          </p:cNvPicPr>
          <p:nvPr/>
        </p:nvPicPr>
        <p:blipFill>
          <a:blip r:embed="rId3"/>
          <a:stretch>
            <a:fillRect/>
          </a:stretch>
        </p:blipFill>
        <p:spPr>
          <a:xfrm>
            <a:off x="864259" y="1502476"/>
            <a:ext cx="2032000" cy="266700"/>
          </a:xfrm>
          <a:prstGeom prst="rect">
            <a:avLst/>
          </a:prstGeom>
        </p:spPr>
      </p:pic>
      <p:pic>
        <p:nvPicPr>
          <p:cNvPr id="4" name="Picture 3">
            <a:extLst>
              <a:ext uri="{FF2B5EF4-FFF2-40B4-BE49-F238E27FC236}">
                <a16:creationId xmlns:a16="http://schemas.microsoft.com/office/drawing/2014/main" id="{504C1527-20DE-7C86-8B79-75F4FB071CFD}"/>
              </a:ext>
            </a:extLst>
          </p:cNvPr>
          <p:cNvPicPr>
            <a:picLocks noChangeAspect="1"/>
          </p:cNvPicPr>
          <p:nvPr/>
        </p:nvPicPr>
        <p:blipFill>
          <a:blip r:embed="rId4"/>
          <a:stretch>
            <a:fillRect/>
          </a:stretch>
        </p:blipFill>
        <p:spPr>
          <a:xfrm>
            <a:off x="3846284" y="1502476"/>
            <a:ext cx="2298700" cy="266700"/>
          </a:xfrm>
          <a:prstGeom prst="rect">
            <a:avLst/>
          </a:prstGeom>
        </p:spPr>
      </p:pic>
      <p:pic>
        <p:nvPicPr>
          <p:cNvPr id="5" name="Picture 4">
            <a:extLst>
              <a:ext uri="{FF2B5EF4-FFF2-40B4-BE49-F238E27FC236}">
                <a16:creationId xmlns:a16="http://schemas.microsoft.com/office/drawing/2014/main" id="{2C6047C6-CA61-CC52-EBFE-EDEFF8FB7E58}"/>
              </a:ext>
            </a:extLst>
          </p:cNvPr>
          <p:cNvPicPr>
            <a:picLocks noChangeAspect="1"/>
          </p:cNvPicPr>
          <p:nvPr/>
        </p:nvPicPr>
        <p:blipFill>
          <a:blip r:embed="rId5"/>
          <a:stretch>
            <a:fillRect/>
          </a:stretch>
        </p:blipFill>
        <p:spPr>
          <a:xfrm>
            <a:off x="9810585" y="1534226"/>
            <a:ext cx="622300" cy="203200"/>
          </a:xfrm>
          <a:prstGeom prst="rect">
            <a:avLst/>
          </a:prstGeom>
        </p:spPr>
      </p:pic>
      <p:pic>
        <p:nvPicPr>
          <p:cNvPr id="6" name="Picture 5">
            <a:extLst>
              <a:ext uri="{FF2B5EF4-FFF2-40B4-BE49-F238E27FC236}">
                <a16:creationId xmlns:a16="http://schemas.microsoft.com/office/drawing/2014/main" id="{D9E3291D-7513-45AB-8AB5-A79C250ECF37}"/>
              </a:ext>
            </a:extLst>
          </p:cNvPr>
          <p:cNvPicPr>
            <a:picLocks noChangeAspect="1"/>
          </p:cNvPicPr>
          <p:nvPr/>
        </p:nvPicPr>
        <p:blipFill>
          <a:blip r:embed="rId6"/>
          <a:stretch>
            <a:fillRect/>
          </a:stretch>
        </p:blipFill>
        <p:spPr>
          <a:xfrm>
            <a:off x="1340180" y="1872477"/>
            <a:ext cx="723900" cy="266700"/>
          </a:xfrm>
          <a:prstGeom prst="rect">
            <a:avLst/>
          </a:prstGeom>
        </p:spPr>
      </p:pic>
      <p:pic>
        <p:nvPicPr>
          <p:cNvPr id="7" name="Picture 6">
            <a:extLst>
              <a:ext uri="{FF2B5EF4-FFF2-40B4-BE49-F238E27FC236}">
                <a16:creationId xmlns:a16="http://schemas.microsoft.com/office/drawing/2014/main" id="{BFCC7CA2-ADC0-5D6C-E568-B8D3C7B549F9}"/>
              </a:ext>
            </a:extLst>
          </p:cNvPr>
          <p:cNvPicPr>
            <a:picLocks noChangeAspect="1"/>
          </p:cNvPicPr>
          <p:nvPr/>
        </p:nvPicPr>
        <p:blipFill>
          <a:blip r:embed="rId7"/>
          <a:stretch>
            <a:fillRect/>
          </a:stretch>
        </p:blipFill>
        <p:spPr>
          <a:xfrm>
            <a:off x="3293834" y="1847733"/>
            <a:ext cx="1701800" cy="342900"/>
          </a:xfrm>
          <a:prstGeom prst="rect">
            <a:avLst/>
          </a:prstGeom>
        </p:spPr>
      </p:pic>
      <p:pic>
        <p:nvPicPr>
          <p:cNvPr id="8" name="Picture 7">
            <a:extLst>
              <a:ext uri="{FF2B5EF4-FFF2-40B4-BE49-F238E27FC236}">
                <a16:creationId xmlns:a16="http://schemas.microsoft.com/office/drawing/2014/main" id="{FDCBE695-62F7-A430-F0A6-139AA8F2A727}"/>
              </a:ext>
            </a:extLst>
          </p:cNvPr>
          <p:cNvPicPr>
            <a:picLocks noChangeAspect="1"/>
          </p:cNvPicPr>
          <p:nvPr/>
        </p:nvPicPr>
        <p:blipFill>
          <a:blip r:embed="rId8"/>
          <a:stretch>
            <a:fillRect/>
          </a:stretch>
        </p:blipFill>
        <p:spPr>
          <a:xfrm>
            <a:off x="4339869" y="2213983"/>
            <a:ext cx="3289300" cy="355600"/>
          </a:xfrm>
          <a:prstGeom prst="rect">
            <a:avLst/>
          </a:prstGeom>
        </p:spPr>
      </p:pic>
      <p:pic>
        <p:nvPicPr>
          <p:cNvPr id="9" name="Picture 8">
            <a:extLst>
              <a:ext uri="{FF2B5EF4-FFF2-40B4-BE49-F238E27FC236}">
                <a16:creationId xmlns:a16="http://schemas.microsoft.com/office/drawing/2014/main" id="{4A609E66-545F-414D-478A-A0DB6ABC0245}"/>
              </a:ext>
            </a:extLst>
          </p:cNvPr>
          <p:cNvPicPr>
            <a:picLocks noChangeAspect="1"/>
          </p:cNvPicPr>
          <p:nvPr/>
        </p:nvPicPr>
        <p:blipFill>
          <a:blip r:embed="rId9"/>
          <a:stretch>
            <a:fillRect/>
          </a:stretch>
        </p:blipFill>
        <p:spPr>
          <a:xfrm>
            <a:off x="2896259" y="3090664"/>
            <a:ext cx="114300" cy="254000"/>
          </a:xfrm>
          <a:prstGeom prst="rect">
            <a:avLst/>
          </a:prstGeom>
        </p:spPr>
      </p:pic>
      <p:pic>
        <p:nvPicPr>
          <p:cNvPr id="10" name="Picture 9">
            <a:extLst>
              <a:ext uri="{FF2B5EF4-FFF2-40B4-BE49-F238E27FC236}">
                <a16:creationId xmlns:a16="http://schemas.microsoft.com/office/drawing/2014/main" id="{8D97ED1E-CA11-B510-3CE6-ECD5F7D1AAAD}"/>
              </a:ext>
            </a:extLst>
          </p:cNvPr>
          <p:cNvPicPr>
            <a:picLocks noChangeAspect="1"/>
          </p:cNvPicPr>
          <p:nvPr/>
        </p:nvPicPr>
        <p:blipFill>
          <a:blip r:embed="rId10"/>
          <a:stretch>
            <a:fillRect/>
          </a:stretch>
        </p:blipFill>
        <p:spPr>
          <a:xfrm>
            <a:off x="3662134" y="3085536"/>
            <a:ext cx="368300" cy="292100"/>
          </a:xfrm>
          <a:prstGeom prst="rect">
            <a:avLst/>
          </a:prstGeom>
        </p:spPr>
      </p:pic>
      <p:pic>
        <p:nvPicPr>
          <p:cNvPr id="11" name="Picture 10">
            <a:extLst>
              <a:ext uri="{FF2B5EF4-FFF2-40B4-BE49-F238E27FC236}">
                <a16:creationId xmlns:a16="http://schemas.microsoft.com/office/drawing/2014/main" id="{7ED6DDCE-2BEC-2E8D-0DC9-A4F88CED2FD9}"/>
              </a:ext>
            </a:extLst>
          </p:cNvPr>
          <p:cNvPicPr>
            <a:picLocks noChangeAspect="1"/>
          </p:cNvPicPr>
          <p:nvPr/>
        </p:nvPicPr>
        <p:blipFill>
          <a:blip r:embed="rId11"/>
          <a:stretch>
            <a:fillRect/>
          </a:stretch>
        </p:blipFill>
        <p:spPr>
          <a:xfrm>
            <a:off x="5879298" y="3098305"/>
            <a:ext cx="812800" cy="292100"/>
          </a:xfrm>
          <a:prstGeom prst="rect">
            <a:avLst/>
          </a:prstGeom>
        </p:spPr>
      </p:pic>
      <p:pic>
        <p:nvPicPr>
          <p:cNvPr id="15" name="Picture 14">
            <a:extLst>
              <a:ext uri="{FF2B5EF4-FFF2-40B4-BE49-F238E27FC236}">
                <a16:creationId xmlns:a16="http://schemas.microsoft.com/office/drawing/2014/main" id="{CB11A1E9-6120-2EA1-1FE2-EB97725B8C6C}"/>
              </a:ext>
            </a:extLst>
          </p:cNvPr>
          <p:cNvPicPr>
            <a:picLocks noChangeAspect="1"/>
          </p:cNvPicPr>
          <p:nvPr/>
        </p:nvPicPr>
        <p:blipFill>
          <a:blip r:embed="rId12"/>
          <a:stretch>
            <a:fillRect/>
          </a:stretch>
        </p:blipFill>
        <p:spPr>
          <a:xfrm>
            <a:off x="3379604" y="4363027"/>
            <a:ext cx="88900" cy="127000"/>
          </a:xfrm>
          <a:prstGeom prst="rect">
            <a:avLst/>
          </a:prstGeom>
        </p:spPr>
      </p:pic>
      <p:pic>
        <p:nvPicPr>
          <p:cNvPr id="16" name="Picture 15">
            <a:extLst>
              <a:ext uri="{FF2B5EF4-FFF2-40B4-BE49-F238E27FC236}">
                <a16:creationId xmlns:a16="http://schemas.microsoft.com/office/drawing/2014/main" id="{C0C7A9B3-5793-0A8D-1799-99C1F8E4929F}"/>
              </a:ext>
            </a:extLst>
          </p:cNvPr>
          <p:cNvPicPr>
            <a:picLocks noChangeAspect="1"/>
          </p:cNvPicPr>
          <p:nvPr/>
        </p:nvPicPr>
        <p:blipFill>
          <a:blip r:embed="rId13"/>
          <a:stretch>
            <a:fillRect/>
          </a:stretch>
        </p:blipFill>
        <p:spPr>
          <a:xfrm>
            <a:off x="4251325" y="4257575"/>
            <a:ext cx="4686300" cy="355600"/>
          </a:xfrm>
          <a:prstGeom prst="rect">
            <a:avLst/>
          </a:prstGeom>
        </p:spPr>
      </p:pic>
      <p:pic>
        <p:nvPicPr>
          <p:cNvPr id="17" name="Picture 16">
            <a:extLst>
              <a:ext uri="{FF2B5EF4-FFF2-40B4-BE49-F238E27FC236}">
                <a16:creationId xmlns:a16="http://schemas.microsoft.com/office/drawing/2014/main" id="{4CEC97E3-12AE-B56B-5897-896848C169D0}"/>
              </a:ext>
            </a:extLst>
          </p:cNvPr>
          <p:cNvPicPr>
            <a:picLocks noChangeAspect="1"/>
          </p:cNvPicPr>
          <p:nvPr/>
        </p:nvPicPr>
        <p:blipFill>
          <a:blip r:embed="rId14"/>
          <a:stretch>
            <a:fillRect/>
          </a:stretch>
        </p:blipFill>
        <p:spPr>
          <a:xfrm>
            <a:off x="3402798" y="5035680"/>
            <a:ext cx="4953000" cy="673100"/>
          </a:xfrm>
          <a:prstGeom prst="rect">
            <a:avLst/>
          </a:prstGeom>
        </p:spPr>
      </p:pic>
      <p:sp>
        <p:nvSpPr>
          <p:cNvPr id="19" name="TextBox 18">
            <a:extLst>
              <a:ext uri="{FF2B5EF4-FFF2-40B4-BE49-F238E27FC236}">
                <a16:creationId xmlns:a16="http://schemas.microsoft.com/office/drawing/2014/main" id="{9C1DA809-F803-878D-1263-3C36EFE28F11}"/>
              </a:ext>
            </a:extLst>
          </p:cNvPr>
          <p:cNvSpPr txBox="1"/>
          <p:nvPr/>
        </p:nvSpPr>
        <p:spPr>
          <a:xfrm>
            <a:off x="386996" y="5785258"/>
            <a:ext cx="11093804" cy="826573"/>
          </a:xfrm>
          <a:prstGeom prst="rect">
            <a:avLst/>
          </a:prstGeom>
          <a:noFill/>
        </p:spPr>
        <p:txBody>
          <a:bodyPr wrap="square">
            <a:spAutoFit/>
          </a:bodyPr>
          <a:lstStyle/>
          <a:p>
            <a:pPr>
              <a:lnSpc>
                <a:spcPct val="125000"/>
              </a:lnSpc>
              <a:spcBef>
                <a:spcPts val="1200"/>
              </a:spcBef>
            </a:pPr>
            <a:r>
              <a:rPr lang="en-CN" sz="2000" dirty="0">
                <a:latin typeface="Microsoft YaHei" panose="020B0503020204020204" pitchFamily="34" charset="-122"/>
                <a:ea typeface="Microsoft YaHei" panose="020B0503020204020204" pitchFamily="34" charset="-122"/>
              </a:rPr>
              <a:t>其中</a:t>
            </a:r>
            <a:r>
              <a:rPr lang="en-US" altLang="zh-CN" sz="2000" b="1" dirty="0">
                <a:latin typeface="Microsoft YaHei" panose="020B0503020204020204" pitchFamily="34" charset="-122"/>
                <a:ea typeface="Microsoft YaHei" panose="020B0503020204020204" pitchFamily="34" charset="-122"/>
              </a:rPr>
              <a:t>H</a:t>
            </a:r>
            <a:r>
              <a:rPr lang="en-CN" sz="2000" dirty="0">
                <a:latin typeface="Microsoft YaHei" panose="020B0503020204020204" pitchFamily="34" charset="-122"/>
                <a:ea typeface="Microsoft YaHei" panose="020B0503020204020204" pitchFamily="34" charset="-122"/>
              </a:rPr>
              <a:t>为海森矩阵（Hessian）。由于当</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时相当于移除</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z，可以线性近似移除</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z</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后的参数变化</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a:t>
            </a:r>
          </a:p>
        </p:txBody>
      </p:sp>
      <p:pic>
        <p:nvPicPr>
          <p:cNvPr id="20" name="Picture 19">
            <a:extLst>
              <a:ext uri="{FF2B5EF4-FFF2-40B4-BE49-F238E27FC236}">
                <a16:creationId xmlns:a16="http://schemas.microsoft.com/office/drawing/2014/main" id="{7A7609FE-5E36-4451-EDD9-7A160192006D}"/>
              </a:ext>
            </a:extLst>
          </p:cNvPr>
          <p:cNvPicPr>
            <a:picLocks noChangeAspect="1"/>
          </p:cNvPicPr>
          <p:nvPr/>
        </p:nvPicPr>
        <p:blipFill>
          <a:blip r:embed="rId15"/>
          <a:stretch>
            <a:fillRect/>
          </a:stretch>
        </p:blipFill>
        <p:spPr>
          <a:xfrm>
            <a:off x="5026087" y="5850848"/>
            <a:ext cx="787400" cy="317500"/>
          </a:xfrm>
          <a:prstGeom prst="rect">
            <a:avLst/>
          </a:prstGeom>
        </p:spPr>
      </p:pic>
      <p:pic>
        <p:nvPicPr>
          <p:cNvPr id="21" name="Picture 20">
            <a:extLst>
              <a:ext uri="{FF2B5EF4-FFF2-40B4-BE49-F238E27FC236}">
                <a16:creationId xmlns:a16="http://schemas.microsoft.com/office/drawing/2014/main" id="{1D938A8B-8F7A-7A95-25A0-474FED16C3E1}"/>
              </a:ext>
            </a:extLst>
          </p:cNvPr>
          <p:cNvPicPr>
            <a:picLocks noChangeAspect="1"/>
          </p:cNvPicPr>
          <p:nvPr/>
        </p:nvPicPr>
        <p:blipFill>
          <a:blip r:embed="rId16"/>
          <a:stretch>
            <a:fillRect/>
          </a:stretch>
        </p:blipFill>
        <p:spPr>
          <a:xfrm>
            <a:off x="1173452" y="6268931"/>
            <a:ext cx="2921000" cy="342900"/>
          </a:xfrm>
          <a:prstGeom prst="rect">
            <a:avLst/>
          </a:prstGeom>
        </p:spPr>
      </p:pic>
    </p:spTree>
    <p:extLst>
      <p:ext uri="{BB962C8B-B14F-4D97-AF65-F5344CB8AC3E}">
        <p14:creationId xmlns:p14="http://schemas.microsoft.com/office/powerpoint/2010/main" val="29086348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数据解释分析方法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41852"/>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基于                        ，通过如下解析解衡量在对训练语料 </a:t>
            </a:r>
            <a:r>
              <a:rPr lang="en-US" altLang="zh-CN" sz="2000" dirty="0">
                <a:latin typeface="Microsoft YaHei" panose="020B0503020204020204" pitchFamily="34" charset="-122"/>
                <a:ea typeface="Microsoft YaHei" panose="020B0503020204020204" pitchFamily="34" charset="-122"/>
              </a:rPr>
              <a:t>z</a:t>
            </a:r>
            <a:r>
              <a:rPr lang="zh-CN" altLang="en-US" sz="2000" dirty="0">
                <a:latin typeface="Microsoft YaHei" panose="020B0503020204020204" pitchFamily="34" charset="-122"/>
                <a:ea typeface="Microsoft YaHei" panose="020B0503020204020204" pitchFamily="34" charset="-122"/>
              </a:rPr>
              <a:t> 进行提权后，对测试点            的影响：</a:t>
            </a:r>
            <a:endParaRPr lang="en-US" altLang="zh-CN" dirty="0">
              <a:latin typeface="Microsoft YaHei" panose="020B0503020204020204" pitchFamily="34" charset="-122"/>
              <a:ea typeface="Microsoft YaHei" panose="020B0503020204020204" pitchFamily="34" charset="-122"/>
            </a:endParaRPr>
          </a:p>
        </p:txBody>
      </p:sp>
      <p:pic>
        <p:nvPicPr>
          <p:cNvPr id="12" name="Picture 11">
            <a:extLst>
              <a:ext uri="{FF2B5EF4-FFF2-40B4-BE49-F238E27FC236}">
                <a16:creationId xmlns:a16="http://schemas.microsoft.com/office/drawing/2014/main" id="{7FBEFB6A-7AD2-0622-D709-A5098BBCB225}"/>
              </a:ext>
            </a:extLst>
          </p:cNvPr>
          <p:cNvPicPr>
            <a:picLocks noChangeAspect="1"/>
          </p:cNvPicPr>
          <p:nvPr/>
        </p:nvPicPr>
        <p:blipFill>
          <a:blip r:embed="rId166"/>
          <a:stretch>
            <a:fillRect/>
          </a:stretch>
        </p:blipFill>
        <p:spPr>
          <a:xfrm>
            <a:off x="1149390" y="1130805"/>
            <a:ext cx="1397000" cy="279400"/>
          </a:xfrm>
          <a:prstGeom prst="rect">
            <a:avLst/>
          </a:prstGeom>
        </p:spPr>
      </p:pic>
      <p:pic>
        <p:nvPicPr>
          <p:cNvPr id="14" name="Picture 13">
            <a:extLst>
              <a:ext uri="{FF2B5EF4-FFF2-40B4-BE49-F238E27FC236}">
                <a16:creationId xmlns:a16="http://schemas.microsoft.com/office/drawing/2014/main" id="{57E21096-1DC7-9167-92BF-EBE53CE845FA}"/>
              </a:ext>
            </a:extLst>
          </p:cNvPr>
          <p:cNvPicPr>
            <a:picLocks noChangeAspect="1"/>
          </p:cNvPicPr>
          <p:nvPr/>
        </p:nvPicPr>
        <p:blipFill>
          <a:blip r:embed="rId167"/>
          <a:stretch>
            <a:fillRect/>
          </a:stretch>
        </p:blipFill>
        <p:spPr>
          <a:xfrm>
            <a:off x="9867405" y="1158663"/>
            <a:ext cx="431800" cy="165100"/>
          </a:xfrm>
          <a:prstGeom prst="rect">
            <a:avLst/>
          </a:prstGeom>
        </p:spPr>
      </p:pic>
      <p:grpSp>
        <p:nvGrpSpPr>
          <p:cNvPr id="18620" name="Group 18619" descr="\documentclass{article}&#10;\usepackage{amsmath, amsfonts , amssymb, bm}&#10;\pagestyle{empty}&#10;\begin{document}&#10;&#10;\begin{equation*}&#10;\label{eq:ch14-uploss}&#10;&#9;\begin{split}&#10;&#9;\mathcal{I}_{\text{up,loss}}(z,z_{\text{test}}) &amp;\overset{\text{def}}{=} \frac{d\mathcal{L}(z_{\text{test}},\hat{\theta}_{\epsilon,z})}{d\epsilon}\bigg |_{\epsilon=0}\\&#10;        &amp;=\nabla_{\theta}\mathcal{L}(z_{\text{test}},\hat{\theta})^\intercal\frac{d\hat{\theta}_{\epsilon,z}}{d\epsilon}\bigg |_{\epsilon=0}\\&#10;&#9;&amp;= -\nabla_{\theta}\mathcal{L}(z_{\text{test}},\hat{\theta})^\intercal \bm{H}^{-1}_{\hat{\theta}}\nabla_{\theta}\mathcal{L}(z,\hat{\theta})&#10;&#9;\end{split}&#10;\end{equation*}&#10;&#10;&#10;\end{document}" title="IguanaTex Vector Display">
            <a:extLst>
              <a:ext uri="{FF2B5EF4-FFF2-40B4-BE49-F238E27FC236}">
                <a16:creationId xmlns:a16="http://schemas.microsoft.com/office/drawing/2014/main" id="{A0F47213-3D94-2CA6-14BA-670546B25551}"/>
              </a:ext>
            </a:extLst>
          </p:cNvPr>
          <p:cNvGrpSpPr>
            <a:grpSpLocks noChangeAspect="1"/>
          </p:cNvGrpSpPr>
          <p:nvPr>
            <p:custDataLst>
              <p:tags r:id="rId1"/>
            </p:custDataLst>
          </p:nvPr>
        </p:nvGrpSpPr>
        <p:grpSpPr>
          <a:xfrm>
            <a:off x="3121891" y="1661226"/>
            <a:ext cx="5287255" cy="1903190"/>
            <a:chOff x="5814744" y="4412690"/>
            <a:chExt cx="5287255" cy="1903190"/>
          </a:xfrm>
        </p:grpSpPr>
        <p:sp>
          <p:nvSpPr>
            <p:cNvPr id="18513" name="Freeform 18512">
              <a:extLst>
                <a:ext uri="{FF2B5EF4-FFF2-40B4-BE49-F238E27FC236}">
                  <a16:creationId xmlns:a16="http://schemas.microsoft.com/office/drawing/2014/main" id="{B9D6C625-29BE-F76E-406C-EB7F85630FAC}"/>
                </a:ext>
              </a:extLst>
            </p:cNvPr>
            <p:cNvSpPr/>
            <p:nvPr>
              <p:custDataLst>
                <p:tags r:id="rId57"/>
              </p:custDataLst>
            </p:nvPr>
          </p:nvSpPr>
          <p:spPr>
            <a:xfrm>
              <a:off x="5814744" y="4653442"/>
              <a:ext cx="166760" cy="172833"/>
            </a:xfrm>
            <a:custGeom>
              <a:avLst/>
              <a:gdLst>
                <a:gd name="connsiteX0" fmla="*/ 96036 w 166760"/>
                <a:gd name="connsiteY0" fmla="*/ 90 h 172833"/>
                <a:gd name="connsiteX1" fmla="*/ 44919 w 166760"/>
                <a:gd name="connsiteY1" fmla="*/ 8188 h 172833"/>
                <a:gd name="connsiteX2" fmla="*/ 13288 w 166760"/>
                <a:gd name="connsiteY2" fmla="*/ 39566 h 172833"/>
                <a:gd name="connsiteX3" fmla="*/ 16071 w 166760"/>
                <a:gd name="connsiteY3" fmla="*/ 41590 h 172833"/>
                <a:gd name="connsiteX4" fmla="*/ 34797 w 166760"/>
                <a:gd name="connsiteY4" fmla="*/ 29697 h 172833"/>
                <a:gd name="connsiteX5" fmla="*/ 55547 w 166760"/>
                <a:gd name="connsiteY5" fmla="*/ 15526 h 172833"/>
                <a:gd name="connsiteX6" fmla="*/ 81105 w 166760"/>
                <a:gd name="connsiteY6" fmla="*/ 14008 h 172833"/>
                <a:gd name="connsiteX7" fmla="*/ 104133 w 166760"/>
                <a:gd name="connsiteY7" fmla="*/ 14008 h 172833"/>
                <a:gd name="connsiteX8" fmla="*/ 71743 w 166760"/>
                <a:gd name="connsiteY8" fmla="*/ 92960 h 172833"/>
                <a:gd name="connsiteX9" fmla="*/ 48209 w 166760"/>
                <a:gd name="connsiteY9" fmla="*/ 155969 h 172833"/>
                <a:gd name="connsiteX10" fmla="*/ 38593 w 166760"/>
                <a:gd name="connsiteY10" fmla="*/ 159006 h 172833"/>
                <a:gd name="connsiteX11" fmla="*/ 22398 w 166760"/>
                <a:gd name="connsiteY11" fmla="*/ 159006 h 172833"/>
                <a:gd name="connsiteX12" fmla="*/ 8480 w 166760"/>
                <a:gd name="connsiteY12" fmla="*/ 162802 h 172833"/>
                <a:gd name="connsiteX13" fmla="*/ 129 w 166760"/>
                <a:gd name="connsiteY13" fmla="*/ 171153 h 172833"/>
                <a:gd name="connsiteX14" fmla="*/ 5949 w 166760"/>
                <a:gd name="connsiteY14" fmla="*/ 172924 h 172833"/>
                <a:gd name="connsiteX15" fmla="*/ 92493 w 166760"/>
                <a:gd name="connsiteY15" fmla="*/ 172924 h 172833"/>
                <a:gd name="connsiteX16" fmla="*/ 144115 w 166760"/>
                <a:gd name="connsiteY16" fmla="*/ 141799 h 172833"/>
                <a:gd name="connsiteX17" fmla="*/ 141332 w 166760"/>
                <a:gd name="connsiteY17" fmla="*/ 140027 h 172833"/>
                <a:gd name="connsiteX18" fmla="*/ 122606 w 166760"/>
                <a:gd name="connsiteY18" fmla="*/ 152174 h 172833"/>
                <a:gd name="connsiteX19" fmla="*/ 107423 w 166760"/>
                <a:gd name="connsiteY19" fmla="*/ 159006 h 172833"/>
                <a:gd name="connsiteX20" fmla="*/ 59090 w 166760"/>
                <a:gd name="connsiteY20" fmla="*/ 159006 h 172833"/>
                <a:gd name="connsiteX21" fmla="*/ 93252 w 166760"/>
                <a:gd name="connsiteY21" fmla="*/ 84103 h 172833"/>
                <a:gd name="connsiteX22" fmla="*/ 116533 w 166760"/>
                <a:gd name="connsiteY22" fmla="*/ 16538 h 172833"/>
                <a:gd name="connsiteX23" fmla="*/ 123365 w 166760"/>
                <a:gd name="connsiteY23" fmla="*/ 14008 h 172833"/>
                <a:gd name="connsiteX24" fmla="*/ 144874 w 166760"/>
                <a:gd name="connsiteY24" fmla="*/ 14008 h 172833"/>
                <a:gd name="connsiteX25" fmla="*/ 158792 w 166760"/>
                <a:gd name="connsiteY25" fmla="*/ 10212 h 172833"/>
                <a:gd name="connsiteX26" fmla="*/ 166890 w 166760"/>
                <a:gd name="connsiteY26" fmla="*/ 1861 h 172833"/>
                <a:gd name="connsiteX27" fmla="*/ 161070 w 166760"/>
                <a:gd name="connsiteY27" fmla="*/ 90 h 172833"/>
                <a:gd name="connsiteX28" fmla="*/ 96036 w 166760"/>
                <a:gd name="connsiteY28" fmla="*/ 90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760" h="172833">
                  <a:moveTo>
                    <a:pt x="96036" y="90"/>
                  </a:moveTo>
                  <a:cubicBezTo>
                    <a:pt x="64657" y="90"/>
                    <a:pt x="50992" y="5910"/>
                    <a:pt x="44919" y="8188"/>
                  </a:cubicBezTo>
                  <a:cubicBezTo>
                    <a:pt x="19108" y="19069"/>
                    <a:pt x="13288" y="36276"/>
                    <a:pt x="13288" y="39566"/>
                  </a:cubicBezTo>
                  <a:cubicBezTo>
                    <a:pt x="13288" y="41337"/>
                    <a:pt x="14553" y="41590"/>
                    <a:pt x="16071" y="41590"/>
                  </a:cubicBezTo>
                  <a:cubicBezTo>
                    <a:pt x="20626" y="41590"/>
                    <a:pt x="32773" y="35264"/>
                    <a:pt x="34797" y="29697"/>
                  </a:cubicBezTo>
                  <a:cubicBezTo>
                    <a:pt x="37834" y="20081"/>
                    <a:pt x="38593" y="17804"/>
                    <a:pt x="55547" y="15526"/>
                  </a:cubicBezTo>
                  <a:cubicBezTo>
                    <a:pt x="64151" y="14514"/>
                    <a:pt x="72502" y="14008"/>
                    <a:pt x="81105" y="14008"/>
                  </a:cubicBezTo>
                  <a:lnTo>
                    <a:pt x="104133" y="14008"/>
                  </a:lnTo>
                  <a:cubicBezTo>
                    <a:pt x="88191" y="29444"/>
                    <a:pt x="80852" y="56520"/>
                    <a:pt x="71743" y="92960"/>
                  </a:cubicBezTo>
                  <a:cubicBezTo>
                    <a:pt x="64404" y="122820"/>
                    <a:pt x="58584" y="142558"/>
                    <a:pt x="48209" y="155969"/>
                  </a:cubicBezTo>
                  <a:cubicBezTo>
                    <a:pt x="45678" y="158753"/>
                    <a:pt x="45425" y="159006"/>
                    <a:pt x="38593" y="159006"/>
                  </a:cubicBezTo>
                  <a:lnTo>
                    <a:pt x="22398" y="159006"/>
                  </a:lnTo>
                  <a:cubicBezTo>
                    <a:pt x="17590" y="159006"/>
                    <a:pt x="14806" y="159006"/>
                    <a:pt x="8480" y="162802"/>
                  </a:cubicBezTo>
                  <a:cubicBezTo>
                    <a:pt x="5696" y="164320"/>
                    <a:pt x="129" y="168622"/>
                    <a:pt x="129" y="171153"/>
                  </a:cubicBezTo>
                  <a:cubicBezTo>
                    <a:pt x="129" y="172671"/>
                    <a:pt x="382" y="172924"/>
                    <a:pt x="5949" y="172924"/>
                  </a:cubicBezTo>
                  <a:lnTo>
                    <a:pt x="92493" y="172924"/>
                  </a:lnTo>
                  <a:cubicBezTo>
                    <a:pt x="122100" y="172924"/>
                    <a:pt x="144115" y="150908"/>
                    <a:pt x="144115" y="141799"/>
                  </a:cubicBezTo>
                  <a:cubicBezTo>
                    <a:pt x="144115" y="140027"/>
                    <a:pt x="142091" y="140027"/>
                    <a:pt x="141332" y="140027"/>
                  </a:cubicBezTo>
                  <a:cubicBezTo>
                    <a:pt x="137030" y="140027"/>
                    <a:pt x="125136" y="145847"/>
                    <a:pt x="122606" y="152174"/>
                  </a:cubicBezTo>
                  <a:cubicBezTo>
                    <a:pt x="120835" y="157488"/>
                    <a:pt x="120075" y="159006"/>
                    <a:pt x="107423" y="159006"/>
                  </a:cubicBezTo>
                  <a:lnTo>
                    <a:pt x="59090" y="159006"/>
                  </a:lnTo>
                  <a:cubicBezTo>
                    <a:pt x="77057" y="143570"/>
                    <a:pt x="84648" y="118518"/>
                    <a:pt x="93252" y="84103"/>
                  </a:cubicBezTo>
                  <a:cubicBezTo>
                    <a:pt x="100084" y="56520"/>
                    <a:pt x="106158" y="31974"/>
                    <a:pt x="116533" y="16538"/>
                  </a:cubicBezTo>
                  <a:cubicBezTo>
                    <a:pt x="118051" y="14261"/>
                    <a:pt x="118304" y="14008"/>
                    <a:pt x="123365" y="14008"/>
                  </a:cubicBezTo>
                  <a:lnTo>
                    <a:pt x="144874" y="14008"/>
                  </a:lnTo>
                  <a:cubicBezTo>
                    <a:pt x="149935" y="14008"/>
                    <a:pt x="152213" y="14008"/>
                    <a:pt x="158792" y="10212"/>
                  </a:cubicBezTo>
                  <a:cubicBezTo>
                    <a:pt x="161070" y="8947"/>
                    <a:pt x="166890" y="4898"/>
                    <a:pt x="166890" y="1861"/>
                  </a:cubicBezTo>
                  <a:cubicBezTo>
                    <a:pt x="166890" y="343"/>
                    <a:pt x="166637" y="90"/>
                    <a:pt x="161070" y="90"/>
                  </a:cubicBezTo>
                  <a:lnTo>
                    <a:pt x="96036" y="90"/>
                  </a:lnTo>
                  <a:close/>
                </a:path>
              </a:pathLst>
            </a:custGeom>
            <a:solidFill>
              <a:srgbClr val="000000"/>
            </a:solidFill>
            <a:ln w="25385" cap="flat">
              <a:noFill/>
              <a:prstDash val="solid"/>
              <a:miter/>
            </a:ln>
          </p:spPr>
          <p:txBody>
            <a:bodyPr rtlCol="0" anchor="ctr"/>
            <a:lstStyle/>
            <a:p>
              <a:endParaRPr lang="en-CN"/>
            </a:p>
          </p:txBody>
        </p:sp>
        <p:sp>
          <p:nvSpPr>
            <p:cNvPr id="18514" name="Freeform 18513">
              <a:extLst>
                <a:ext uri="{FF2B5EF4-FFF2-40B4-BE49-F238E27FC236}">
                  <a16:creationId xmlns:a16="http://schemas.microsoft.com/office/drawing/2014/main" id="{B736014A-067A-9171-C4C8-935887AB143B}"/>
                </a:ext>
              </a:extLst>
            </p:cNvPr>
            <p:cNvSpPr/>
            <p:nvPr>
              <p:custDataLst>
                <p:tags r:id="rId58"/>
              </p:custDataLst>
            </p:nvPr>
          </p:nvSpPr>
          <p:spPr>
            <a:xfrm>
              <a:off x="5968173" y="4786116"/>
              <a:ext cx="94944" cy="79888"/>
            </a:xfrm>
            <a:custGeom>
              <a:avLst/>
              <a:gdLst>
                <a:gd name="connsiteX0" fmla="*/ 54515 w 94944"/>
                <a:gd name="connsiteY0" fmla="*/ 2040 h 79888"/>
                <a:gd name="connsiteX1" fmla="*/ 54515 w 94944"/>
                <a:gd name="connsiteY1" fmla="*/ 8417 h 79888"/>
                <a:gd name="connsiteX2" fmla="*/ 67800 w 94944"/>
                <a:gd name="connsiteY2" fmla="*/ 18336 h 79888"/>
                <a:gd name="connsiteX3" fmla="*/ 67800 w 94944"/>
                <a:gd name="connsiteY3" fmla="*/ 48627 h 79888"/>
                <a:gd name="connsiteX4" fmla="*/ 44241 w 94944"/>
                <a:gd name="connsiteY4" fmla="*/ 75020 h 79888"/>
                <a:gd name="connsiteX5" fmla="*/ 27413 w 94944"/>
                <a:gd name="connsiteY5" fmla="*/ 58369 h 79888"/>
                <a:gd name="connsiteX6" fmla="*/ 27413 w 94944"/>
                <a:gd name="connsiteY6" fmla="*/ 92 h 79888"/>
                <a:gd name="connsiteX7" fmla="*/ 135 w 94944"/>
                <a:gd name="connsiteY7" fmla="*/ 2040 h 79888"/>
                <a:gd name="connsiteX8" fmla="*/ 135 w 94944"/>
                <a:gd name="connsiteY8" fmla="*/ 8417 h 79888"/>
                <a:gd name="connsiteX9" fmla="*/ 13420 w 94944"/>
                <a:gd name="connsiteY9" fmla="*/ 24713 h 79888"/>
                <a:gd name="connsiteX10" fmla="*/ 13420 w 94944"/>
                <a:gd name="connsiteY10" fmla="*/ 51284 h 79888"/>
                <a:gd name="connsiteX11" fmla="*/ 43001 w 94944"/>
                <a:gd name="connsiteY11" fmla="*/ 79980 h 79888"/>
                <a:gd name="connsiteX12" fmla="*/ 68332 w 94944"/>
                <a:gd name="connsiteY12" fmla="*/ 65100 h 79888"/>
                <a:gd name="connsiteX13" fmla="*/ 68509 w 94944"/>
                <a:gd name="connsiteY13" fmla="*/ 65100 h 79888"/>
                <a:gd name="connsiteX14" fmla="*/ 68509 w 94944"/>
                <a:gd name="connsiteY14" fmla="*/ 79980 h 79888"/>
                <a:gd name="connsiteX15" fmla="*/ 95079 w 94944"/>
                <a:gd name="connsiteY15" fmla="*/ 78208 h 79888"/>
                <a:gd name="connsiteX16" fmla="*/ 95079 w 94944"/>
                <a:gd name="connsiteY16" fmla="*/ 71831 h 79888"/>
                <a:gd name="connsiteX17" fmla="*/ 81794 w 94944"/>
                <a:gd name="connsiteY17" fmla="*/ 61912 h 79888"/>
                <a:gd name="connsiteX18" fmla="*/ 81794 w 94944"/>
                <a:gd name="connsiteY18" fmla="*/ 92 h 79888"/>
                <a:gd name="connsiteX19" fmla="*/ 54515 w 94944"/>
                <a:gd name="connsiteY19" fmla="*/ 2040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4944" h="79888">
                  <a:moveTo>
                    <a:pt x="54515" y="2040"/>
                  </a:moveTo>
                  <a:lnTo>
                    <a:pt x="54515" y="8417"/>
                  </a:lnTo>
                  <a:cubicBezTo>
                    <a:pt x="66383" y="8417"/>
                    <a:pt x="67800" y="9657"/>
                    <a:pt x="67800" y="18336"/>
                  </a:cubicBezTo>
                  <a:lnTo>
                    <a:pt x="67800" y="48627"/>
                  </a:lnTo>
                  <a:cubicBezTo>
                    <a:pt x="67800" y="64215"/>
                    <a:pt x="57704" y="75020"/>
                    <a:pt x="44241" y="75020"/>
                  </a:cubicBezTo>
                  <a:cubicBezTo>
                    <a:pt x="28122" y="75020"/>
                    <a:pt x="27413" y="67403"/>
                    <a:pt x="27413" y="58369"/>
                  </a:cubicBezTo>
                  <a:lnTo>
                    <a:pt x="27413" y="92"/>
                  </a:lnTo>
                  <a:lnTo>
                    <a:pt x="135" y="2040"/>
                  </a:lnTo>
                  <a:lnTo>
                    <a:pt x="135" y="8417"/>
                  </a:lnTo>
                  <a:cubicBezTo>
                    <a:pt x="13420" y="8417"/>
                    <a:pt x="13420" y="8948"/>
                    <a:pt x="13420" y="24713"/>
                  </a:cubicBezTo>
                  <a:lnTo>
                    <a:pt x="13420" y="51284"/>
                  </a:lnTo>
                  <a:cubicBezTo>
                    <a:pt x="13420" y="63506"/>
                    <a:pt x="13420" y="79980"/>
                    <a:pt x="43001" y="79980"/>
                  </a:cubicBezTo>
                  <a:cubicBezTo>
                    <a:pt x="46898" y="79980"/>
                    <a:pt x="59829" y="79980"/>
                    <a:pt x="68332" y="65100"/>
                  </a:cubicBezTo>
                  <a:lnTo>
                    <a:pt x="68509" y="65100"/>
                  </a:lnTo>
                  <a:lnTo>
                    <a:pt x="68509" y="79980"/>
                  </a:lnTo>
                  <a:lnTo>
                    <a:pt x="95079" y="78208"/>
                  </a:lnTo>
                  <a:lnTo>
                    <a:pt x="95079" y="71831"/>
                  </a:lnTo>
                  <a:cubicBezTo>
                    <a:pt x="83211" y="71831"/>
                    <a:pt x="81794" y="70592"/>
                    <a:pt x="81794" y="61912"/>
                  </a:cubicBezTo>
                  <a:lnTo>
                    <a:pt x="81794" y="92"/>
                  </a:lnTo>
                  <a:lnTo>
                    <a:pt x="54515" y="2040"/>
                  </a:lnTo>
                  <a:close/>
                </a:path>
              </a:pathLst>
            </a:custGeom>
            <a:solidFill>
              <a:srgbClr val="000000"/>
            </a:solidFill>
            <a:ln w="25385" cap="flat">
              <a:noFill/>
              <a:prstDash val="solid"/>
              <a:miter/>
            </a:ln>
          </p:spPr>
          <p:txBody>
            <a:bodyPr rtlCol="0" anchor="ctr"/>
            <a:lstStyle/>
            <a:p>
              <a:endParaRPr lang="en-CN"/>
            </a:p>
          </p:txBody>
        </p:sp>
        <p:sp>
          <p:nvSpPr>
            <p:cNvPr id="18515" name="Freeform 18514">
              <a:extLst>
                <a:ext uri="{FF2B5EF4-FFF2-40B4-BE49-F238E27FC236}">
                  <a16:creationId xmlns:a16="http://schemas.microsoft.com/office/drawing/2014/main" id="{23B0EEE1-42D1-2F17-4312-D9F404F3EB27}"/>
                </a:ext>
              </a:extLst>
            </p:cNvPr>
            <p:cNvSpPr/>
            <p:nvPr>
              <p:custDataLst>
                <p:tags r:id="rId59"/>
              </p:custDataLst>
            </p:nvPr>
          </p:nvSpPr>
          <p:spPr>
            <a:xfrm>
              <a:off x="6079052" y="4786116"/>
              <a:ext cx="94767" cy="112481"/>
            </a:xfrm>
            <a:custGeom>
              <a:avLst/>
              <a:gdLst>
                <a:gd name="connsiteX0" fmla="*/ 40703 w 94767"/>
                <a:gd name="connsiteY0" fmla="*/ 106196 h 112481"/>
                <a:gd name="connsiteX1" fmla="*/ 27418 w 94767"/>
                <a:gd name="connsiteY1" fmla="*/ 98579 h 112481"/>
                <a:gd name="connsiteX2" fmla="*/ 27418 w 94767"/>
                <a:gd name="connsiteY2" fmla="*/ 69706 h 112481"/>
                <a:gd name="connsiteX3" fmla="*/ 51508 w 94767"/>
                <a:gd name="connsiteY3" fmla="*/ 79980 h 112481"/>
                <a:gd name="connsiteX4" fmla="*/ 94907 w 94767"/>
                <a:gd name="connsiteY4" fmla="*/ 39947 h 112481"/>
                <a:gd name="connsiteX5" fmla="*/ 54343 w 94767"/>
                <a:gd name="connsiteY5" fmla="*/ 92 h 112481"/>
                <a:gd name="connsiteX6" fmla="*/ 26709 w 94767"/>
                <a:gd name="connsiteY6" fmla="*/ 10897 h 112481"/>
                <a:gd name="connsiteX7" fmla="*/ 26709 w 94767"/>
                <a:gd name="connsiteY7" fmla="*/ 92 h 112481"/>
                <a:gd name="connsiteX8" fmla="*/ 139 w 94767"/>
                <a:gd name="connsiteY8" fmla="*/ 2040 h 112481"/>
                <a:gd name="connsiteX9" fmla="*/ 139 w 94767"/>
                <a:gd name="connsiteY9" fmla="*/ 8417 h 112481"/>
                <a:gd name="connsiteX10" fmla="*/ 13424 w 94767"/>
                <a:gd name="connsiteY10" fmla="*/ 16742 h 112481"/>
                <a:gd name="connsiteX11" fmla="*/ 13424 w 94767"/>
                <a:gd name="connsiteY11" fmla="*/ 98579 h 112481"/>
                <a:gd name="connsiteX12" fmla="*/ 139 w 94767"/>
                <a:gd name="connsiteY12" fmla="*/ 106196 h 112481"/>
                <a:gd name="connsiteX13" fmla="*/ 139 w 94767"/>
                <a:gd name="connsiteY13" fmla="*/ 112573 h 112481"/>
                <a:gd name="connsiteX14" fmla="*/ 20332 w 94767"/>
                <a:gd name="connsiteY14" fmla="*/ 111864 h 112481"/>
                <a:gd name="connsiteX15" fmla="*/ 40703 w 94767"/>
                <a:gd name="connsiteY15" fmla="*/ 112573 h 112481"/>
                <a:gd name="connsiteX16" fmla="*/ 40703 w 94767"/>
                <a:gd name="connsiteY16" fmla="*/ 106196 h 112481"/>
                <a:gd name="connsiteX17" fmla="*/ 27418 w 94767"/>
                <a:gd name="connsiteY17" fmla="*/ 19222 h 112481"/>
                <a:gd name="connsiteX18" fmla="*/ 52394 w 94767"/>
                <a:gd name="connsiteY18" fmla="*/ 5760 h 112481"/>
                <a:gd name="connsiteX19" fmla="*/ 78787 w 94767"/>
                <a:gd name="connsiteY19" fmla="*/ 39947 h 112481"/>
                <a:gd name="connsiteX20" fmla="*/ 50446 w 94767"/>
                <a:gd name="connsiteY20" fmla="*/ 75020 h 112481"/>
                <a:gd name="connsiteX21" fmla="*/ 27418 w 94767"/>
                <a:gd name="connsiteY21" fmla="*/ 60318 h 112481"/>
                <a:gd name="connsiteX22" fmla="*/ 27418 w 94767"/>
                <a:gd name="connsiteY22" fmla="*/ 19222 h 112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767" h="112481">
                  <a:moveTo>
                    <a:pt x="40703" y="106196"/>
                  </a:moveTo>
                  <a:cubicBezTo>
                    <a:pt x="29189" y="106196"/>
                    <a:pt x="27418" y="106196"/>
                    <a:pt x="27418" y="98579"/>
                  </a:cubicBezTo>
                  <a:lnTo>
                    <a:pt x="27418" y="69706"/>
                  </a:lnTo>
                  <a:cubicBezTo>
                    <a:pt x="28304" y="70592"/>
                    <a:pt x="36629" y="79980"/>
                    <a:pt x="51508" y="79980"/>
                  </a:cubicBezTo>
                  <a:cubicBezTo>
                    <a:pt x="74890" y="79980"/>
                    <a:pt x="94907" y="62443"/>
                    <a:pt x="94907" y="39947"/>
                  </a:cubicBezTo>
                  <a:cubicBezTo>
                    <a:pt x="94907" y="18159"/>
                    <a:pt x="76839" y="92"/>
                    <a:pt x="54343" y="92"/>
                  </a:cubicBezTo>
                  <a:cubicBezTo>
                    <a:pt x="44246" y="92"/>
                    <a:pt x="33972" y="3811"/>
                    <a:pt x="26709" y="10897"/>
                  </a:cubicBezTo>
                  <a:lnTo>
                    <a:pt x="26709" y="92"/>
                  </a:lnTo>
                  <a:lnTo>
                    <a:pt x="139" y="2040"/>
                  </a:lnTo>
                  <a:lnTo>
                    <a:pt x="139" y="8417"/>
                  </a:lnTo>
                  <a:cubicBezTo>
                    <a:pt x="12538" y="8417"/>
                    <a:pt x="13424" y="9303"/>
                    <a:pt x="13424" y="16742"/>
                  </a:cubicBezTo>
                  <a:lnTo>
                    <a:pt x="13424" y="98579"/>
                  </a:lnTo>
                  <a:cubicBezTo>
                    <a:pt x="13424" y="106196"/>
                    <a:pt x="11653" y="106196"/>
                    <a:pt x="139" y="106196"/>
                  </a:cubicBezTo>
                  <a:lnTo>
                    <a:pt x="139" y="112573"/>
                  </a:lnTo>
                  <a:cubicBezTo>
                    <a:pt x="493" y="112573"/>
                    <a:pt x="12893" y="111864"/>
                    <a:pt x="20332" y="111864"/>
                  </a:cubicBezTo>
                  <a:cubicBezTo>
                    <a:pt x="26886" y="111864"/>
                    <a:pt x="39109" y="112396"/>
                    <a:pt x="40703" y="112573"/>
                  </a:cubicBezTo>
                  <a:lnTo>
                    <a:pt x="40703" y="106196"/>
                  </a:lnTo>
                  <a:close/>
                  <a:moveTo>
                    <a:pt x="27418" y="19222"/>
                  </a:moveTo>
                  <a:cubicBezTo>
                    <a:pt x="32732" y="10365"/>
                    <a:pt x="43006" y="5760"/>
                    <a:pt x="52394" y="5760"/>
                  </a:cubicBezTo>
                  <a:cubicBezTo>
                    <a:pt x="67273" y="5760"/>
                    <a:pt x="78787" y="21348"/>
                    <a:pt x="78787" y="39947"/>
                  </a:cubicBezTo>
                  <a:cubicBezTo>
                    <a:pt x="78787" y="60141"/>
                    <a:pt x="65502" y="75020"/>
                    <a:pt x="50446" y="75020"/>
                  </a:cubicBezTo>
                  <a:cubicBezTo>
                    <a:pt x="34858" y="75020"/>
                    <a:pt x="27949" y="61380"/>
                    <a:pt x="27418" y="60318"/>
                  </a:cubicBezTo>
                  <a:lnTo>
                    <a:pt x="27418" y="19222"/>
                  </a:lnTo>
                  <a:close/>
                </a:path>
              </a:pathLst>
            </a:custGeom>
            <a:solidFill>
              <a:srgbClr val="000000"/>
            </a:solidFill>
            <a:ln w="25385" cap="flat">
              <a:noFill/>
              <a:prstDash val="solid"/>
              <a:miter/>
            </a:ln>
          </p:spPr>
          <p:txBody>
            <a:bodyPr rtlCol="0" anchor="ctr"/>
            <a:lstStyle/>
            <a:p>
              <a:endParaRPr lang="en-CN"/>
            </a:p>
          </p:txBody>
        </p:sp>
        <p:sp>
          <p:nvSpPr>
            <p:cNvPr id="18516" name="Freeform 18515">
              <a:extLst>
                <a:ext uri="{FF2B5EF4-FFF2-40B4-BE49-F238E27FC236}">
                  <a16:creationId xmlns:a16="http://schemas.microsoft.com/office/drawing/2014/main" id="{C2BAF9A0-9443-C080-4C94-E869822A0CFE}"/>
                </a:ext>
              </a:extLst>
            </p:cNvPr>
            <p:cNvSpPr/>
            <p:nvPr>
              <p:custDataLst>
                <p:tags r:id="rId60"/>
              </p:custDataLst>
            </p:nvPr>
          </p:nvSpPr>
          <p:spPr>
            <a:xfrm>
              <a:off x="6200559" y="4843862"/>
              <a:ext cx="22496" cy="54734"/>
            </a:xfrm>
            <a:custGeom>
              <a:avLst/>
              <a:gdLst>
                <a:gd name="connsiteX0" fmla="*/ 17680 w 22496"/>
                <a:gd name="connsiteY0" fmla="*/ 17628 h 54734"/>
                <a:gd name="connsiteX1" fmla="*/ 3863 w 22496"/>
                <a:gd name="connsiteY1" fmla="*/ 50044 h 54734"/>
                <a:gd name="connsiteX2" fmla="*/ 2623 w 22496"/>
                <a:gd name="connsiteY2" fmla="*/ 52169 h 54734"/>
                <a:gd name="connsiteX3" fmla="*/ 5103 w 22496"/>
                <a:gd name="connsiteY3" fmla="*/ 54826 h 54734"/>
                <a:gd name="connsiteX4" fmla="*/ 22640 w 22496"/>
                <a:gd name="connsiteY4" fmla="*/ 19399 h 54734"/>
                <a:gd name="connsiteX5" fmla="*/ 10240 w 22496"/>
                <a:gd name="connsiteY5" fmla="*/ 92 h 54734"/>
                <a:gd name="connsiteX6" fmla="*/ 143 w 22496"/>
                <a:gd name="connsiteY6" fmla="*/ 10365 h 54734"/>
                <a:gd name="connsiteX7" fmla="*/ 10417 w 22496"/>
                <a:gd name="connsiteY7" fmla="*/ 20462 h 54734"/>
                <a:gd name="connsiteX8" fmla="*/ 17680 w 22496"/>
                <a:gd name="connsiteY8" fmla="*/ 17628 h 54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6" h="54734">
                  <a:moveTo>
                    <a:pt x="17680" y="17628"/>
                  </a:moveTo>
                  <a:cubicBezTo>
                    <a:pt x="17680" y="22588"/>
                    <a:pt x="17680" y="37467"/>
                    <a:pt x="3863" y="50044"/>
                  </a:cubicBezTo>
                  <a:cubicBezTo>
                    <a:pt x="3155" y="50752"/>
                    <a:pt x="2623" y="51284"/>
                    <a:pt x="2623" y="52169"/>
                  </a:cubicBezTo>
                  <a:cubicBezTo>
                    <a:pt x="2623" y="53232"/>
                    <a:pt x="3863" y="54826"/>
                    <a:pt x="5103" y="54826"/>
                  </a:cubicBezTo>
                  <a:cubicBezTo>
                    <a:pt x="7406" y="54826"/>
                    <a:pt x="22640" y="40833"/>
                    <a:pt x="22640" y="19399"/>
                  </a:cubicBezTo>
                  <a:cubicBezTo>
                    <a:pt x="22640" y="8771"/>
                    <a:pt x="18566" y="92"/>
                    <a:pt x="10240" y="92"/>
                  </a:cubicBezTo>
                  <a:cubicBezTo>
                    <a:pt x="4040" y="92"/>
                    <a:pt x="143" y="4874"/>
                    <a:pt x="143" y="10365"/>
                  </a:cubicBezTo>
                  <a:cubicBezTo>
                    <a:pt x="143" y="14617"/>
                    <a:pt x="2978" y="20462"/>
                    <a:pt x="10417" y="20462"/>
                  </a:cubicBezTo>
                  <a:cubicBezTo>
                    <a:pt x="14846" y="20462"/>
                    <a:pt x="17503" y="17805"/>
                    <a:pt x="17680" y="17628"/>
                  </a:cubicBezTo>
                  <a:close/>
                </a:path>
              </a:pathLst>
            </a:custGeom>
            <a:solidFill>
              <a:srgbClr val="000000"/>
            </a:solidFill>
            <a:ln w="25385" cap="flat">
              <a:noFill/>
              <a:prstDash val="solid"/>
              <a:miter/>
            </a:ln>
          </p:spPr>
          <p:txBody>
            <a:bodyPr rtlCol="0" anchor="ctr"/>
            <a:lstStyle/>
            <a:p>
              <a:endParaRPr lang="en-CN"/>
            </a:p>
          </p:txBody>
        </p:sp>
        <p:sp>
          <p:nvSpPr>
            <p:cNvPr id="18517" name="Freeform 18516">
              <a:extLst>
                <a:ext uri="{FF2B5EF4-FFF2-40B4-BE49-F238E27FC236}">
                  <a16:creationId xmlns:a16="http://schemas.microsoft.com/office/drawing/2014/main" id="{ADCBCA98-4D8E-8AF0-D718-1531E3D591DE}"/>
                </a:ext>
              </a:extLst>
            </p:cNvPr>
            <p:cNvSpPr/>
            <p:nvPr>
              <p:custDataLst>
                <p:tags r:id="rId61"/>
              </p:custDataLst>
            </p:nvPr>
          </p:nvSpPr>
          <p:spPr>
            <a:xfrm>
              <a:off x="6249345" y="4741301"/>
              <a:ext cx="39855" cy="122932"/>
            </a:xfrm>
            <a:custGeom>
              <a:avLst/>
              <a:gdLst>
                <a:gd name="connsiteX0" fmla="*/ 26716 w 39855"/>
                <a:gd name="connsiteY0" fmla="*/ 92 h 122932"/>
                <a:gd name="connsiteX1" fmla="*/ 146 w 39855"/>
                <a:gd name="connsiteY1" fmla="*/ 2040 h 122932"/>
                <a:gd name="connsiteX2" fmla="*/ 146 w 39855"/>
                <a:gd name="connsiteY2" fmla="*/ 8417 h 122932"/>
                <a:gd name="connsiteX3" fmla="*/ 13431 w 39855"/>
                <a:gd name="connsiteY3" fmla="*/ 18337 h 122932"/>
                <a:gd name="connsiteX4" fmla="*/ 13431 w 39855"/>
                <a:gd name="connsiteY4" fmla="*/ 109030 h 122932"/>
                <a:gd name="connsiteX5" fmla="*/ 146 w 39855"/>
                <a:gd name="connsiteY5" fmla="*/ 116647 h 122932"/>
                <a:gd name="connsiteX6" fmla="*/ 146 w 39855"/>
                <a:gd name="connsiteY6" fmla="*/ 123024 h 122932"/>
                <a:gd name="connsiteX7" fmla="*/ 19985 w 39855"/>
                <a:gd name="connsiteY7" fmla="*/ 122315 h 122932"/>
                <a:gd name="connsiteX8" fmla="*/ 40001 w 39855"/>
                <a:gd name="connsiteY8" fmla="*/ 123024 h 122932"/>
                <a:gd name="connsiteX9" fmla="*/ 40001 w 39855"/>
                <a:gd name="connsiteY9" fmla="*/ 116647 h 122932"/>
                <a:gd name="connsiteX10" fmla="*/ 26716 w 39855"/>
                <a:gd name="connsiteY10" fmla="*/ 109030 h 122932"/>
                <a:gd name="connsiteX11" fmla="*/ 26716 w 39855"/>
                <a:gd name="connsiteY11" fmla="*/ 92 h 122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855" h="122932">
                  <a:moveTo>
                    <a:pt x="26716" y="92"/>
                  </a:moveTo>
                  <a:lnTo>
                    <a:pt x="146" y="2040"/>
                  </a:lnTo>
                  <a:lnTo>
                    <a:pt x="146" y="8417"/>
                  </a:lnTo>
                  <a:cubicBezTo>
                    <a:pt x="12014" y="8417"/>
                    <a:pt x="13431" y="9657"/>
                    <a:pt x="13431" y="18337"/>
                  </a:cubicBezTo>
                  <a:lnTo>
                    <a:pt x="13431" y="109030"/>
                  </a:lnTo>
                  <a:cubicBezTo>
                    <a:pt x="13431" y="116647"/>
                    <a:pt x="11659" y="116647"/>
                    <a:pt x="146" y="116647"/>
                  </a:cubicBezTo>
                  <a:lnTo>
                    <a:pt x="146" y="123024"/>
                  </a:lnTo>
                  <a:cubicBezTo>
                    <a:pt x="500" y="123024"/>
                    <a:pt x="12899" y="122315"/>
                    <a:pt x="19985" y="122315"/>
                  </a:cubicBezTo>
                  <a:cubicBezTo>
                    <a:pt x="26716" y="122315"/>
                    <a:pt x="33270" y="122492"/>
                    <a:pt x="40001" y="123024"/>
                  </a:cubicBezTo>
                  <a:lnTo>
                    <a:pt x="40001" y="116647"/>
                  </a:lnTo>
                  <a:cubicBezTo>
                    <a:pt x="28487" y="116647"/>
                    <a:pt x="26716" y="116647"/>
                    <a:pt x="26716" y="109030"/>
                  </a:cubicBezTo>
                  <a:lnTo>
                    <a:pt x="26716" y="92"/>
                  </a:lnTo>
                  <a:close/>
                </a:path>
              </a:pathLst>
            </a:custGeom>
            <a:solidFill>
              <a:srgbClr val="000000"/>
            </a:solidFill>
            <a:ln w="25385" cap="flat">
              <a:noFill/>
              <a:prstDash val="solid"/>
              <a:miter/>
            </a:ln>
          </p:spPr>
          <p:txBody>
            <a:bodyPr rtlCol="0" anchor="ctr"/>
            <a:lstStyle/>
            <a:p>
              <a:endParaRPr lang="en-CN"/>
            </a:p>
          </p:txBody>
        </p:sp>
        <p:sp>
          <p:nvSpPr>
            <p:cNvPr id="18518" name="Freeform 18517">
              <a:extLst>
                <a:ext uri="{FF2B5EF4-FFF2-40B4-BE49-F238E27FC236}">
                  <a16:creationId xmlns:a16="http://schemas.microsoft.com/office/drawing/2014/main" id="{15E45BFE-F128-2956-34A7-FAABCA8D11F3}"/>
                </a:ext>
              </a:extLst>
            </p:cNvPr>
            <p:cNvSpPr/>
            <p:nvPr>
              <p:custDataLst>
                <p:tags r:id="rId62"/>
              </p:custDataLst>
            </p:nvPr>
          </p:nvSpPr>
          <p:spPr>
            <a:xfrm>
              <a:off x="6303622" y="4785231"/>
              <a:ext cx="86796" cy="80773"/>
            </a:xfrm>
            <a:custGeom>
              <a:avLst/>
              <a:gdLst>
                <a:gd name="connsiteX0" fmla="*/ 86944 w 86796"/>
                <a:gd name="connsiteY0" fmla="*/ 41364 h 80773"/>
                <a:gd name="connsiteX1" fmla="*/ 43546 w 86796"/>
                <a:gd name="connsiteY1" fmla="*/ 92 h 80773"/>
                <a:gd name="connsiteX2" fmla="*/ 148 w 86796"/>
                <a:gd name="connsiteY2" fmla="*/ 41364 h 80773"/>
                <a:gd name="connsiteX3" fmla="*/ 43546 w 86796"/>
                <a:gd name="connsiteY3" fmla="*/ 80865 h 80773"/>
                <a:gd name="connsiteX4" fmla="*/ 86944 w 86796"/>
                <a:gd name="connsiteY4" fmla="*/ 41364 h 80773"/>
                <a:gd name="connsiteX5" fmla="*/ 43546 w 86796"/>
                <a:gd name="connsiteY5" fmla="*/ 75197 h 80773"/>
                <a:gd name="connsiteX6" fmla="*/ 21581 w 86796"/>
                <a:gd name="connsiteY6" fmla="*/ 64392 h 80773"/>
                <a:gd name="connsiteX7" fmla="*/ 16267 w 86796"/>
                <a:gd name="connsiteY7" fmla="*/ 39770 h 80773"/>
                <a:gd name="connsiteX8" fmla="*/ 22644 w 86796"/>
                <a:gd name="connsiteY8" fmla="*/ 14085 h 80773"/>
                <a:gd name="connsiteX9" fmla="*/ 43546 w 86796"/>
                <a:gd name="connsiteY9" fmla="*/ 5051 h 80773"/>
                <a:gd name="connsiteX10" fmla="*/ 65334 w 86796"/>
                <a:gd name="connsiteY10" fmla="*/ 15502 h 80773"/>
                <a:gd name="connsiteX11" fmla="*/ 70825 w 86796"/>
                <a:gd name="connsiteY11" fmla="*/ 39770 h 80773"/>
                <a:gd name="connsiteX12" fmla="*/ 65157 w 86796"/>
                <a:gd name="connsiteY12" fmla="*/ 64923 h 80773"/>
                <a:gd name="connsiteX13" fmla="*/ 43546 w 86796"/>
                <a:gd name="connsiteY13" fmla="*/ 75197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6796" h="80773">
                  <a:moveTo>
                    <a:pt x="86944" y="41364"/>
                  </a:moveTo>
                  <a:cubicBezTo>
                    <a:pt x="86944" y="19222"/>
                    <a:pt x="67991" y="92"/>
                    <a:pt x="43546" y="92"/>
                  </a:cubicBezTo>
                  <a:cubicBezTo>
                    <a:pt x="19101" y="92"/>
                    <a:pt x="148" y="19222"/>
                    <a:pt x="148" y="41364"/>
                  </a:cubicBezTo>
                  <a:cubicBezTo>
                    <a:pt x="148" y="63329"/>
                    <a:pt x="19633" y="80865"/>
                    <a:pt x="43546" y="80865"/>
                  </a:cubicBezTo>
                  <a:cubicBezTo>
                    <a:pt x="67460" y="80865"/>
                    <a:pt x="86944" y="63329"/>
                    <a:pt x="86944" y="41364"/>
                  </a:cubicBezTo>
                  <a:close/>
                  <a:moveTo>
                    <a:pt x="43546" y="75197"/>
                  </a:moveTo>
                  <a:cubicBezTo>
                    <a:pt x="36992" y="75197"/>
                    <a:pt x="27427" y="73071"/>
                    <a:pt x="21581" y="64392"/>
                  </a:cubicBezTo>
                  <a:cubicBezTo>
                    <a:pt x="16799" y="57129"/>
                    <a:pt x="16267" y="47918"/>
                    <a:pt x="16267" y="39770"/>
                  </a:cubicBezTo>
                  <a:cubicBezTo>
                    <a:pt x="16267" y="32153"/>
                    <a:pt x="16444" y="21702"/>
                    <a:pt x="22644" y="14085"/>
                  </a:cubicBezTo>
                  <a:cubicBezTo>
                    <a:pt x="27073" y="8948"/>
                    <a:pt x="34512" y="5051"/>
                    <a:pt x="43546" y="5051"/>
                  </a:cubicBezTo>
                  <a:cubicBezTo>
                    <a:pt x="53997" y="5051"/>
                    <a:pt x="61437" y="10011"/>
                    <a:pt x="65334" y="15502"/>
                  </a:cubicBezTo>
                  <a:cubicBezTo>
                    <a:pt x="70294" y="22411"/>
                    <a:pt x="70825" y="31267"/>
                    <a:pt x="70825" y="39770"/>
                  </a:cubicBezTo>
                  <a:cubicBezTo>
                    <a:pt x="70825" y="48272"/>
                    <a:pt x="70294" y="57661"/>
                    <a:pt x="65157" y="64923"/>
                  </a:cubicBezTo>
                  <a:cubicBezTo>
                    <a:pt x="60374" y="71654"/>
                    <a:pt x="52226" y="75197"/>
                    <a:pt x="43546" y="75197"/>
                  </a:cubicBezTo>
                  <a:close/>
                </a:path>
              </a:pathLst>
            </a:custGeom>
            <a:solidFill>
              <a:srgbClr val="000000"/>
            </a:solidFill>
            <a:ln w="25385" cap="flat">
              <a:noFill/>
              <a:prstDash val="solid"/>
              <a:miter/>
            </a:ln>
          </p:spPr>
          <p:txBody>
            <a:bodyPr rtlCol="0" anchor="ctr"/>
            <a:lstStyle/>
            <a:p>
              <a:endParaRPr lang="en-CN"/>
            </a:p>
          </p:txBody>
        </p:sp>
        <p:sp>
          <p:nvSpPr>
            <p:cNvPr id="18519" name="Freeform 18518">
              <a:extLst>
                <a:ext uri="{FF2B5EF4-FFF2-40B4-BE49-F238E27FC236}">
                  <a16:creationId xmlns:a16="http://schemas.microsoft.com/office/drawing/2014/main" id="{E4518F52-0C09-734D-453C-F4AF1341F5E2}"/>
                </a:ext>
              </a:extLst>
            </p:cNvPr>
            <p:cNvSpPr/>
            <p:nvPr>
              <p:custDataLst>
                <p:tags r:id="rId63"/>
              </p:custDataLst>
            </p:nvPr>
          </p:nvSpPr>
          <p:spPr>
            <a:xfrm>
              <a:off x="6405554" y="4785231"/>
              <a:ext cx="64123" cy="80773"/>
            </a:xfrm>
            <a:custGeom>
              <a:avLst/>
              <a:gdLst>
                <a:gd name="connsiteX0" fmla="*/ 59315 w 64123"/>
                <a:gd name="connsiteY0" fmla="*/ 4697 h 80773"/>
                <a:gd name="connsiteX1" fmla="*/ 56835 w 64123"/>
                <a:gd name="connsiteY1" fmla="*/ 92 h 80773"/>
                <a:gd name="connsiteX2" fmla="*/ 53293 w 64123"/>
                <a:gd name="connsiteY2" fmla="*/ 2217 h 80773"/>
                <a:gd name="connsiteX3" fmla="*/ 50104 w 64123"/>
                <a:gd name="connsiteY3" fmla="*/ 4874 h 80773"/>
                <a:gd name="connsiteX4" fmla="*/ 31505 w 64123"/>
                <a:gd name="connsiteY4" fmla="*/ 92 h 80773"/>
                <a:gd name="connsiteX5" fmla="*/ 152 w 64123"/>
                <a:gd name="connsiteY5" fmla="*/ 22233 h 80773"/>
                <a:gd name="connsiteX6" fmla="*/ 6883 w 64123"/>
                <a:gd name="connsiteY6" fmla="*/ 36050 h 80773"/>
                <a:gd name="connsiteX7" fmla="*/ 31328 w 64123"/>
                <a:gd name="connsiteY7" fmla="*/ 44907 h 80773"/>
                <a:gd name="connsiteX8" fmla="*/ 54533 w 64123"/>
                <a:gd name="connsiteY8" fmla="*/ 60849 h 80773"/>
                <a:gd name="connsiteX9" fmla="*/ 32745 w 64123"/>
                <a:gd name="connsiteY9" fmla="*/ 75906 h 80773"/>
                <a:gd name="connsiteX10" fmla="*/ 6352 w 64123"/>
                <a:gd name="connsiteY10" fmla="*/ 52701 h 80773"/>
                <a:gd name="connsiteX11" fmla="*/ 3163 w 64123"/>
                <a:gd name="connsiteY11" fmla="*/ 49690 h 80773"/>
                <a:gd name="connsiteX12" fmla="*/ 152 w 64123"/>
                <a:gd name="connsiteY12" fmla="*/ 54472 h 80773"/>
                <a:gd name="connsiteX13" fmla="*/ 152 w 64123"/>
                <a:gd name="connsiteY13" fmla="*/ 76260 h 80773"/>
                <a:gd name="connsiteX14" fmla="*/ 2632 w 64123"/>
                <a:gd name="connsiteY14" fmla="*/ 80865 h 80773"/>
                <a:gd name="connsiteX15" fmla="*/ 11134 w 64123"/>
                <a:gd name="connsiteY15" fmla="*/ 73249 h 80773"/>
                <a:gd name="connsiteX16" fmla="*/ 32745 w 64123"/>
                <a:gd name="connsiteY16" fmla="*/ 80865 h 80773"/>
                <a:gd name="connsiteX17" fmla="*/ 64275 w 64123"/>
                <a:gd name="connsiteY17" fmla="*/ 55889 h 80773"/>
                <a:gd name="connsiteX18" fmla="*/ 56658 w 64123"/>
                <a:gd name="connsiteY18" fmla="*/ 39593 h 80773"/>
                <a:gd name="connsiteX19" fmla="*/ 35579 w 64123"/>
                <a:gd name="connsiteY19" fmla="*/ 30913 h 80773"/>
                <a:gd name="connsiteX20" fmla="*/ 9894 w 64123"/>
                <a:gd name="connsiteY20" fmla="*/ 16919 h 80773"/>
                <a:gd name="connsiteX21" fmla="*/ 31505 w 64123"/>
                <a:gd name="connsiteY21" fmla="*/ 4343 h 80773"/>
                <a:gd name="connsiteX22" fmla="*/ 53293 w 64123"/>
                <a:gd name="connsiteY22" fmla="*/ 23828 h 80773"/>
                <a:gd name="connsiteX23" fmla="*/ 56304 w 64123"/>
                <a:gd name="connsiteY23" fmla="*/ 25776 h 80773"/>
                <a:gd name="connsiteX24" fmla="*/ 59315 w 64123"/>
                <a:gd name="connsiteY24" fmla="*/ 21171 h 80773"/>
                <a:gd name="connsiteX25" fmla="*/ 59315 w 64123"/>
                <a:gd name="connsiteY25" fmla="*/ 4697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80773">
                  <a:moveTo>
                    <a:pt x="59315" y="4697"/>
                  </a:moveTo>
                  <a:cubicBezTo>
                    <a:pt x="59315" y="1686"/>
                    <a:pt x="59315" y="92"/>
                    <a:pt x="56835" y="92"/>
                  </a:cubicBezTo>
                  <a:cubicBezTo>
                    <a:pt x="55950" y="92"/>
                    <a:pt x="55595" y="92"/>
                    <a:pt x="53293" y="2217"/>
                  </a:cubicBezTo>
                  <a:cubicBezTo>
                    <a:pt x="52938" y="2394"/>
                    <a:pt x="51167" y="3988"/>
                    <a:pt x="50104" y="4874"/>
                  </a:cubicBezTo>
                  <a:cubicBezTo>
                    <a:pt x="44790" y="1154"/>
                    <a:pt x="38059" y="92"/>
                    <a:pt x="31505" y="92"/>
                  </a:cubicBezTo>
                  <a:cubicBezTo>
                    <a:pt x="6174" y="92"/>
                    <a:pt x="152" y="13377"/>
                    <a:pt x="152" y="22233"/>
                  </a:cubicBezTo>
                  <a:cubicBezTo>
                    <a:pt x="152" y="27902"/>
                    <a:pt x="2632" y="32507"/>
                    <a:pt x="6883" y="36050"/>
                  </a:cubicBezTo>
                  <a:cubicBezTo>
                    <a:pt x="13614" y="41896"/>
                    <a:pt x="20345" y="43135"/>
                    <a:pt x="31328" y="44907"/>
                  </a:cubicBezTo>
                  <a:cubicBezTo>
                    <a:pt x="40185" y="46501"/>
                    <a:pt x="54533" y="48981"/>
                    <a:pt x="54533" y="60849"/>
                  </a:cubicBezTo>
                  <a:cubicBezTo>
                    <a:pt x="54533" y="67757"/>
                    <a:pt x="49750" y="75906"/>
                    <a:pt x="32745" y="75906"/>
                  </a:cubicBezTo>
                  <a:cubicBezTo>
                    <a:pt x="15740" y="75906"/>
                    <a:pt x="9540" y="64746"/>
                    <a:pt x="6352" y="52701"/>
                  </a:cubicBezTo>
                  <a:cubicBezTo>
                    <a:pt x="5820" y="50398"/>
                    <a:pt x="5643" y="49690"/>
                    <a:pt x="3163" y="49690"/>
                  </a:cubicBezTo>
                  <a:cubicBezTo>
                    <a:pt x="152" y="49690"/>
                    <a:pt x="152" y="50929"/>
                    <a:pt x="152" y="54472"/>
                  </a:cubicBezTo>
                  <a:lnTo>
                    <a:pt x="152" y="76260"/>
                  </a:lnTo>
                  <a:cubicBezTo>
                    <a:pt x="152" y="79271"/>
                    <a:pt x="152" y="80865"/>
                    <a:pt x="2632" y="80865"/>
                  </a:cubicBezTo>
                  <a:cubicBezTo>
                    <a:pt x="4226" y="80865"/>
                    <a:pt x="7592" y="77146"/>
                    <a:pt x="11134" y="73249"/>
                  </a:cubicBezTo>
                  <a:cubicBezTo>
                    <a:pt x="18928" y="80511"/>
                    <a:pt x="28494" y="80865"/>
                    <a:pt x="32745" y="80865"/>
                  </a:cubicBezTo>
                  <a:cubicBezTo>
                    <a:pt x="55772" y="80865"/>
                    <a:pt x="64275" y="68466"/>
                    <a:pt x="64275" y="55889"/>
                  </a:cubicBezTo>
                  <a:cubicBezTo>
                    <a:pt x="64275" y="49158"/>
                    <a:pt x="61264" y="43844"/>
                    <a:pt x="56658" y="39593"/>
                  </a:cubicBezTo>
                  <a:cubicBezTo>
                    <a:pt x="49927" y="33393"/>
                    <a:pt x="41779" y="31976"/>
                    <a:pt x="35579" y="30913"/>
                  </a:cubicBezTo>
                  <a:cubicBezTo>
                    <a:pt x="21408" y="28433"/>
                    <a:pt x="9894" y="26308"/>
                    <a:pt x="9894" y="16919"/>
                  </a:cubicBezTo>
                  <a:cubicBezTo>
                    <a:pt x="9894" y="11251"/>
                    <a:pt x="14677" y="4343"/>
                    <a:pt x="31505" y="4343"/>
                  </a:cubicBezTo>
                  <a:cubicBezTo>
                    <a:pt x="52053" y="4343"/>
                    <a:pt x="52938" y="18691"/>
                    <a:pt x="53293" y="23828"/>
                  </a:cubicBezTo>
                  <a:cubicBezTo>
                    <a:pt x="53470" y="25776"/>
                    <a:pt x="55595" y="25776"/>
                    <a:pt x="56304" y="25776"/>
                  </a:cubicBezTo>
                  <a:cubicBezTo>
                    <a:pt x="59315" y="25776"/>
                    <a:pt x="59315" y="24536"/>
                    <a:pt x="59315" y="21171"/>
                  </a:cubicBezTo>
                  <a:lnTo>
                    <a:pt x="59315" y="4697"/>
                  </a:lnTo>
                  <a:close/>
                </a:path>
              </a:pathLst>
            </a:custGeom>
            <a:solidFill>
              <a:srgbClr val="000000"/>
            </a:solidFill>
            <a:ln w="25385" cap="flat">
              <a:noFill/>
              <a:prstDash val="solid"/>
              <a:miter/>
            </a:ln>
          </p:spPr>
          <p:txBody>
            <a:bodyPr rtlCol="0" anchor="ctr"/>
            <a:lstStyle/>
            <a:p>
              <a:endParaRPr lang="en-CN"/>
            </a:p>
          </p:txBody>
        </p:sp>
        <p:sp>
          <p:nvSpPr>
            <p:cNvPr id="18520" name="Freeform 18519">
              <a:extLst>
                <a:ext uri="{FF2B5EF4-FFF2-40B4-BE49-F238E27FC236}">
                  <a16:creationId xmlns:a16="http://schemas.microsoft.com/office/drawing/2014/main" id="{D053B5DD-8394-2F06-856F-EF35827D15D0}"/>
                </a:ext>
              </a:extLst>
            </p:cNvPr>
            <p:cNvSpPr/>
            <p:nvPr>
              <p:custDataLst>
                <p:tags r:id="rId64"/>
              </p:custDataLst>
            </p:nvPr>
          </p:nvSpPr>
          <p:spPr>
            <a:xfrm>
              <a:off x="6485723" y="4785231"/>
              <a:ext cx="64123" cy="80773"/>
            </a:xfrm>
            <a:custGeom>
              <a:avLst/>
              <a:gdLst>
                <a:gd name="connsiteX0" fmla="*/ 59318 w 64123"/>
                <a:gd name="connsiteY0" fmla="*/ 4697 h 80773"/>
                <a:gd name="connsiteX1" fmla="*/ 56838 w 64123"/>
                <a:gd name="connsiteY1" fmla="*/ 92 h 80773"/>
                <a:gd name="connsiteX2" fmla="*/ 53296 w 64123"/>
                <a:gd name="connsiteY2" fmla="*/ 2217 h 80773"/>
                <a:gd name="connsiteX3" fmla="*/ 50107 w 64123"/>
                <a:gd name="connsiteY3" fmla="*/ 4874 h 80773"/>
                <a:gd name="connsiteX4" fmla="*/ 31508 w 64123"/>
                <a:gd name="connsiteY4" fmla="*/ 92 h 80773"/>
                <a:gd name="connsiteX5" fmla="*/ 155 w 64123"/>
                <a:gd name="connsiteY5" fmla="*/ 22233 h 80773"/>
                <a:gd name="connsiteX6" fmla="*/ 6886 w 64123"/>
                <a:gd name="connsiteY6" fmla="*/ 36050 h 80773"/>
                <a:gd name="connsiteX7" fmla="*/ 31331 w 64123"/>
                <a:gd name="connsiteY7" fmla="*/ 44907 h 80773"/>
                <a:gd name="connsiteX8" fmla="*/ 54536 w 64123"/>
                <a:gd name="connsiteY8" fmla="*/ 60849 h 80773"/>
                <a:gd name="connsiteX9" fmla="*/ 32748 w 64123"/>
                <a:gd name="connsiteY9" fmla="*/ 75906 h 80773"/>
                <a:gd name="connsiteX10" fmla="*/ 6355 w 64123"/>
                <a:gd name="connsiteY10" fmla="*/ 52701 h 80773"/>
                <a:gd name="connsiteX11" fmla="*/ 3166 w 64123"/>
                <a:gd name="connsiteY11" fmla="*/ 49690 h 80773"/>
                <a:gd name="connsiteX12" fmla="*/ 155 w 64123"/>
                <a:gd name="connsiteY12" fmla="*/ 54472 h 80773"/>
                <a:gd name="connsiteX13" fmla="*/ 155 w 64123"/>
                <a:gd name="connsiteY13" fmla="*/ 76260 h 80773"/>
                <a:gd name="connsiteX14" fmla="*/ 2635 w 64123"/>
                <a:gd name="connsiteY14" fmla="*/ 80865 h 80773"/>
                <a:gd name="connsiteX15" fmla="*/ 11137 w 64123"/>
                <a:gd name="connsiteY15" fmla="*/ 73249 h 80773"/>
                <a:gd name="connsiteX16" fmla="*/ 32748 w 64123"/>
                <a:gd name="connsiteY16" fmla="*/ 80865 h 80773"/>
                <a:gd name="connsiteX17" fmla="*/ 64278 w 64123"/>
                <a:gd name="connsiteY17" fmla="*/ 55889 h 80773"/>
                <a:gd name="connsiteX18" fmla="*/ 56661 w 64123"/>
                <a:gd name="connsiteY18" fmla="*/ 39593 h 80773"/>
                <a:gd name="connsiteX19" fmla="*/ 35582 w 64123"/>
                <a:gd name="connsiteY19" fmla="*/ 30913 h 80773"/>
                <a:gd name="connsiteX20" fmla="*/ 9898 w 64123"/>
                <a:gd name="connsiteY20" fmla="*/ 16919 h 80773"/>
                <a:gd name="connsiteX21" fmla="*/ 31508 w 64123"/>
                <a:gd name="connsiteY21" fmla="*/ 4343 h 80773"/>
                <a:gd name="connsiteX22" fmla="*/ 53296 w 64123"/>
                <a:gd name="connsiteY22" fmla="*/ 23828 h 80773"/>
                <a:gd name="connsiteX23" fmla="*/ 56307 w 64123"/>
                <a:gd name="connsiteY23" fmla="*/ 25776 h 80773"/>
                <a:gd name="connsiteX24" fmla="*/ 59318 w 64123"/>
                <a:gd name="connsiteY24" fmla="*/ 21171 h 80773"/>
                <a:gd name="connsiteX25" fmla="*/ 59318 w 64123"/>
                <a:gd name="connsiteY25" fmla="*/ 4697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80773">
                  <a:moveTo>
                    <a:pt x="59318" y="4697"/>
                  </a:moveTo>
                  <a:cubicBezTo>
                    <a:pt x="59318" y="1686"/>
                    <a:pt x="59318" y="92"/>
                    <a:pt x="56838" y="92"/>
                  </a:cubicBezTo>
                  <a:cubicBezTo>
                    <a:pt x="55953" y="92"/>
                    <a:pt x="55599" y="92"/>
                    <a:pt x="53296" y="2217"/>
                  </a:cubicBezTo>
                  <a:cubicBezTo>
                    <a:pt x="52941" y="2394"/>
                    <a:pt x="51170" y="3988"/>
                    <a:pt x="50107" y="4874"/>
                  </a:cubicBezTo>
                  <a:cubicBezTo>
                    <a:pt x="44793" y="1154"/>
                    <a:pt x="38062" y="92"/>
                    <a:pt x="31508" y="92"/>
                  </a:cubicBezTo>
                  <a:cubicBezTo>
                    <a:pt x="6178" y="92"/>
                    <a:pt x="155" y="13377"/>
                    <a:pt x="155" y="22233"/>
                  </a:cubicBezTo>
                  <a:cubicBezTo>
                    <a:pt x="155" y="27902"/>
                    <a:pt x="2635" y="32507"/>
                    <a:pt x="6886" y="36050"/>
                  </a:cubicBezTo>
                  <a:cubicBezTo>
                    <a:pt x="13617" y="41896"/>
                    <a:pt x="20349" y="43135"/>
                    <a:pt x="31331" y="44907"/>
                  </a:cubicBezTo>
                  <a:cubicBezTo>
                    <a:pt x="40188" y="46501"/>
                    <a:pt x="54536" y="48981"/>
                    <a:pt x="54536" y="60849"/>
                  </a:cubicBezTo>
                  <a:cubicBezTo>
                    <a:pt x="54536" y="67757"/>
                    <a:pt x="49753" y="75906"/>
                    <a:pt x="32748" y="75906"/>
                  </a:cubicBezTo>
                  <a:cubicBezTo>
                    <a:pt x="15743" y="75906"/>
                    <a:pt x="9543" y="64746"/>
                    <a:pt x="6355" y="52701"/>
                  </a:cubicBezTo>
                  <a:cubicBezTo>
                    <a:pt x="5823" y="50398"/>
                    <a:pt x="5646" y="49690"/>
                    <a:pt x="3166" y="49690"/>
                  </a:cubicBezTo>
                  <a:cubicBezTo>
                    <a:pt x="155" y="49690"/>
                    <a:pt x="155" y="50929"/>
                    <a:pt x="155" y="54472"/>
                  </a:cubicBezTo>
                  <a:lnTo>
                    <a:pt x="155" y="76260"/>
                  </a:lnTo>
                  <a:cubicBezTo>
                    <a:pt x="155" y="79271"/>
                    <a:pt x="155" y="80865"/>
                    <a:pt x="2635" y="80865"/>
                  </a:cubicBezTo>
                  <a:cubicBezTo>
                    <a:pt x="4229" y="80865"/>
                    <a:pt x="7595" y="77146"/>
                    <a:pt x="11137" y="73249"/>
                  </a:cubicBezTo>
                  <a:cubicBezTo>
                    <a:pt x="18931" y="80511"/>
                    <a:pt x="28497" y="80865"/>
                    <a:pt x="32748" y="80865"/>
                  </a:cubicBezTo>
                  <a:cubicBezTo>
                    <a:pt x="55776" y="80865"/>
                    <a:pt x="64278" y="68466"/>
                    <a:pt x="64278" y="55889"/>
                  </a:cubicBezTo>
                  <a:cubicBezTo>
                    <a:pt x="64278" y="49158"/>
                    <a:pt x="61267" y="43844"/>
                    <a:pt x="56661" y="39593"/>
                  </a:cubicBezTo>
                  <a:cubicBezTo>
                    <a:pt x="49930" y="33393"/>
                    <a:pt x="41782" y="31976"/>
                    <a:pt x="35582" y="30913"/>
                  </a:cubicBezTo>
                  <a:cubicBezTo>
                    <a:pt x="21411" y="28433"/>
                    <a:pt x="9898" y="26308"/>
                    <a:pt x="9898" y="16919"/>
                  </a:cubicBezTo>
                  <a:cubicBezTo>
                    <a:pt x="9898" y="11251"/>
                    <a:pt x="14680" y="4343"/>
                    <a:pt x="31508" y="4343"/>
                  </a:cubicBezTo>
                  <a:cubicBezTo>
                    <a:pt x="52056" y="4343"/>
                    <a:pt x="52941" y="18691"/>
                    <a:pt x="53296" y="23828"/>
                  </a:cubicBezTo>
                  <a:cubicBezTo>
                    <a:pt x="53473" y="25776"/>
                    <a:pt x="55599" y="25776"/>
                    <a:pt x="56307" y="25776"/>
                  </a:cubicBezTo>
                  <a:cubicBezTo>
                    <a:pt x="59318" y="25776"/>
                    <a:pt x="59318" y="24536"/>
                    <a:pt x="59318" y="21171"/>
                  </a:cubicBezTo>
                  <a:lnTo>
                    <a:pt x="59318" y="4697"/>
                  </a:lnTo>
                  <a:close/>
                </a:path>
              </a:pathLst>
            </a:custGeom>
            <a:solidFill>
              <a:srgbClr val="000000"/>
            </a:solidFill>
            <a:ln w="25385" cap="flat">
              <a:noFill/>
              <a:prstDash val="solid"/>
              <a:miter/>
            </a:ln>
          </p:spPr>
          <p:txBody>
            <a:bodyPr rtlCol="0" anchor="ctr"/>
            <a:lstStyle/>
            <a:p>
              <a:endParaRPr lang="en-CN"/>
            </a:p>
          </p:txBody>
        </p:sp>
        <p:sp>
          <p:nvSpPr>
            <p:cNvPr id="18521" name="Freeform 18520">
              <a:extLst>
                <a:ext uri="{FF2B5EF4-FFF2-40B4-BE49-F238E27FC236}">
                  <a16:creationId xmlns:a16="http://schemas.microsoft.com/office/drawing/2014/main" id="{6A395BE8-593A-4BEF-31C6-2E00C5B316D4}"/>
                </a:ext>
              </a:extLst>
            </p:cNvPr>
            <p:cNvSpPr/>
            <p:nvPr>
              <p:custDataLst>
                <p:tags r:id="rId65"/>
              </p:custDataLst>
            </p:nvPr>
          </p:nvSpPr>
          <p:spPr>
            <a:xfrm>
              <a:off x="6595624" y="4636488"/>
              <a:ext cx="58707" cy="253051"/>
            </a:xfrm>
            <a:custGeom>
              <a:avLst/>
              <a:gdLst>
                <a:gd name="connsiteX0" fmla="*/ 58867 w 58707"/>
                <a:gd name="connsiteY0" fmla="*/ 250611 h 253051"/>
                <a:gd name="connsiteX1" fmla="*/ 54565 w 58707"/>
                <a:gd name="connsiteY1" fmla="*/ 245043 h 253051"/>
                <a:gd name="connsiteX2" fmla="*/ 14836 w 58707"/>
                <a:gd name="connsiteY2" fmla="*/ 126616 h 253051"/>
                <a:gd name="connsiteX3" fmla="*/ 55577 w 58707"/>
                <a:gd name="connsiteY3" fmla="*/ 6922 h 253051"/>
                <a:gd name="connsiteX4" fmla="*/ 58867 w 58707"/>
                <a:gd name="connsiteY4" fmla="*/ 2621 h 253051"/>
                <a:gd name="connsiteX5" fmla="*/ 56336 w 58707"/>
                <a:gd name="connsiteY5" fmla="*/ 90 h 253051"/>
                <a:gd name="connsiteX6" fmla="*/ 16101 w 58707"/>
                <a:gd name="connsiteY6" fmla="*/ 49435 h 253051"/>
                <a:gd name="connsiteX7" fmla="*/ 159 w 58707"/>
                <a:gd name="connsiteY7" fmla="*/ 126616 h 253051"/>
                <a:gd name="connsiteX8" fmla="*/ 16860 w 58707"/>
                <a:gd name="connsiteY8" fmla="*/ 205567 h 253051"/>
                <a:gd name="connsiteX9" fmla="*/ 56336 w 58707"/>
                <a:gd name="connsiteY9" fmla="*/ 253141 h 253051"/>
                <a:gd name="connsiteX10" fmla="*/ 58867 w 58707"/>
                <a:gd name="connsiteY10" fmla="*/ 25061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67" y="250611"/>
                  </a:moveTo>
                  <a:cubicBezTo>
                    <a:pt x="58867" y="249851"/>
                    <a:pt x="58867" y="249345"/>
                    <a:pt x="54565" y="245043"/>
                  </a:cubicBezTo>
                  <a:cubicBezTo>
                    <a:pt x="22933" y="213159"/>
                    <a:pt x="14836" y="165332"/>
                    <a:pt x="14836" y="126616"/>
                  </a:cubicBezTo>
                  <a:cubicBezTo>
                    <a:pt x="14836" y="82585"/>
                    <a:pt x="24452" y="38554"/>
                    <a:pt x="55577" y="6922"/>
                  </a:cubicBezTo>
                  <a:cubicBezTo>
                    <a:pt x="58867" y="3886"/>
                    <a:pt x="58867" y="3380"/>
                    <a:pt x="58867" y="2621"/>
                  </a:cubicBezTo>
                  <a:cubicBezTo>
                    <a:pt x="58867" y="849"/>
                    <a:pt x="57854" y="90"/>
                    <a:pt x="56336" y="90"/>
                  </a:cubicBezTo>
                  <a:cubicBezTo>
                    <a:pt x="53806" y="90"/>
                    <a:pt x="31031" y="17297"/>
                    <a:pt x="16101" y="49435"/>
                  </a:cubicBezTo>
                  <a:cubicBezTo>
                    <a:pt x="3195" y="77271"/>
                    <a:pt x="159" y="105359"/>
                    <a:pt x="159" y="126616"/>
                  </a:cubicBezTo>
                  <a:cubicBezTo>
                    <a:pt x="159" y="146354"/>
                    <a:pt x="2942" y="176973"/>
                    <a:pt x="16860" y="205567"/>
                  </a:cubicBezTo>
                  <a:cubicBezTo>
                    <a:pt x="32043" y="236693"/>
                    <a:pt x="53806" y="253141"/>
                    <a:pt x="56336" y="253141"/>
                  </a:cubicBezTo>
                  <a:cubicBezTo>
                    <a:pt x="57854" y="253141"/>
                    <a:pt x="58867" y="252382"/>
                    <a:pt x="58867" y="250611"/>
                  </a:cubicBezTo>
                  <a:close/>
                </a:path>
              </a:pathLst>
            </a:custGeom>
            <a:solidFill>
              <a:srgbClr val="000000"/>
            </a:solidFill>
            <a:ln w="25385" cap="flat">
              <a:noFill/>
              <a:prstDash val="solid"/>
              <a:miter/>
            </a:ln>
          </p:spPr>
          <p:txBody>
            <a:bodyPr rtlCol="0" anchor="ctr"/>
            <a:lstStyle/>
            <a:p>
              <a:endParaRPr lang="en-CN"/>
            </a:p>
          </p:txBody>
        </p:sp>
        <p:sp>
          <p:nvSpPr>
            <p:cNvPr id="18522" name="Freeform 18521">
              <a:extLst>
                <a:ext uri="{FF2B5EF4-FFF2-40B4-BE49-F238E27FC236}">
                  <a16:creationId xmlns:a16="http://schemas.microsoft.com/office/drawing/2014/main" id="{94B8C0CC-EDCC-B927-7F8A-E536BD0E9BDA}"/>
                </a:ext>
              </a:extLst>
            </p:cNvPr>
            <p:cNvSpPr/>
            <p:nvPr>
              <p:custDataLst>
                <p:tags r:id="rId66"/>
              </p:custDataLst>
            </p:nvPr>
          </p:nvSpPr>
          <p:spPr>
            <a:xfrm>
              <a:off x="6679863" y="4714427"/>
              <a:ext cx="107293" cy="114632"/>
            </a:xfrm>
            <a:custGeom>
              <a:avLst/>
              <a:gdLst>
                <a:gd name="connsiteX0" fmla="*/ 22937 w 107293"/>
                <a:gd name="connsiteY0" fmla="*/ 90935 h 114632"/>
                <a:gd name="connsiteX1" fmla="*/ 53050 w 107293"/>
                <a:gd name="connsiteY1" fmla="*/ 62088 h 114632"/>
                <a:gd name="connsiteX2" fmla="*/ 77849 w 107293"/>
                <a:gd name="connsiteY2" fmla="*/ 39313 h 114632"/>
                <a:gd name="connsiteX3" fmla="*/ 107456 w 107293"/>
                <a:gd name="connsiteY3" fmla="*/ 2621 h 114632"/>
                <a:gd name="connsiteX4" fmla="*/ 104673 w 107293"/>
                <a:gd name="connsiteY4" fmla="*/ 90 h 114632"/>
                <a:gd name="connsiteX5" fmla="*/ 100877 w 107293"/>
                <a:gd name="connsiteY5" fmla="*/ 2874 h 114632"/>
                <a:gd name="connsiteX6" fmla="*/ 81898 w 107293"/>
                <a:gd name="connsiteY6" fmla="*/ 19069 h 114632"/>
                <a:gd name="connsiteX7" fmla="*/ 68992 w 107293"/>
                <a:gd name="connsiteY7" fmla="*/ 10971 h 114632"/>
                <a:gd name="connsiteX8" fmla="*/ 51532 w 107293"/>
                <a:gd name="connsiteY8" fmla="*/ 90 h 114632"/>
                <a:gd name="connsiteX9" fmla="*/ 20913 w 107293"/>
                <a:gd name="connsiteY9" fmla="*/ 28938 h 114632"/>
                <a:gd name="connsiteX10" fmla="*/ 23949 w 107293"/>
                <a:gd name="connsiteY10" fmla="*/ 31721 h 114632"/>
                <a:gd name="connsiteX11" fmla="*/ 27239 w 107293"/>
                <a:gd name="connsiteY11" fmla="*/ 28938 h 114632"/>
                <a:gd name="connsiteX12" fmla="*/ 48748 w 107293"/>
                <a:gd name="connsiteY12" fmla="*/ 17044 h 114632"/>
                <a:gd name="connsiteX13" fmla="*/ 64691 w 107293"/>
                <a:gd name="connsiteY13" fmla="*/ 20840 h 114632"/>
                <a:gd name="connsiteX14" fmla="*/ 84176 w 107293"/>
                <a:gd name="connsiteY14" fmla="*/ 24636 h 114632"/>
                <a:gd name="connsiteX15" fmla="*/ 49001 w 107293"/>
                <a:gd name="connsiteY15" fmla="*/ 57786 h 114632"/>
                <a:gd name="connsiteX16" fmla="*/ 26227 w 107293"/>
                <a:gd name="connsiteY16" fmla="*/ 79042 h 114632"/>
                <a:gd name="connsiteX17" fmla="*/ 163 w 107293"/>
                <a:gd name="connsiteY17" fmla="*/ 112192 h 114632"/>
                <a:gd name="connsiteX18" fmla="*/ 3199 w 107293"/>
                <a:gd name="connsiteY18" fmla="*/ 114722 h 114632"/>
                <a:gd name="connsiteX19" fmla="*/ 7248 w 107293"/>
                <a:gd name="connsiteY19" fmla="*/ 111432 h 114632"/>
                <a:gd name="connsiteX20" fmla="*/ 28757 w 107293"/>
                <a:gd name="connsiteY20" fmla="*/ 95743 h 114632"/>
                <a:gd name="connsiteX21" fmla="*/ 43434 w 107293"/>
                <a:gd name="connsiteY21" fmla="*/ 105359 h 114632"/>
                <a:gd name="connsiteX22" fmla="*/ 59630 w 107293"/>
                <a:gd name="connsiteY22" fmla="*/ 114722 h 114632"/>
                <a:gd name="connsiteX23" fmla="*/ 99359 w 107293"/>
                <a:gd name="connsiteY23" fmla="*/ 75752 h 114632"/>
                <a:gd name="connsiteX24" fmla="*/ 96322 w 107293"/>
                <a:gd name="connsiteY24" fmla="*/ 73222 h 114632"/>
                <a:gd name="connsiteX25" fmla="*/ 92779 w 107293"/>
                <a:gd name="connsiteY25" fmla="*/ 76511 h 114632"/>
                <a:gd name="connsiteX26" fmla="*/ 62413 w 107293"/>
                <a:gd name="connsiteY26" fmla="*/ 97768 h 114632"/>
                <a:gd name="connsiteX27" fmla="*/ 47483 w 107293"/>
                <a:gd name="connsiteY27" fmla="*/ 94478 h 114632"/>
                <a:gd name="connsiteX28" fmla="*/ 29770 w 107293"/>
                <a:gd name="connsiteY28" fmla="*/ 90176 h 114632"/>
                <a:gd name="connsiteX29" fmla="*/ 22937 w 107293"/>
                <a:gd name="connsiteY29" fmla="*/ 9093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4632">
                  <a:moveTo>
                    <a:pt x="22937" y="90935"/>
                  </a:moveTo>
                  <a:cubicBezTo>
                    <a:pt x="36602" y="76258"/>
                    <a:pt x="43940" y="69932"/>
                    <a:pt x="53050" y="62088"/>
                  </a:cubicBezTo>
                  <a:cubicBezTo>
                    <a:pt x="53050" y="61834"/>
                    <a:pt x="68739" y="48423"/>
                    <a:pt x="77849" y="39313"/>
                  </a:cubicBezTo>
                  <a:cubicBezTo>
                    <a:pt x="101889" y="15779"/>
                    <a:pt x="107456" y="3633"/>
                    <a:pt x="107456" y="2621"/>
                  </a:cubicBezTo>
                  <a:cubicBezTo>
                    <a:pt x="107456" y="90"/>
                    <a:pt x="105179" y="90"/>
                    <a:pt x="104673" y="90"/>
                  </a:cubicBezTo>
                  <a:cubicBezTo>
                    <a:pt x="102901" y="90"/>
                    <a:pt x="102142" y="596"/>
                    <a:pt x="100877" y="2874"/>
                  </a:cubicBezTo>
                  <a:cubicBezTo>
                    <a:pt x="93285" y="15020"/>
                    <a:pt x="87971" y="19069"/>
                    <a:pt x="81898" y="19069"/>
                  </a:cubicBezTo>
                  <a:cubicBezTo>
                    <a:pt x="75825" y="19069"/>
                    <a:pt x="72788" y="15273"/>
                    <a:pt x="68992" y="10971"/>
                  </a:cubicBezTo>
                  <a:cubicBezTo>
                    <a:pt x="64184" y="5151"/>
                    <a:pt x="59883" y="90"/>
                    <a:pt x="51532" y="90"/>
                  </a:cubicBezTo>
                  <a:cubicBezTo>
                    <a:pt x="32553" y="90"/>
                    <a:pt x="20913" y="23624"/>
                    <a:pt x="20913" y="28938"/>
                  </a:cubicBezTo>
                  <a:cubicBezTo>
                    <a:pt x="20913" y="30203"/>
                    <a:pt x="21672" y="31721"/>
                    <a:pt x="23949" y="31721"/>
                  </a:cubicBezTo>
                  <a:cubicBezTo>
                    <a:pt x="26227" y="31721"/>
                    <a:pt x="26733" y="30456"/>
                    <a:pt x="27239" y="28938"/>
                  </a:cubicBezTo>
                  <a:cubicBezTo>
                    <a:pt x="32047" y="17298"/>
                    <a:pt x="46724" y="17044"/>
                    <a:pt x="48748" y="17044"/>
                  </a:cubicBezTo>
                  <a:cubicBezTo>
                    <a:pt x="54062" y="17044"/>
                    <a:pt x="58870" y="18816"/>
                    <a:pt x="64691" y="20840"/>
                  </a:cubicBezTo>
                  <a:cubicBezTo>
                    <a:pt x="74813" y="24636"/>
                    <a:pt x="77596" y="24636"/>
                    <a:pt x="84176" y="24636"/>
                  </a:cubicBezTo>
                  <a:cubicBezTo>
                    <a:pt x="75066" y="35517"/>
                    <a:pt x="53809" y="53737"/>
                    <a:pt x="49001" y="57786"/>
                  </a:cubicBezTo>
                  <a:lnTo>
                    <a:pt x="26227" y="79042"/>
                  </a:lnTo>
                  <a:cubicBezTo>
                    <a:pt x="9019" y="95996"/>
                    <a:pt x="163" y="110420"/>
                    <a:pt x="163" y="112192"/>
                  </a:cubicBezTo>
                  <a:cubicBezTo>
                    <a:pt x="163" y="114722"/>
                    <a:pt x="2693" y="114722"/>
                    <a:pt x="3199" y="114722"/>
                  </a:cubicBezTo>
                  <a:cubicBezTo>
                    <a:pt x="5224" y="114722"/>
                    <a:pt x="5730" y="114216"/>
                    <a:pt x="7248" y="111432"/>
                  </a:cubicBezTo>
                  <a:cubicBezTo>
                    <a:pt x="13068" y="102576"/>
                    <a:pt x="20660" y="95743"/>
                    <a:pt x="28757" y="95743"/>
                  </a:cubicBezTo>
                  <a:cubicBezTo>
                    <a:pt x="34578" y="95743"/>
                    <a:pt x="37108" y="98021"/>
                    <a:pt x="43434" y="105359"/>
                  </a:cubicBezTo>
                  <a:cubicBezTo>
                    <a:pt x="47736" y="110673"/>
                    <a:pt x="52291" y="114722"/>
                    <a:pt x="59630" y="114722"/>
                  </a:cubicBezTo>
                  <a:cubicBezTo>
                    <a:pt x="84682" y="114722"/>
                    <a:pt x="99359" y="82585"/>
                    <a:pt x="99359" y="75752"/>
                  </a:cubicBezTo>
                  <a:cubicBezTo>
                    <a:pt x="99359" y="74487"/>
                    <a:pt x="98346" y="73222"/>
                    <a:pt x="96322" y="73222"/>
                  </a:cubicBezTo>
                  <a:cubicBezTo>
                    <a:pt x="94044" y="73222"/>
                    <a:pt x="93538" y="74740"/>
                    <a:pt x="92779" y="76511"/>
                  </a:cubicBezTo>
                  <a:cubicBezTo>
                    <a:pt x="86959" y="92960"/>
                    <a:pt x="70764" y="97768"/>
                    <a:pt x="62413" y="97768"/>
                  </a:cubicBezTo>
                  <a:cubicBezTo>
                    <a:pt x="57352" y="97768"/>
                    <a:pt x="52797" y="96249"/>
                    <a:pt x="47483" y="94478"/>
                  </a:cubicBezTo>
                  <a:cubicBezTo>
                    <a:pt x="38879" y="91188"/>
                    <a:pt x="35084" y="90176"/>
                    <a:pt x="29770" y="90176"/>
                  </a:cubicBezTo>
                  <a:cubicBezTo>
                    <a:pt x="29263" y="90176"/>
                    <a:pt x="25215" y="90176"/>
                    <a:pt x="22937" y="90935"/>
                  </a:cubicBezTo>
                  <a:close/>
                </a:path>
              </a:pathLst>
            </a:custGeom>
            <a:solidFill>
              <a:srgbClr val="000000"/>
            </a:solidFill>
            <a:ln w="25385" cap="flat">
              <a:noFill/>
              <a:prstDash val="solid"/>
              <a:miter/>
            </a:ln>
          </p:spPr>
          <p:txBody>
            <a:bodyPr rtlCol="0" anchor="ctr"/>
            <a:lstStyle/>
            <a:p>
              <a:endParaRPr lang="en-CN"/>
            </a:p>
          </p:txBody>
        </p:sp>
        <p:sp>
          <p:nvSpPr>
            <p:cNvPr id="18523" name="Freeform 18522">
              <a:extLst>
                <a:ext uri="{FF2B5EF4-FFF2-40B4-BE49-F238E27FC236}">
                  <a16:creationId xmlns:a16="http://schemas.microsoft.com/office/drawing/2014/main" id="{CE19A438-16EA-5650-00E3-3B6635F7A438}"/>
                </a:ext>
              </a:extLst>
            </p:cNvPr>
            <p:cNvSpPr/>
            <p:nvPr>
              <p:custDataLst>
                <p:tags r:id="rId67"/>
              </p:custDataLst>
            </p:nvPr>
          </p:nvSpPr>
          <p:spPr>
            <a:xfrm>
              <a:off x="6819554" y="4799452"/>
              <a:ext cx="29606" cy="75662"/>
            </a:xfrm>
            <a:custGeom>
              <a:avLst/>
              <a:gdLst>
                <a:gd name="connsiteX0" fmla="*/ 29775 w 29606"/>
                <a:gd name="connsiteY0" fmla="*/ 26660 h 75662"/>
                <a:gd name="connsiteX1" fmla="*/ 13579 w 29606"/>
                <a:gd name="connsiteY1" fmla="*/ 90 h 75662"/>
                <a:gd name="connsiteX2" fmla="*/ 168 w 29606"/>
                <a:gd name="connsiteY2" fmla="*/ 13502 h 75662"/>
                <a:gd name="connsiteX3" fmla="*/ 13579 w 29606"/>
                <a:gd name="connsiteY3" fmla="*/ 26913 h 75662"/>
                <a:gd name="connsiteX4" fmla="*/ 22436 w 29606"/>
                <a:gd name="connsiteY4" fmla="*/ 23624 h 75662"/>
                <a:gd name="connsiteX5" fmla="*/ 23701 w 29606"/>
                <a:gd name="connsiteY5" fmla="*/ 22865 h 75662"/>
                <a:gd name="connsiteX6" fmla="*/ 24207 w 29606"/>
                <a:gd name="connsiteY6" fmla="*/ 26660 h 75662"/>
                <a:gd name="connsiteX7" fmla="*/ 7000 w 29606"/>
                <a:gd name="connsiteY7" fmla="*/ 68920 h 75662"/>
                <a:gd name="connsiteX8" fmla="*/ 4216 w 29606"/>
                <a:gd name="connsiteY8" fmla="*/ 72969 h 75662"/>
                <a:gd name="connsiteX9" fmla="*/ 6747 w 29606"/>
                <a:gd name="connsiteY9" fmla="*/ 75752 h 75662"/>
                <a:gd name="connsiteX10" fmla="*/ 29775 w 29606"/>
                <a:gd name="connsiteY10" fmla="*/ 26660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775" y="26660"/>
                  </a:moveTo>
                  <a:cubicBezTo>
                    <a:pt x="29775" y="9959"/>
                    <a:pt x="23448" y="90"/>
                    <a:pt x="13579" y="90"/>
                  </a:cubicBezTo>
                  <a:cubicBezTo>
                    <a:pt x="5229" y="90"/>
                    <a:pt x="168" y="6416"/>
                    <a:pt x="168" y="13502"/>
                  </a:cubicBezTo>
                  <a:cubicBezTo>
                    <a:pt x="168" y="20334"/>
                    <a:pt x="5229" y="26913"/>
                    <a:pt x="13579" y="26913"/>
                  </a:cubicBezTo>
                  <a:cubicBezTo>
                    <a:pt x="16616" y="26913"/>
                    <a:pt x="19906" y="25901"/>
                    <a:pt x="22436" y="23624"/>
                  </a:cubicBezTo>
                  <a:cubicBezTo>
                    <a:pt x="23195" y="23118"/>
                    <a:pt x="23448" y="22865"/>
                    <a:pt x="23701" y="22865"/>
                  </a:cubicBezTo>
                  <a:cubicBezTo>
                    <a:pt x="23954" y="22865"/>
                    <a:pt x="24207" y="23118"/>
                    <a:pt x="24207" y="26660"/>
                  </a:cubicBezTo>
                  <a:cubicBezTo>
                    <a:pt x="24207" y="45386"/>
                    <a:pt x="15351" y="60569"/>
                    <a:pt x="7000" y="68920"/>
                  </a:cubicBezTo>
                  <a:cubicBezTo>
                    <a:pt x="4216" y="71703"/>
                    <a:pt x="4216" y="72210"/>
                    <a:pt x="4216" y="72969"/>
                  </a:cubicBezTo>
                  <a:cubicBezTo>
                    <a:pt x="4216" y="74740"/>
                    <a:pt x="5482" y="75752"/>
                    <a:pt x="6747" y="75752"/>
                  </a:cubicBezTo>
                  <a:cubicBezTo>
                    <a:pt x="9531" y="75752"/>
                    <a:pt x="29775" y="56267"/>
                    <a:pt x="29775" y="26660"/>
                  </a:cubicBezTo>
                  <a:close/>
                </a:path>
              </a:pathLst>
            </a:custGeom>
            <a:solidFill>
              <a:srgbClr val="000000"/>
            </a:solidFill>
            <a:ln w="25385" cap="flat">
              <a:noFill/>
              <a:prstDash val="solid"/>
              <a:miter/>
            </a:ln>
          </p:spPr>
          <p:txBody>
            <a:bodyPr rtlCol="0" anchor="ctr"/>
            <a:lstStyle/>
            <a:p>
              <a:endParaRPr lang="en-CN"/>
            </a:p>
          </p:txBody>
        </p:sp>
        <p:sp>
          <p:nvSpPr>
            <p:cNvPr id="18524" name="Freeform 18523">
              <a:extLst>
                <a:ext uri="{FF2B5EF4-FFF2-40B4-BE49-F238E27FC236}">
                  <a16:creationId xmlns:a16="http://schemas.microsoft.com/office/drawing/2014/main" id="{85C9C3BA-5F0B-5FD3-C9F2-42BC8410B251}"/>
                </a:ext>
              </a:extLst>
            </p:cNvPr>
            <p:cNvSpPr/>
            <p:nvPr>
              <p:custDataLst>
                <p:tags r:id="rId68"/>
              </p:custDataLst>
            </p:nvPr>
          </p:nvSpPr>
          <p:spPr>
            <a:xfrm>
              <a:off x="6921140" y="4714427"/>
              <a:ext cx="107293" cy="114632"/>
            </a:xfrm>
            <a:custGeom>
              <a:avLst/>
              <a:gdLst>
                <a:gd name="connsiteX0" fmla="*/ 22947 w 107293"/>
                <a:gd name="connsiteY0" fmla="*/ 90935 h 114632"/>
                <a:gd name="connsiteX1" fmla="*/ 53060 w 107293"/>
                <a:gd name="connsiteY1" fmla="*/ 62088 h 114632"/>
                <a:gd name="connsiteX2" fmla="*/ 77859 w 107293"/>
                <a:gd name="connsiteY2" fmla="*/ 39313 h 114632"/>
                <a:gd name="connsiteX3" fmla="*/ 107466 w 107293"/>
                <a:gd name="connsiteY3" fmla="*/ 2621 h 114632"/>
                <a:gd name="connsiteX4" fmla="*/ 104682 w 107293"/>
                <a:gd name="connsiteY4" fmla="*/ 90 h 114632"/>
                <a:gd name="connsiteX5" fmla="*/ 100886 w 107293"/>
                <a:gd name="connsiteY5" fmla="*/ 2874 h 114632"/>
                <a:gd name="connsiteX6" fmla="*/ 81908 w 107293"/>
                <a:gd name="connsiteY6" fmla="*/ 19069 h 114632"/>
                <a:gd name="connsiteX7" fmla="*/ 69002 w 107293"/>
                <a:gd name="connsiteY7" fmla="*/ 10971 h 114632"/>
                <a:gd name="connsiteX8" fmla="*/ 51541 w 107293"/>
                <a:gd name="connsiteY8" fmla="*/ 90 h 114632"/>
                <a:gd name="connsiteX9" fmla="*/ 20922 w 107293"/>
                <a:gd name="connsiteY9" fmla="*/ 28938 h 114632"/>
                <a:gd name="connsiteX10" fmla="*/ 23959 w 107293"/>
                <a:gd name="connsiteY10" fmla="*/ 31721 h 114632"/>
                <a:gd name="connsiteX11" fmla="*/ 27249 w 107293"/>
                <a:gd name="connsiteY11" fmla="*/ 28938 h 114632"/>
                <a:gd name="connsiteX12" fmla="*/ 48758 w 107293"/>
                <a:gd name="connsiteY12" fmla="*/ 17044 h 114632"/>
                <a:gd name="connsiteX13" fmla="*/ 64700 w 107293"/>
                <a:gd name="connsiteY13" fmla="*/ 20840 h 114632"/>
                <a:gd name="connsiteX14" fmla="*/ 84185 w 107293"/>
                <a:gd name="connsiteY14" fmla="*/ 24636 h 114632"/>
                <a:gd name="connsiteX15" fmla="*/ 49011 w 107293"/>
                <a:gd name="connsiteY15" fmla="*/ 57786 h 114632"/>
                <a:gd name="connsiteX16" fmla="*/ 26236 w 107293"/>
                <a:gd name="connsiteY16" fmla="*/ 79042 h 114632"/>
                <a:gd name="connsiteX17" fmla="*/ 172 w 107293"/>
                <a:gd name="connsiteY17" fmla="*/ 112192 h 114632"/>
                <a:gd name="connsiteX18" fmla="*/ 3209 w 107293"/>
                <a:gd name="connsiteY18" fmla="*/ 114722 h 114632"/>
                <a:gd name="connsiteX19" fmla="*/ 7257 w 107293"/>
                <a:gd name="connsiteY19" fmla="*/ 111432 h 114632"/>
                <a:gd name="connsiteX20" fmla="*/ 28767 w 107293"/>
                <a:gd name="connsiteY20" fmla="*/ 95743 h 114632"/>
                <a:gd name="connsiteX21" fmla="*/ 43444 w 107293"/>
                <a:gd name="connsiteY21" fmla="*/ 105359 h 114632"/>
                <a:gd name="connsiteX22" fmla="*/ 59639 w 107293"/>
                <a:gd name="connsiteY22" fmla="*/ 114722 h 114632"/>
                <a:gd name="connsiteX23" fmla="*/ 99368 w 107293"/>
                <a:gd name="connsiteY23" fmla="*/ 75752 h 114632"/>
                <a:gd name="connsiteX24" fmla="*/ 96331 w 107293"/>
                <a:gd name="connsiteY24" fmla="*/ 73222 h 114632"/>
                <a:gd name="connsiteX25" fmla="*/ 92789 w 107293"/>
                <a:gd name="connsiteY25" fmla="*/ 76511 h 114632"/>
                <a:gd name="connsiteX26" fmla="*/ 62423 w 107293"/>
                <a:gd name="connsiteY26" fmla="*/ 97768 h 114632"/>
                <a:gd name="connsiteX27" fmla="*/ 47493 w 107293"/>
                <a:gd name="connsiteY27" fmla="*/ 94478 h 114632"/>
                <a:gd name="connsiteX28" fmla="*/ 29779 w 107293"/>
                <a:gd name="connsiteY28" fmla="*/ 90176 h 114632"/>
                <a:gd name="connsiteX29" fmla="*/ 22947 w 107293"/>
                <a:gd name="connsiteY29" fmla="*/ 9093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4632">
                  <a:moveTo>
                    <a:pt x="22947" y="90935"/>
                  </a:moveTo>
                  <a:cubicBezTo>
                    <a:pt x="36611" y="76258"/>
                    <a:pt x="43950" y="69932"/>
                    <a:pt x="53060" y="62088"/>
                  </a:cubicBezTo>
                  <a:cubicBezTo>
                    <a:pt x="53060" y="61834"/>
                    <a:pt x="68749" y="48423"/>
                    <a:pt x="77859" y="39313"/>
                  </a:cubicBezTo>
                  <a:cubicBezTo>
                    <a:pt x="101899" y="15779"/>
                    <a:pt x="107466" y="3633"/>
                    <a:pt x="107466" y="2621"/>
                  </a:cubicBezTo>
                  <a:cubicBezTo>
                    <a:pt x="107466" y="90"/>
                    <a:pt x="105188" y="90"/>
                    <a:pt x="104682" y="90"/>
                  </a:cubicBezTo>
                  <a:cubicBezTo>
                    <a:pt x="102911" y="90"/>
                    <a:pt x="102152" y="596"/>
                    <a:pt x="100886" y="2874"/>
                  </a:cubicBezTo>
                  <a:cubicBezTo>
                    <a:pt x="93295" y="15020"/>
                    <a:pt x="87981" y="19069"/>
                    <a:pt x="81908" y="19069"/>
                  </a:cubicBezTo>
                  <a:cubicBezTo>
                    <a:pt x="75834" y="19069"/>
                    <a:pt x="72798" y="15273"/>
                    <a:pt x="69002" y="10971"/>
                  </a:cubicBezTo>
                  <a:cubicBezTo>
                    <a:pt x="64194" y="5151"/>
                    <a:pt x="59892" y="90"/>
                    <a:pt x="51541" y="90"/>
                  </a:cubicBezTo>
                  <a:cubicBezTo>
                    <a:pt x="32563" y="90"/>
                    <a:pt x="20922" y="23624"/>
                    <a:pt x="20922" y="28938"/>
                  </a:cubicBezTo>
                  <a:cubicBezTo>
                    <a:pt x="20922" y="30203"/>
                    <a:pt x="21681" y="31721"/>
                    <a:pt x="23959" y="31721"/>
                  </a:cubicBezTo>
                  <a:cubicBezTo>
                    <a:pt x="26236" y="31721"/>
                    <a:pt x="26742" y="30456"/>
                    <a:pt x="27249" y="28938"/>
                  </a:cubicBezTo>
                  <a:cubicBezTo>
                    <a:pt x="32056" y="17298"/>
                    <a:pt x="46733" y="17044"/>
                    <a:pt x="48758" y="17044"/>
                  </a:cubicBezTo>
                  <a:cubicBezTo>
                    <a:pt x="54072" y="17044"/>
                    <a:pt x="58880" y="18816"/>
                    <a:pt x="64700" y="20840"/>
                  </a:cubicBezTo>
                  <a:cubicBezTo>
                    <a:pt x="74822" y="24636"/>
                    <a:pt x="77606" y="24636"/>
                    <a:pt x="84185" y="24636"/>
                  </a:cubicBezTo>
                  <a:cubicBezTo>
                    <a:pt x="75075" y="35517"/>
                    <a:pt x="53819" y="53737"/>
                    <a:pt x="49011" y="57786"/>
                  </a:cubicBezTo>
                  <a:lnTo>
                    <a:pt x="26236" y="79042"/>
                  </a:lnTo>
                  <a:cubicBezTo>
                    <a:pt x="9029" y="95996"/>
                    <a:pt x="172" y="110420"/>
                    <a:pt x="172" y="112192"/>
                  </a:cubicBezTo>
                  <a:cubicBezTo>
                    <a:pt x="172" y="114722"/>
                    <a:pt x="2703" y="114722"/>
                    <a:pt x="3209" y="114722"/>
                  </a:cubicBezTo>
                  <a:cubicBezTo>
                    <a:pt x="5233" y="114722"/>
                    <a:pt x="5739" y="114216"/>
                    <a:pt x="7257" y="111432"/>
                  </a:cubicBezTo>
                  <a:cubicBezTo>
                    <a:pt x="13078" y="102576"/>
                    <a:pt x="20669" y="95743"/>
                    <a:pt x="28767" y="95743"/>
                  </a:cubicBezTo>
                  <a:cubicBezTo>
                    <a:pt x="34587" y="95743"/>
                    <a:pt x="37118" y="98021"/>
                    <a:pt x="43444" y="105359"/>
                  </a:cubicBezTo>
                  <a:cubicBezTo>
                    <a:pt x="47746" y="110673"/>
                    <a:pt x="52301" y="114722"/>
                    <a:pt x="59639" y="114722"/>
                  </a:cubicBezTo>
                  <a:cubicBezTo>
                    <a:pt x="84691" y="114722"/>
                    <a:pt x="99368" y="82585"/>
                    <a:pt x="99368" y="75752"/>
                  </a:cubicBezTo>
                  <a:cubicBezTo>
                    <a:pt x="99368" y="74487"/>
                    <a:pt x="98356" y="73222"/>
                    <a:pt x="96331" y="73222"/>
                  </a:cubicBezTo>
                  <a:cubicBezTo>
                    <a:pt x="94054" y="73222"/>
                    <a:pt x="93548" y="74740"/>
                    <a:pt x="92789" y="76511"/>
                  </a:cubicBezTo>
                  <a:cubicBezTo>
                    <a:pt x="86969" y="92960"/>
                    <a:pt x="70773" y="97768"/>
                    <a:pt x="62423" y="97768"/>
                  </a:cubicBezTo>
                  <a:cubicBezTo>
                    <a:pt x="57362" y="97768"/>
                    <a:pt x="52807" y="96249"/>
                    <a:pt x="47493" y="94478"/>
                  </a:cubicBezTo>
                  <a:cubicBezTo>
                    <a:pt x="38889" y="91188"/>
                    <a:pt x="35093" y="90176"/>
                    <a:pt x="29779" y="90176"/>
                  </a:cubicBezTo>
                  <a:cubicBezTo>
                    <a:pt x="29273" y="90176"/>
                    <a:pt x="25224" y="90176"/>
                    <a:pt x="22947" y="90935"/>
                  </a:cubicBezTo>
                  <a:close/>
                </a:path>
              </a:pathLst>
            </a:custGeom>
            <a:solidFill>
              <a:srgbClr val="000000"/>
            </a:solidFill>
            <a:ln w="25385" cap="flat">
              <a:noFill/>
              <a:prstDash val="solid"/>
              <a:miter/>
            </a:ln>
          </p:spPr>
          <p:txBody>
            <a:bodyPr rtlCol="0" anchor="ctr"/>
            <a:lstStyle/>
            <a:p>
              <a:endParaRPr lang="en-CN"/>
            </a:p>
          </p:txBody>
        </p:sp>
        <p:sp>
          <p:nvSpPr>
            <p:cNvPr id="18525" name="Freeform 18524">
              <a:extLst>
                <a:ext uri="{FF2B5EF4-FFF2-40B4-BE49-F238E27FC236}">
                  <a16:creationId xmlns:a16="http://schemas.microsoft.com/office/drawing/2014/main" id="{1C44B6F8-89F1-6F82-19BF-13BF9F645DE0}"/>
                </a:ext>
              </a:extLst>
            </p:cNvPr>
            <p:cNvSpPr/>
            <p:nvPr>
              <p:custDataLst>
                <p:tags r:id="rId69"/>
              </p:custDataLst>
            </p:nvPr>
          </p:nvSpPr>
          <p:spPr>
            <a:xfrm>
              <a:off x="7033077" y="4755295"/>
              <a:ext cx="61288" cy="110709"/>
            </a:xfrm>
            <a:custGeom>
              <a:avLst/>
              <a:gdLst>
                <a:gd name="connsiteX0" fmla="*/ 30644 w 61288"/>
                <a:gd name="connsiteY0" fmla="*/ 39061 h 110709"/>
                <a:gd name="connsiteX1" fmla="*/ 58277 w 61288"/>
                <a:gd name="connsiteY1" fmla="*/ 39061 h 110709"/>
                <a:gd name="connsiteX2" fmla="*/ 58277 w 61288"/>
                <a:gd name="connsiteY2" fmla="*/ 32684 h 110709"/>
                <a:gd name="connsiteX3" fmla="*/ 30644 w 61288"/>
                <a:gd name="connsiteY3" fmla="*/ 32684 h 110709"/>
                <a:gd name="connsiteX4" fmla="*/ 30644 w 61288"/>
                <a:gd name="connsiteY4" fmla="*/ 92 h 110709"/>
                <a:gd name="connsiteX5" fmla="*/ 24621 w 61288"/>
                <a:gd name="connsiteY5" fmla="*/ 92 h 110709"/>
                <a:gd name="connsiteX6" fmla="*/ 177 w 61288"/>
                <a:gd name="connsiteY6" fmla="*/ 34102 h 110709"/>
                <a:gd name="connsiteX7" fmla="*/ 177 w 61288"/>
                <a:gd name="connsiteY7" fmla="*/ 39061 h 110709"/>
                <a:gd name="connsiteX8" fmla="*/ 16650 w 61288"/>
                <a:gd name="connsiteY8" fmla="*/ 39061 h 110709"/>
                <a:gd name="connsiteX9" fmla="*/ 16650 w 61288"/>
                <a:gd name="connsiteY9" fmla="*/ 86888 h 110709"/>
                <a:gd name="connsiteX10" fmla="*/ 41449 w 61288"/>
                <a:gd name="connsiteY10" fmla="*/ 110801 h 110709"/>
                <a:gd name="connsiteX11" fmla="*/ 61466 w 61288"/>
                <a:gd name="connsiteY11" fmla="*/ 86711 h 110709"/>
                <a:gd name="connsiteX12" fmla="*/ 61466 w 61288"/>
                <a:gd name="connsiteY12" fmla="*/ 76968 h 110709"/>
                <a:gd name="connsiteX13" fmla="*/ 55443 w 61288"/>
                <a:gd name="connsiteY13" fmla="*/ 76968 h 110709"/>
                <a:gd name="connsiteX14" fmla="*/ 55443 w 61288"/>
                <a:gd name="connsiteY14" fmla="*/ 86534 h 110709"/>
                <a:gd name="connsiteX15" fmla="*/ 42866 w 61288"/>
                <a:gd name="connsiteY15" fmla="*/ 105133 h 110709"/>
                <a:gd name="connsiteX16" fmla="*/ 30644 w 61288"/>
                <a:gd name="connsiteY16" fmla="*/ 87065 h 110709"/>
                <a:gd name="connsiteX17" fmla="*/ 30644 w 61288"/>
                <a:gd name="connsiteY17" fmla="*/ 39061 h 11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10709">
                  <a:moveTo>
                    <a:pt x="30644" y="39061"/>
                  </a:moveTo>
                  <a:lnTo>
                    <a:pt x="58277" y="39061"/>
                  </a:lnTo>
                  <a:lnTo>
                    <a:pt x="58277" y="32684"/>
                  </a:lnTo>
                  <a:lnTo>
                    <a:pt x="30644" y="32684"/>
                  </a:lnTo>
                  <a:lnTo>
                    <a:pt x="30644" y="92"/>
                  </a:lnTo>
                  <a:lnTo>
                    <a:pt x="24621" y="92"/>
                  </a:lnTo>
                  <a:cubicBezTo>
                    <a:pt x="24444" y="16034"/>
                    <a:pt x="17182" y="33570"/>
                    <a:pt x="177" y="34102"/>
                  </a:cubicBezTo>
                  <a:lnTo>
                    <a:pt x="177" y="39061"/>
                  </a:lnTo>
                  <a:lnTo>
                    <a:pt x="16650" y="39061"/>
                  </a:lnTo>
                  <a:lnTo>
                    <a:pt x="16650" y="86888"/>
                  </a:lnTo>
                  <a:cubicBezTo>
                    <a:pt x="16650" y="106727"/>
                    <a:pt x="31530" y="110801"/>
                    <a:pt x="41449" y="110801"/>
                  </a:cubicBezTo>
                  <a:cubicBezTo>
                    <a:pt x="53317" y="110801"/>
                    <a:pt x="61466" y="100705"/>
                    <a:pt x="61466" y="86711"/>
                  </a:cubicBezTo>
                  <a:lnTo>
                    <a:pt x="61466" y="76968"/>
                  </a:lnTo>
                  <a:lnTo>
                    <a:pt x="55443" y="76968"/>
                  </a:lnTo>
                  <a:lnTo>
                    <a:pt x="55443" y="86534"/>
                  </a:lnTo>
                  <a:cubicBezTo>
                    <a:pt x="55443" y="98579"/>
                    <a:pt x="49775" y="105133"/>
                    <a:pt x="42866" y="105133"/>
                  </a:cubicBezTo>
                  <a:cubicBezTo>
                    <a:pt x="30644" y="105133"/>
                    <a:pt x="30644" y="90254"/>
                    <a:pt x="30644" y="87065"/>
                  </a:cubicBezTo>
                  <a:lnTo>
                    <a:pt x="30644" y="39061"/>
                  </a:lnTo>
                  <a:close/>
                </a:path>
              </a:pathLst>
            </a:custGeom>
            <a:solidFill>
              <a:srgbClr val="000000"/>
            </a:solidFill>
            <a:ln w="25385" cap="flat">
              <a:noFill/>
              <a:prstDash val="solid"/>
              <a:miter/>
            </a:ln>
          </p:spPr>
          <p:txBody>
            <a:bodyPr rtlCol="0" anchor="ctr"/>
            <a:lstStyle/>
            <a:p>
              <a:endParaRPr lang="en-CN"/>
            </a:p>
          </p:txBody>
        </p:sp>
        <p:sp>
          <p:nvSpPr>
            <p:cNvPr id="18526" name="Freeform 18525">
              <a:extLst>
                <a:ext uri="{FF2B5EF4-FFF2-40B4-BE49-F238E27FC236}">
                  <a16:creationId xmlns:a16="http://schemas.microsoft.com/office/drawing/2014/main" id="{CC7A547A-38DC-DFFE-8758-D46BFE529C7D}"/>
                </a:ext>
              </a:extLst>
            </p:cNvPr>
            <p:cNvSpPr/>
            <p:nvPr>
              <p:custDataLst>
                <p:tags r:id="rId70"/>
              </p:custDataLst>
            </p:nvPr>
          </p:nvSpPr>
          <p:spPr>
            <a:xfrm>
              <a:off x="7113927" y="4785231"/>
              <a:ext cx="75991" cy="80773"/>
            </a:xfrm>
            <a:custGeom>
              <a:avLst/>
              <a:gdLst>
                <a:gd name="connsiteX0" fmla="*/ 71211 w 75991"/>
                <a:gd name="connsiteY0" fmla="*/ 38707 h 80773"/>
                <a:gd name="connsiteX1" fmla="*/ 76171 w 75991"/>
                <a:gd name="connsiteY1" fmla="*/ 34810 h 80773"/>
                <a:gd name="connsiteX2" fmla="*/ 41098 w 75991"/>
                <a:gd name="connsiteY2" fmla="*/ 92 h 80773"/>
                <a:gd name="connsiteX3" fmla="*/ 180 w 75991"/>
                <a:gd name="connsiteY3" fmla="*/ 40301 h 80773"/>
                <a:gd name="connsiteX4" fmla="*/ 43401 w 75991"/>
                <a:gd name="connsiteY4" fmla="*/ 80865 h 80773"/>
                <a:gd name="connsiteX5" fmla="*/ 76171 w 75991"/>
                <a:gd name="connsiteY5" fmla="*/ 57838 h 80773"/>
                <a:gd name="connsiteX6" fmla="*/ 73160 w 75991"/>
                <a:gd name="connsiteY6" fmla="*/ 55358 h 80773"/>
                <a:gd name="connsiteX7" fmla="*/ 69971 w 75991"/>
                <a:gd name="connsiteY7" fmla="*/ 58192 h 80773"/>
                <a:gd name="connsiteX8" fmla="*/ 44641 w 75991"/>
                <a:gd name="connsiteY8" fmla="*/ 75197 h 80773"/>
                <a:gd name="connsiteX9" fmla="*/ 23030 w 75991"/>
                <a:gd name="connsiteY9" fmla="*/ 64746 h 80773"/>
                <a:gd name="connsiteX10" fmla="*/ 16299 w 75991"/>
                <a:gd name="connsiteY10" fmla="*/ 38707 h 80773"/>
                <a:gd name="connsiteX11" fmla="*/ 71211 w 75991"/>
                <a:gd name="connsiteY11" fmla="*/ 38707 h 80773"/>
                <a:gd name="connsiteX12" fmla="*/ 16476 w 75991"/>
                <a:gd name="connsiteY12" fmla="*/ 34102 h 80773"/>
                <a:gd name="connsiteX13" fmla="*/ 41098 w 75991"/>
                <a:gd name="connsiteY13" fmla="*/ 5051 h 80773"/>
                <a:gd name="connsiteX14" fmla="*/ 63772 w 75991"/>
                <a:gd name="connsiteY14" fmla="*/ 34102 h 80773"/>
                <a:gd name="connsiteX15" fmla="*/ 16476 w 75991"/>
                <a:gd name="connsiteY15" fmla="*/ 34102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80773">
                  <a:moveTo>
                    <a:pt x="71211" y="38707"/>
                  </a:moveTo>
                  <a:cubicBezTo>
                    <a:pt x="74931" y="38707"/>
                    <a:pt x="76171" y="38707"/>
                    <a:pt x="76171" y="34810"/>
                  </a:cubicBezTo>
                  <a:cubicBezTo>
                    <a:pt x="76171" y="19222"/>
                    <a:pt x="67491" y="92"/>
                    <a:pt x="41098" y="92"/>
                  </a:cubicBezTo>
                  <a:cubicBezTo>
                    <a:pt x="17893" y="92"/>
                    <a:pt x="180" y="18514"/>
                    <a:pt x="180" y="40301"/>
                  </a:cubicBezTo>
                  <a:cubicBezTo>
                    <a:pt x="180" y="62798"/>
                    <a:pt x="19842" y="80865"/>
                    <a:pt x="43401" y="80865"/>
                  </a:cubicBezTo>
                  <a:cubicBezTo>
                    <a:pt x="67314" y="80865"/>
                    <a:pt x="76171" y="61735"/>
                    <a:pt x="76171" y="57838"/>
                  </a:cubicBezTo>
                  <a:cubicBezTo>
                    <a:pt x="76171" y="57129"/>
                    <a:pt x="75817" y="55358"/>
                    <a:pt x="73160" y="55358"/>
                  </a:cubicBezTo>
                  <a:cubicBezTo>
                    <a:pt x="70857" y="55358"/>
                    <a:pt x="70503" y="56421"/>
                    <a:pt x="69971" y="58192"/>
                  </a:cubicBezTo>
                  <a:cubicBezTo>
                    <a:pt x="64480" y="72540"/>
                    <a:pt x="51018" y="75197"/>
                    <a:pt x="44641" y="75197"/>
                  </a:cubicBezTo>
                  <a:cubicBezTo>
                    <a:pt x="36315" y="75197"/>
                    <a:pt x="28344" y="71477"/>
                    <a:pt x="23030" y="64746"/>
                  </a:cubicBezTo>
                  <a:cubicBezTo>
                    <a:pt x="16476" y="56421"/>
                    <a:pt x="16299" y="45615"/>
                    <a:pt x="16299" y="38707"/>
                  </a:cubicBezTo>
                  <a:lnTo>
                    <a:pt x="71211" y="38707"/>
                  </a:lnTo>
                  <a:close/>
                  <a:moveTo>
                    <a:pt x="16476" y="34102"/>
                  </a:moveTo>
                  <a:cubicBezTo>
                    <a:pt x="18425" y="9125"/>
                    <a:pt x="34367" y="5051"/>
                    <a:pt x="41098" y="5051"/>
                  </a:cubicBezTo>
                  <a:cubicBezTo>
                    <a:pt x="62886" y="5051"/>
                    <a:pt x="63594" y="29673"/>
                    <a:pt x="63772" y="34102"/>
                  </a:cubicBezTo>
                  <a:lnTo>
                    <a:pt x="16476" y="34102"/>
                  </a:lnTo>
                  <a:close/>
                </a:path>
              </a:pathLst>
            </a:custGeom>
            <a:solidFill>
              <a:srgbClr val="000000"/>
            </a:solidFill>
            <a:ln w="25385" cap="flat">
              <a:noFill/>
              <a:prstDash val="solid"/>
              <a:miter/>
            </a:ln>
          </p:spPr>
          <p:txBody>
            <a:bodyPr rtlCol="0" anchor="ctr"/>
            <a:lstStyle/>
            <a:p>
              <a:endParaRPr lang="en-CN"/>
            </a:p>
          </p:txBody>
        </p:sp>
        <p:sp>
          <p:nvSpPr>
            <p:cNvPr id="18527" name="Freeform 18526">
              <a:extLst>
                <a:ext uri="{FF2B5EF4-FFF2-40B4-BE49-F238E27FC236}">
                  <a16:creationId xmlns:a16="http://schemas.microsoft.com/office/drawing/2014/main" id="{0BCBE90A-9DC9-9339-898B-3BE705753147}"/>
                </a:ext>
              </a:extLst>
            </p:cNvPr>
            <p:cNvSpPr/>
            <p:nvPr>
              <p:custDataLst>
                <p:tags r:id="rId71"/>
              </p:custDataLst>
            </p:nvPr>
          </p:nvSpPr>
          <p:spPr>
            <a:xfrm>
              <a:off x="7204964" y="4785231"/>
              <a:ext cx="64123" cy="80773"/>
            </a:xfrm>
            <a:custGeom>
              <a:avLst/>
              <a:gdLst>
                <a:gd name="connsiteX0" fmla="*/ 59347 w 64123"/>
                <a:gd name="connsiteY0" fmla="*/ 4697 h 80773"/>
                <a:gd name="connsiteX1" fmla="*/ 56867 w 64123"/>
                <a:gd name="connsiteY1" fmla="*/ 92 h 80773"/>
                <a:gd name="connsiteX2" fmla="*/ 53324 w 64123"/>
                <a:gd name="connsiteY2" fmla="*/ 2217 h 80773"/>
                <a:gd name="connsiteX3" fmla="*/ 50136 w 64123"/>
                <a:gd name="connsiteY3" fmla="*/ 4874 h 80773"/>
                <a:gd name="connsiteX4" fmla="*/ 31536 w 64123"/>
                <a:gd name="connsiteY4" fmla="*/ 92 h 80773"/>
                <a:gd name="connsiteX5" fmla="*/ 183 w 64123"/>
                <a:gd name="connsiteY5" fmla="*/ 22233 h 80773"/>
                <a:gd name="connsiteX6" fmla="*/ 6914 w 64123"/>
                <a:gd name="connsiteY6" fmla="*/ 36050 h 80773"/>
                <a:gd name="connsiteX7" fmla="*/ 31359 w 64123"/>
                <a:gd name="connsiteY7" fmla="*/ 44907 h 80773"/>
                <a:gd name="connsiteX8" fmla="*/ 54564 w 64123"/>
                <a:gd name="connsiteY8" fmla="*/ 60849 h 80773"/>
                <a:gd name="connsiteX9" fmla="*/ 32776 w 64123"/>
                <a:gd name="connsiteY9" fmla="*/ 75906 h 80773"/>
                <a:gd name="connsiteX10" fmla="*/ 6383 w 64123"/>
                <a:gd name="connsiteY10" fmla="*/ 52701 h 80773"/>
                <a:gd name="connsiteX11" fmla="*/ 3195 w 64123"/>
                <a:gd name="connsiteY11" fmla="*/ 49690 h 80773"/>
                <a:gd name="connsiteX12" fmla="*/ 183 w 64123"/>
                <a:gd name="connsiteY12" fmla="*/ 54472 h 80773"/>
                <a:gd name="connsiteX13" fmla="*/ 183 w 64123"/>
                <a:gd name="connsiteY13" fmla="*/ 76260 h 80773"/>
                <a:gd name="connsiteX14" fmla="*/ 2663 w 64123"/>
                <a:gd name="connsiteY14" fmla="*/ 80865 h 80773"/>
                <a:gd name="connsiteX15" fmla="*/ 11166 w 64123"/>
                <a:gd name="connsiteY15" fmla="*/ 73249 h 80773"/>
                <a:gd name="connsiteX16" fmla="*/ 32776 w 64123"/>
                <a:gd name="connsiteY16" fmla="*/ 80865 h 80773"/>
                <a:gd name="connsiteX17" fmla="*/ 64306 w 64123"/>
                <a:gd name="connsiteY17" fmla="*/ 55889 h 80773"/>
                <a:gd name="connsiteX18" fmla="*/ 56690 w 64123"/>
                <a:gd name="connsiteY18" fmla="*/ 39593 h 80773"/>
                <a:gd name="connsiteX19" fmla="*/ 35611 w 64123"/>
                <a:gd name="connsiteY19" fmla="*/ 30913 h 80773"/>
                <a:gd name="connsiteX20" fmla="*/ 9926 w 64123"/>
                <a:gd name="connsiteY20" fmla="*/ 16919 h 80773"/>
                <a:gd name="connsiteX21" fmla="*/ 31536 w 64123"/>
                <a:gd name="connsiteY21" fmla="*/ 4343 h 80773"/>
                <a:gd name="connsiteX22" fmla="*/ 53324 w 64123"/>
                <a:gd name="connsiteY22" fmla="*/ 23828 h 80773"/>
                <a:gd name="connsiteX23" fmla="*/ 56335 w 64123"/>
                <a:gd name="connsiteY23" fmla="*/ 25776 h 80773"/>
                <a:gd name="connsiteX24" fmla="*/ 59347 w 64123"/>
                <a:gd name="connsiteY24" fmla="*/ 21171 h 80773"/>
                <a:gd name="connsiteX25" fmla="*/ 59347 w 64123"/>
                <a:gd name="connsiteY25" fmla="*/ 4697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80773">
                  <a:moveTo>
                    <a:pt x="59347" y="4697"/>
                  </a:moveTo>
                  <a:cubicBezTo>
                    <a:pt x="59347" y="1686"/>
                    <a:pt x="59347" y="92"/>
                    <a:pt x="56867" y="92"/>
                  </a:cubicBezTo>
                  <a:cubicBezTo>
                    <a:pt x="55981" y="92"/>
                    <a:pt x="55627" y="92"/>
                    <a:pt x="53324" y="2217"/>
                  </a:cubicBezTo>
                  <a:cubicBezTo>
                    <a:pt x="52970" y="2394"/>
                    <a:pt x="51198" y="3988"/>
                    <a:pt x="50136" y="4874"/>
                  </a:cubicBezTo>
                  <a:cubicBezTo>
                    <a:pt x="44822" y="1154"/>
                    <a:pt x="38090" y="92"/>
                    <a:pt x="31536" y="92"/>
                  </a:cubicBezTo>
                  <a:cubicBezTo>
                    <a:pt x="6206" y="92"/>
                    <a:pt x="183" y="13377"/>
                    <a:pt x="183" y="22233"/>
                  </a:cubicBezTo>
                  <a:cubicBezTo>
                    <a:pt x="183" y="27902"/>
                    <a:pt x="2663" y="32507"/>
                    <a:pt x="6914" y="36050"/>
                  </a:cubicBezTo>
                  <a:cubicBezTo>
                    <a:pt x="13646" y="41896"/>
                    <a:pt x="20377" y="43135"/>
                    <a:pt x="31359" y="44907"/>
                  </a:cubicBezTo>
                  <a:cubicBezTo>
                    <a:pt x="40216" y="46501"/>
                    <a:pt x="54564" y="48981"/>
                    <a:pt x="54564" y="60849"/>
                  </a:cubicBezTo>
                  <a:cubicBezTo>
                    <a:pt x="54564" y="67757"/>
                    <a:pt x="49781" y="75906"/>
                    <a:pt x="32776" y="75906"/>
                  </a:cubicBezTo>
                  <a:cubicBezTo>
                    <a:pt x="15771" y="75906"/>
                    <a:pt x="9572" y="64746"/>
                    <a:pt x="6383" y="52701"/>
                  </a:cubicBezTo>
                  <a:cubicBezTo>
                    <a:pt x="5852" y="50398"/>
                    <a:pt x="5675" y="49690"/>
                    <a:pt x="3195" y="49690"/>
                  </a:cubicBezTo>
                  <a:cubicBezTo>
                    <a:pt x="183" y="49690"/>
                    <a:pt x="183" y="50929"/>
                    <a:pt x="183" y="54472"/>
                  </a:cubicBezTo>
                  <a:lnTo>
                    <a:pt x="183" y="76260"/>
                  </a:lnTo>
                  <a:cubicBezTo>
                    <a:pt x="183" y="79271"/>
                    <a:pt x="183" y="80865"/>
                    <a:pt x="2663" y="80865"/>
                  </a:cubicBezTo>
                  <a:cubicBezTo>
                    <a:pt x="4257" y="80865"/>
                    <a:pt x="7623" y="77146"/>
                    <a:pt x="11166" y="73249"/>
                  </a:cubicBezTo>
                  <a:cubicBezTo>
                    <a:pt x="18960" y="80511"/>
                    <a:pt x="28525" y="80865"/>
                    <a:pt x="32776" y="80865"/>
                  </a:cubicBezTo>
                  <a:cubicBezTo>
                    <a:pt x="55804" y="80865"/>
                    <a:pt x="64306" y="68466"/>
                    <a:pt x="64306" y="55889"/>
                  </a:cubicBezTo>
                  <a:cubicBezTo>
                    <a:pt x="64306" y="49158"/>
                    <a:pt x="61295" y="43844"/>
                    <a:pt x="56690" y="39593"/>
                  </a:cubicBezTo>
                  <a:cubicBezTo>
                    <a:pt x="49958" y="33393"/>
                    <a:pt x="41810" y="31976"/>
                    <a:pt x="35611" y="30913"/>
                  </a:cubicBezTo>
                  <a:cubicBezTo>
                    <a:pt x="21440" y="28433"/>
                    <a:pt x="9926" y="26308"/>
                    <a:pt x="9926" y="16919"/>
                  </a:cubicBezTo>
                  <a:cubicBezTo>
                    <a:pt x="9926" y="11251"/>
                    <a:pt x="14708" y="4343"/>
                    <a:pt x="31536" y="4343"/>
                  </a:cubicBezTo>
                  <a:cubicBezTo>
                    <a:pt x="52084" y="4343"/>
                    <a:pt x="52970" y="18691"/>
                    <a:pt x="53324" y="23828"/>
                  </a:cubicBezTo>
                  <a:cubicBezTo>
                    <a:pt x="53501" y="25776"/>
                    <a:pt x="55627" y="25776"/>
                    <a:pt x="56335" y="25776"/>
                  </a:cubicBezTo>
                  <a:cubicBezTo>
                    <a:pt x="59347" y="25776"/>
                    <a:pt x="59347" y="24536"/>
                    <a:pt x="59347" y="21171"/>
                  </a:cubicBezTo>
                  <a:lnTo>
                    <a:pt x="59347" y="4697"/>
                  </a:lnTo>
                  <a:close/>
                </a:path>
              </a:pathLst>
            </a:custGeom>
            <a:solidFill>
              <a:srgbClr val="000000"/>
            </a:solidFill>
            <a:ln w="25385" cap="flat">
              <a:noFill/>
              <a:prstDash val="solid"/>
              <a:miter/>
            </a:ln>
          </p:spPr>
          <p:txBody>
            <a:bodyPr rtlCol="0" anchor="ctr"/>
            <a:lstStyle/>
            <a:p>
              <a:endParaRPr lang="en-CN"/>
            </a:p>
          </p:txBody>
        </p:sp>
        <p:sp>
          <p:nvSpPr>
            <p:cNvPr id="18528" name="Freeform 18527">
              <a:extLst>
                <a:ext uri="{FF2B5EF4-FFF2-40B4-BE49-F238E27FC236}">
                  <a16:creationId xmlns:a16="http://schemas.microsoft.com/office/drawing/2014/main" id="{95D294B9-984E-CEC3-1C96-03335702C1BA}"/>
                </a:ext>
              </a:extLst>
            </p:cNvPr>
            <p:cNvSpPr/>
            <p:nvPr>
              <p:custDataLst>
                <p:tags r:id="rId72"/>
              </p:custDataLst>
            </p:nvPr>
          </p:nvSpPr>
          <p:spPr>
            <a:xfrm>
              <a:off x="7282298" y="4755295"/>
              <a:ext cx="61288" cy="110709"/>
            </a:xfrm>
            <a:custGeom>
              <a:avLst/>
              <a:gdLst>
                <a:gd name="connsiteX0" fmla="*/ 30654 w 61288"/>
                <a:gd name="connsiteY0" fmla="*/ 39061 h 110709"/>
                <a:gd name="connsiteX1" fmla="*/ 58287 w 61288"/>
                <a:gd name="connsiteY1" fmla="*/ 39061 h 110709"/>
                <a:gd name="connsiteX2" fmla="*/ 58287 w 61288"/>
                <a:gd name="connsiteY2" fmla="*/ 32684 h 110709"/>
                <a:gd name="connsiteX3" fmla="*/ 30654 w 61288"/>
                <a:gd name="connsiteY3" fmla="*/ 32684 h 110709"/>
                <a:gd name="connsiteX4" fmla="*/ 30654 w 61288"/>
                <a:gd name="connsiteY4" fmla="*/ 92 h 110709"/>
                <a:gd name="connsiteX5" fmla="*/ 24631 w 61288"/>
                <a:gd name="connsiteY5" fmla="*/ 92 h 110709"/>
                <a:gd name="connsiteX6" fmla="*/ 187 w 61288"/>
                <a:gd name="connsiteY6" fmla="*/ 34102 h 110709"/>
                <a:gd name="connsiteX7" fmla="*/ 187 w 61288"/>
                <a:gd name="connsiteY7" fmla="*/ 39061 h 110709"/>
                <a:gd name="connsiteX8" fmla="*/ 16660 w 61288"/>
                <a:gd name="connsiteY8" fmla="*/ 39061 h 110709"/>
                <a:gd name="connsiteX9" fmla="*/ 16660 w 61288"/>
                <a:gd name="connsiteY9" fmla="*/ 86888 h 110709"/>
                <a:gd name="connsiteX10" fmla="*/ 41459 w 61288"/>
                <a:gd name="connsiteY10" fmla="*/ 110801 h 110709"/>
                <a:gd name="connsiteX11" fmla="*/ 61475 w 61288"/>
                <a:gd name="connsiteY11" fmla="*/ 86711 h 110709"/>
                <a:gd name="connsiteX12" fmla="*/ 61475 w 61288"/>
                <a:gd name="connsiteY12" fmla="*/ 76968 h 110709"/>
                <a:gd name="connsiteX13" fmla="*/ 55453 w 61288"/>
                <a:gd name="connsiteY13" fmla="*/ 76968 h 110709"/>
                <a:gd name="connsiteX14" fmla="*/ 55453 w 61288"/>
                <a:gd name="connsiteY14" fmla="*/ 86534 h 110709"/>
                <a:gd name="connsiteX15" fmla="*/ 42876 w 61288"/>
                <a:gd name="connsiteY15" fmla="*/ 105133 h 110709"/>
                <a:gd name="connsiteX16" fmla="*/ 30654 w 61288"/>
                <a:gd name="connsiteY16" fmla="*/ 87065 h 110709"/>
                <a:gd name="connsiteX17" fmla="*/ 30654 w 61288"/>
                <a:gd name="connsiteY17" fmla="*/ 39061 h 11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10709">
                  <a:moveTo>
                    <a:pt x="30654" y="39061"/>
                  </a:moveTo>
                  <a:lnTo>
                    <a:pt x="58287" y="39061"/>
                  </a:lnTo>
                  <a:lnTo>
                    <a:pt x="58287" y="32684"/>
                  </a:lnTo>
                  <a:lnTo>
                    <a:pt x="30654" y="32684"/>
                  </a:lnTo>
                  <a:lnTo>
                    <a:pt x="30654" y="92"/>
                  </a:lnTo>
                  <a:lnTo>
                    <a:pt x="24631" y="92"/>
                  </a:lnTo>
                  <a:cubicBezTo>
                    <a:pt x="24454" y="16034"/>
                    <a:pt x="17192" y="33570"/>
                    <a:pt x="187" y="34102"/>
                  </a:cubicBezTo>
                  <a:lnTo>
                    <a:pt x="187" y="39061"/>
                  </a:lnTo>
                  <a:lnTo>
                    <a:pt x="16660" y="39061"/>
                  </a:lnTo>
                  <a:lnTo>
                    <a:pt x="16660" y="86888"/>
                  </a:lnTo>
                  <a:cubicBezTo>
                    <a:pt x="16660" y="106727"/>
                    <a:pt x="31540" y="110801"/>
                    <a:pt x="41459" y="110801"/>
                  </a:cubicBezTo>
                  <a:cubicBezTo>
                    <a:pt x="53327" y="110801"/>
                    <a:pt x="61475" y="100705"/>
                    <a:pt x="61475" y="86711"/>
                  </a:cubicBezTo>
                  <a:lnTo>
                    <a:pt x="61475" y="76968"/>
                  </a:lnTo>
                  <a:lnTo>
                    <a:pt x="55453" y="76968"/>
                  </a:lnTo>
                  <a:lnTo>
                    <a:pt x="55453" y="86534"/>
                  </a:lnTo>
                  <a:cubicBezTo>
                    <a:pt x="55453" y="98579"/>
                    <a:pt x="49784" y="105133"/>
                    <a:pt x="42876" y="105133"/>
                  </a:cubicBezTo>
                  <a:cubicBezTo>
                    <a:pt x="30654" y="105133"/>
                    <a:pt x="30654" y="90254"/>
                    <a:pt x="30654" y="87065"/>
                  </a:cubicBezTo>
                  <a:lnTo>
                    <a:pt x="30654" y="39061"/>
                  </a:lnTo>
                  <a:close/>
                </a:path>
              </a:pathLst>
            </a:custGeom>
            <a:solidFill>
              <a:srgbClr val="000000"/>
            </a:solidFill>
            <a:ln w="25385" cap="flat">
              <a:noFill/>
              <a:prstDash val="solid"/>
              <a:miter/>
            </a:ln>
          </p:spPr>
          <p:txBody>
            <a:bodyPr rtlCol="0" anchor="ctr"/>
            <a:lstStyle/>
            <a:p>
              <a:endParaRPr lang="en-CN"/>
            </a:p>
          </p:txBody>
        </p:sp>
        <p:sp>
          <p:nvSpPr>
            <p:cNvPr id="18529" name="Freeform 18528">
              <a:extLst>
                <a:ext uri="{FF2B5EF4-FFF2-40B4-BE49-F238E27FC236}">
                  <a16:creationId xmlns:a16="http://schemas.microsoft.com/office/drawing/2014/main" id="{DA7FD678-CC6D-3275-906D-A8D4F1432CD9}"/>
                </a:ext>
              </a:extLst>
            </p:cNvPr>
            <p:cNvSpPr/>
            <p:nvPr>
              <p:custDataLst>
                <p:tags r:id="rId73"/>
              </p:custDataLst>
            </p:nvPr>
          </p:nvSpPr>
          <p:spPr>
            <a:xfrm>
              <a:off x="7383316" y="4636488"/>
              <a:ext cx="58707" cy="253051"/>
            </a:xfrm>
            <a:custGeom>
              <a:avLst/>
              <a:gdLst>
                <a:gd name="connsiteX0" fmla="*/ 58898 w 58707"/>
                <a:gd name="connsiteY0" fmla="*/ 126616 h 253051"/>
                <a:gd name="connsiteX1" fmla="*/ 42197 w 58707"/>
                <a:gd name="connsiteY1" fmla="*/ 47664 h 253051"/>
                <a:gd name="connsiteX2" fmla="*/ 2721 w 58707"/>
                <a:gd name="connsiteY2" fmla="*/ 90 h 253051"/>
                <a:gd name="connsiteX3" fmla="*/ 190 w 58707"/>
                <a:gd name="connsiteY3" fmla="*/ 2621 h 253051"/>
                <a:gd name="connsiteX4" fmla="*/ 4998 w 58707"/>
                <a:gd name="connsiteY4" fmla="*/ 8441 h 253051"/>
                <a:gd name="connsiteX5" fmla="*/ 44221 w 58707"/>
                <a:gd name="connsiteY5" fmla="*/ 126616 h 253051"/>
                <a:gd name="connsiteX6" fmla="*/ 3480 w 58707"/>
                <a:gd name="connsiteY6" fmla="*/ 246309 h 253051"/>
                <a:gd name="connsiteX7" fmla="*/ 190 w 58707"/>
                <a:gd name="connsiteY7" fmla="*/ 250611 h 253051"/>
                <a:gd name="connsiteX8" fmla="*/ 2721 w 58707"/>
                <a:gd name="connsiteY8" fmla="*/ 253141 h 253051"/>
                <a:gd name="connsiteX9" fmla="*/ 42956 w 58707"/>
                <a:gd name="connsiteY9" fmla="*/ 203796 h 253051"/>
                <a:gd name="connsiteX10" fmla="*/ 58898 w 58707"/>
                <a:gd name="connsiteY10" fmla="*/ 126616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98" y="126616"/>
                  </a:moveTo>
                  <a:cubicBezTo>
                    <a:pt x="58898" y="106878"/>
                    <a:pt x="56114" y="76258"/>
                    <a:pt x="42197" y="47664"/>
                  </a:cubicBezTo>
                  <a:cubicBezTo>
                    <a:pt x="27014" y="16538"/>
                    <a:pt x="5251" y="90"/>
                    <a:pt x="2721" y="90"/>
                  </a:cubicBezTo>
                  <a:cubicBezTo>
                    <a:pt x="1202" y="90"/>
                    <a:pt x="190" y="1102"/>
                    <a:pt x="190" y="2621"/>
                  </a:cubicBezTo>
                  <a:cubicBezTo>
                    <a:pt x="190" y="3380"/>
                    <a:pt x="190" y="3886"/>
                    <a:pt x="4998" y="8441"/>
                  </a:cubicBezTo>
                  <a:cubicBezTo>
                    <a:pt x="29797" y="33493"/>
                    <a:pt x="44221" y="73728"/>
                    <a:pt x="44221" y="126616"/>
                  </a:cubicBezTo>
                  <a:cubicBezTo>
                    <a:pt x="44221" y="169887"/>
                    <a:pt x="34858" y="214424"/>
                    <a:pt x="3480" y="246309"/>
                  </a:cubicBezTo>
                  <a:cubicBezTo>
                    <a:pt x="190" y="249345"/>
                    <a:pt x="190" y="249851"/>
                    <a:pt x="190" y="250611"/>
                  </a:cubicBezTo>
                  <a:cubicBezTo>
                    <a:pt x="190" y="252129"/>
                    <a:pt x="1202" y="253141"/>
                    <a:pt x="2721" y="253141"/>
                  </a:cubicBezTo>
                  <a:cubicBezTo>
                    <a:pt x="5251" y="253141"/>
                    <a:pt x="28026" y="235934"/>
                    <a:pt x="42956" y="203796"/>
                  </a:cubicBezTo>
                  <a:cubicBezTo>
                    <a:pt x="55861" y="175961"/>
                    <a:pt x="58898" y="147872"/>
                    <a:pt x="58898" y="126616"/>
                  </a:cubicBezTo>
                  <a:close/>
                </a:path>
              </a:pathLst>
            </a:custGeom>
            <a:solidFill>
              <a:srgbClr val="000000"/>
            </a:solidFill>
            <a:ln w="25385" cap="flat">
              <a:noFill/>
              <a:prstDash val="solid"/>
              <a:miter/>
            </a:ln>
          </p:spPr>
          <p:txBody>
            <a:bodyPr rtlCol="0" anchor="ctr"/>
            <a:lstStyle/>
            <a:p>
              <a:endParaRPr lang="en-CN"/>
            </a:p>
          </p:txBody>
        </p:sp>
        <p:sp>
          <p:nvSpPr>
            <p:cNvPr id="18530" name="Freeform 18529">
              <a:extLst>
                <a:ext uri="{FF2B5EF4-FFF2-40B4-BE49-F238E27FC236}">
                  <a16:creationId xmlns:a16="http://schemas.microsoft.com/office/drawing/2014/main" id="{20D57357-FA23-3782-10B9-289F5EBDF957}"/>
                </a:ext>
              </a:extLst>
            </p:cNvPr>
            <p:cNvSpPr/>
            <p:nvPr>
              <p:custDataLst>
                <p:tags r:id="rId74"/>
              </p:custDataLst>
            </p:nvPr>
          </p:nvSpPr>
          <p:spPr>
            <a:xfrm>
              <a:off x="7545740" y="4559896"/>
              <a:ext cx="94767" cy="124703"/>
            </a:xfrm>
            <a:custGeom>
              <a:avLst/>
              <a:gdLst>
                <a:gd name="connsiteX0" fmla="*/ 55109 w 94767"/>
                <a:gd name="connsiteY0" fmla="*/ 2033 h 124703"/>
                <a:gd name="connsiteX1" fmla="*/ 55109 w 94767"/>
                <a:gd name="connsiteY1" fmla="*/ 8410 h 124703"/>
                <a:gd name="connsiteX2" fmla="*/ 68394 w 94767"/>
                <a:gd name="connsiteY2" fmla="*/ 18329 h 124703"/>
                <a:gd name="connsiteX3" fmla="*/ 68394 w 94767"/>
                <a:gd name="connsiteY3" fmla="*/ 54996 h 124703"/>
                <a:gd name="connsiteX4" fmla="*/ 43595 w 94767"/>
                <a:gd name="connsiteY4" fmla="*/ 44900 h 124703"/>
                <a:gd name="connsiteX5" fmla="*/ 197 w 94767"/>
                <a:gd name="connsiteY5" fmla="*/ 84932 h 124703"/>
                <a:gd name="connsiteX6" fmla="*/ 41469 w 94767"/>
                <a:gd name="connsiteY6" fmla="*/ 124788 h 124703"/>
                <a:gd name="connsiteX7" fmla="*/ 67685 w 94767"/>
                <a:gd name="connsiteY7" fmla="*/ 113806 h 124703"/>
                <a:gd name="connsiteX8" fmla="*/ 67685 w 94767"/>
                <a:gd name="connsiteY8" fmla="*/ 124788 h 124703"/>
                <a:gd name="connsiteX9" fmla="*/ 94964 w 94767"/>
                <a:gd name="connsiteY9" fmla="*/ 123017 h 124703"/>
                <a:gd name="connsiteX10" fmla="*/ 94964 w 94767"/>
                <a:gd name="connsiteY10" fmla="*/ 116640 h 124703"/>
                <a:gd name="connsiteX11" fmla="*/ 81679 w 94767"/>
                <a:gd name="connsiteY11" fmla="*/ 106720 h 124703"/>
                <a:gd name="connsiteX12" fmla="*/ 81679 w 94767"/>
                <a:gd name="connsiteY12" fmla="*/ 84 h 124703"/>
                <a:gd name="connsiteX13" fmla="*/ 55109 w 94767"/>
                <a:gd name="connsiteY13" fmla="*/ 2033 h 124703"/>
                <a:gd name="connsiteX14" fmla="*/ 67685 w 94767"/>
                <a:gd name="connsiteY14" fmla="*/ 104417 h 124703"/>
                <a:gd name="connsiteX15" fmla="*/ 42532 w 94767"/>
                <a:gd name="connsiteY15" fmla="*/ 119828 h 124703"/>
                <a:gd name="connsiteX16" fmla="*/ 21984 w 94767"/>
                <a:gd name="connsiteY16" fmla="*/ 108846 h 124703"/>
                <a:gd name="connsiteX17" fmla="*/ 16316 w 94767"/>
                <a:gd name="connsiteY17" fmla="*/ 85110 h 124703"/>
                <a:gd name="connsiteX18" fmla="*/ 23579 w 94767"/>
                <a:gd name="connsiteY18" fmla="*/ 59425 h 124703"/>
                <a:gd name="connsiteX19" fmla="*/ 44481 w 94767"/>
                <a:gd name="connsiteY19" fmla="*/ 49860 h 124703"/>
                <a:gd name="connsiteX20" fmla="*/ 65560 w 94767"/>
                <a:gd name="connsiteY20" fmla="*/ 60133 h 124703"/>
                <a:gd name="connsiteX21" fmla="*/ 67685 w 94767"/>
                <a:gd name="connsiteY21" fmla="*/ 66510 h 124703"/>
                <a:gd name="connsiteX22" fmla="*/ 67685 w 94767"/>
                <a:gd name="connsiteY22" fmla="*/ 104417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767" h="124703">
                  <a:moveTo>
                    <a:pt x="55109" y="2033"/>
                  </a:moveTo>
                  <a:lnTo>
                    <a:pt x="55109" y="8410"/>
                  </a:lnTo>
                  <a:cubicBezTo>
                    <a:pt x="66977" y="8410"/>
                    <a:pt x="68394" y="9650"/>
                    <a:pt x="68394" y="18329"/>
                  </a:cubicBezTo>
                  <a:lnTo>
                    <a:pt x="68394" y="54996"/>
                  </a:lnTo>
                  <a:cubicBezTo>
                    <a:pt x="61840" y="48620"/>
                    <a:pt x="53337" y="44900"/>
                    <a:pt x="43595" y="44900"/>
                  </a:cubicBezTo>
                  <a:cubicBezTo>
                    <a:pt x="20036" y="44900"/>
                    <a:pt x="197" y="62613"/>
                    <a:pt x="197" y="84932"/>
                  </a:cubicBezTo>
                  <a:cubicBezTo>
                    <a:pt x="197" y="107074"/>
                    <a:pt x="18973" y="124788"/>
                    <a:pt x="41469" y="124788"/>
                  </a:cubicBezTo>
                  <a:cubicBezTo>
                    <a:pt x="55995" y="124788"/>
                    <a:pt x="64674" y="116994"/>
                    <a:pt x="67685" y="113806"/>
                  </a:cubicBezTo>
                  <a:lnTo>
                    <a:pt x="67685" y="124788"/>
                  </a:lnTo>
                  <a:lnTo>
                    <a:pt x="94964" y="123017"/>
                  </a:lnTo>
                  <a:lnTo>
                    <a:pt x="94964" y="116640"/>
                  </a:lnTo>
                  <a:cubicBezTo>
                    <a:pt x="83096" y="116640"/>
                    <a:pt x="81679" y="115400"/>
                    <a:pt x="81679" y="106720"/>
                  </a:cubicBezTo>
                  <a:lnTo>
                    <a:pt x="81679" y="84"/>
                  </a:lnTo>
                  <a:lnTo>
                    <a:pt x="55109" y="2033"/>
                  </a:lnTo>
                  <a:close/>
                  <a:moveTo>
                    <a:pt x="67685" y="104417"/>
                  </a:moveTo>
                  <a:cubicBezTo>
                    <a:pt x="63080" y="112743"/>
                    <a:pt x="54046" y="119828"/>
                    <a:pt x="42532" y="119828"/>
                  </a:cubicBezTo>
                  <a:cubicBezTo>
                    <a:pt x="32613" y="119828"/>
                    <a:pt x="25527" y="113983"/>
                    <a:pt x="21984" y="108846"/>
                  </a:cubicBezTo>
                  <a:cubicBezTo>
                    <a:pt x="18442" y="103532"/>
                    <a:pt x="16316" y="96446"/>
                    <a:pt x="16316" y="85110"/>
                  </a:cubicBezTo>
                  <a:cubicBezTo>
                    <a:pt x="16316" y="81035"/>
                    <a:pt x="16316" y="67750"/>
                    <a:pt x="23579" y="59425"/>
                  </a:cubicBezTo>
                  <a:cubicBezTo>
                    <a:pt x="30664" y="51454"/>
                    <a:pt x="39344" y="49860"/>
                    <a:pt x="44481" y="49860"/>
                  </a:cubicBezTo>
                  <a:cubicBezTo>
                    <a:pt x="52983" y="49860"/>
                    <a:pt x="60600" y="53756"/>
                    <a:pt x="65560" y="60133"/>
                  </a:cubicBezTo>
                  <a:cubicBezTo>
                    <a:pt x="67685" y="62968"/>
                    <a:pt x="67685" y="63145"/>
                    <a:pt x="67685" y="66510"/>
                  </a:cubicBezTo>
                  <a:lnTo>
                    <a:pt x="67685" y="104417"/>
                  </a:lnTo>
                  <a:close/>
                </a:path>
              </a:pathLst>
            </a:custGeom>
            <a:solidFill>
              <a:srgbClr val="000000"/>
            </a:solidFill>
            <a:ln w="25385" cap="flat">
              <a:noFill/>
              <a:prstDash val="solid"/>
              <a:miter/>
            </a:ln>
          </p:spPr>
          <p:txBody>
            <a:bodyPr rtlCol="0" anchor="ctr"/>
            <a:lstStyle/>
            <a:p>
              <a:endParaRPr lang="en-CN"/>
            </a:p>
          </p:txBody>
        </p:sp>
        <p:sp>
          <p:nvSpPr>
            <p:cNvPr id="18531" name="Freeform 18530">
              <a:extLst>
                <a:ext uri="{FF2B5EF4-FFF2-40B4-BE49-F238E27FC236}">
                  <a16:creationId xmlns:a16="http://schemas.microsoft.com/office/drawing/2014/main" id="{8904235B-B76F-B4C3-1C6E-ABD21E74173E}"/>
                </a:ext>
              </a:extLst>
            </p:cNvPr>
            <p:cNvSpPr/>
            <p:nvPr>
              <p:custDataLst>
                <p:tags r:id="rId75"/>
              </p:custDataLst>
            </p:nvPr>
          </p:nvSpPr>
          <p:spPr>
            <a:xfrm>
              <a:off x="7656265" y="4603825"/>
              <a:ext cx="75991" cy="80773"/>
            </a:xfrm>
            <a:custGeom>
              <a:avLst/>
              <a:gdLst>
                <a:gd name="connsiteX0" fmla="*/ 71233 w 75991"/>
                <a:gd name="connsiteY0" fmla="*/ 38700 h 80773"/>
                <a:gd name="connsiteX1" fmla="*/ 76192 w 75991"/>
                <a:gd name="connsiteY1" fmla="*/ 34803 h 80773"/>
                <a:gd name="connsiteX2" fmla="*/ 41120 w 75991"/>
                <a:gd name="connsiteY2" fmla="*/ 84 h 80773"/>
                <a:gd name="connsiteX3" fmla="*/ 201 w 75991"/>
                <a:gd name="connsiteY3" fmla="*/ 40294 h 80773"/>
                <a:gd name="connsiteX4" fmla="*/ 43422 w 75991"/>
                <a:gd name="connsiteY4" fmla="*/ 80858 h 80773"/>
                <a:gd name="connsiteX5" fmla="*/ 76192 w 75991"/>
                <a:gd name="connsiteY5" fmla="*/ 57831 h 80773"/>
                <a:gd name="connsiteX6" fmla="*/ 73181 w 75991"/>
                <a:gd name="connsiteY6" fmla="*/ 55351 h 80773"/>
                <a:gd name="connsiteX7" fmla="*/ 69993 w 75991"/>
                <a:gd name="connsiteY7" fmla="*/ 58185 h 80773"/>
                <a:gd name="connsiteX8" fmla="*/ 44662 w 75991"/>
                <a:gd name="connsiteY8" fmla="*/ 75190 h 80773"/>
                <a:gd name="connsiteX9" fmla="*/ 23052 w 75991"/>
                <a:gd name="connsiteY9" fmla="*/ 64739 h 80773"/>
                <a:gd name="connsiteX10" fmla="*/ 16321 w 75991"/>
                <a:gd name="connsiteY10" fmla="*/ 38700 h 80773"/>
                <a:gd name="connsiteX11" fmla="*/ 71233 w 75991"/>
                <a:gd name="connsiteY11" fmla="*/ 38700 h 80773"/>
                <a:gd name="connsiteX12" fmla="*/ 16498 w 75991"/>
                <a:gd name="connsiteY12" fmla="*/ 34094 h 80773"/>
                <a:gd name="connsiteX13" fmla="*/ 41120 w 75991"/>
                <a:gd name="connsiteY13" fmla="*/ 5044 h 80773"/>
                <a:gd name="connsiteX14" fmla="*/ 63793 w 75991"/>
                <a:gd name="connsiteY14" fmla="*/ 34094 h 80773"/>
                <a:gd name="connsiteX15" fmla="*/ 16498 w 75991"/>
                <a:gd name="connsiteY15" fmla="*/ 34094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80773">
                  <a:moveTo>
                    <a:pt x="71233" y="38700"/>
                  </a:moveTo>
                  <a:cubicBezTo>
                    <a:pt x="74952" y="38700"/>
                    <a:pt x="76192" y="38700"/>
                    <a:pt x="76192" y="34803"/>
                  </a:cubicBezTo>
                  <a:cubicBezTo>
                    <a:pt x="76192" y="19215"/>
                    <a:pt x="67513" y="84"/>
                    <a:pt x="41120" y="84"/>
                  </a:cubicBezTo>
                  <a:cubicBezTo>
                    <a:pt x="17915" y="84"/>
                    <a:pt x="201" y="18506"/>
                    <a:pt x="201" y="40294"/>
                  </a:cubicBezTo>
                  <a:cubicBezTo>
                    <a:pt x="201" y="62790"/>
                    <a:pt x="19863" y="80858"/>
                    <a:pt x="43422" y="80858"/>
                  </a:cubicBezTo>
                  <a:cubicBezTo>
                    <a:pt x="67336" y="80858"/>
                    <a:pt x="76192" y="61728"/>
                    <a:pt x="76192" y="57831"/>
                  </a:cubicBezTo>
                  <a:cubicBezTo>
                    <a:pt x="76192" y="57122"/>
                    <a:pt x="75838" y="55351"/>
                    <a:pt x="73181" y="55351"/>
                  </a:cubicBezTo>
                  <a:cubicBezTo>
                    <a:pt x="70878" y="55351"/>
                    <a:pt x="70524" y="56414"/>
                    <a:pt x="69993" y="58185"/>
                  </a:cubicBezTo>
                  <a:cubicBezTo>
                    <a:pt x="64501" y="72533"/>
                    <a:pt x="51039" y="75190"/>
                    <a:pt x="44662" y="75190"/>
                  </a:cubicBezTo>
                  <a:cubicBezTo>
                    <a:pt x="36337" y="75190"/>
                    <a:pt x="28366" y="71470"/>
                    <a:pt x="23052" y="64739"/>
                  </a:cubicBezTo>
                  <a:cubicBezTo>
                    <a:pt x="16498" y="56414"/>
                    <a:pt x="16321" y="45608"/>
                    <a:pt x="16321" y="38700"/>
                  </a:cubicBezTo>
                  <a:lnTo>
                    <a:pt x="71233" y="38700"/>
                  </a:lnTo>
                  <a:close/>
                  <a:moveTo>
                    <a:pt x="16498" y="34094"/>
                  </a:moveTo>
                  <a:cubicBezTo>
                    <a:pt x="18446" y="9118"/>
                    <a:pt x="34388" y="5044"/>
                    <a:pt x="41120" y="5044"/>
                  </a:cubicBezTo>
                  <a:cubicBezTo>
                    <a:pt x="62907" y="5044"/>
                    <a:pt x="63616" y="29666"/>
                    <a:pt x="63793" y="34094"/>
                  </a:cubicBezTo>
                  <a:lnTo>
                    <a:pt x="16498" y="34094"/>
                  </a:lnTo>
                  <a:close/>
                </a:path>
              </a:pathLst>
            </a:custGeom>
            <a:solidFill>
              <a:srgbClr val="000000"/>
            </a:solidFill>
            <a:ln w="25385" cap="flat">
              <a:noFill/>
              <a:prstDash val="solid"/>
              <a:miter/>
            </a:ln>
          </p:spPr>
          <p:txBody>
            <a:bodyPr rtlCol="0" anchor="ctr"/>
            <a:lstStyle/>
            <a:p>
              <a:endParaRPr lang="en-CN"/>
            </a:p>
          </p:txBody>
        </p:sp>
        <p:sp>
          <p:nvSpPr>
            <p:cNvPr id="18532" name="Freeform 18531">
              <a:extLst>
                <a:ext uri="{FF2B5EF4-FFF2-40B4-BE49-F238E27FC236}">
                  <a16:creationId xmlns:a16="http://schemas.microsoft.com/office/drawing/2014/main" id="{5673E0DF-93F4-7D4B-5E9C-56A6EC41F4BC}"/>
                </a:ext>
              </a:extLst>
            </p:cNvPr>
            <p:cNvSpPr/>
            <p:nvPr>
              <p:custDataLst>
                <p:tags r:id="rId76"/>
              </p:custDataLst>
            </p:nvPr>
          </p:nvSpPr>
          <p:spPr>
            <a:xfrm>
              <a:off x="7747302" y="4558124"/>
              <a:ext cx="62528" cy="124703"/>
            </a:xfrm>
            <a:custGeom>
              <a:avLst/>
              <a:gdLst>
                <a:gd name="connsiteX0" fmla="*/ 28724 w 62528"/>
                <a:gd name="connsiteY0" fmla="*/ 54819 h 124703"/>
                <a:gd name="connsiteX1" fmla="*/ 50866 w 62528"/>
                <a:gd name="connsiteY1" fmla="*/ 54819 h 124703"/>
                <a:gd name="connsiteX2" fmla="*/ 50866 w 62528"/>
                <a:gd name="connsiteY2" fmla="*/ 48442 h 124703"/>
                <a:gd name="connsiteX3" fmla="*/ 28015 w 62528"/>
                <a:gd name="connsiteY3" fmla="*/ 48442 h 124703"/>
                <a:gd name="connsiteX4" fmla="*/ 28015 w 62528"/>
                <a:gd name="connsiteY4" fmla="*/ 28603 h 124703"/>
                <a:gd name="connsiteX5" fmla="*/ 45197 w 62528"/>
                <a:gd name="connsiteY5" fmla="*/ 5044 h 124703"/>
                <a:gd name="connsiteX6" fmla="*/ 50334 w 62528"/>
                <a:gd name="connsiteY6" fmla="*/ 5930 h 124703"/>
                <a:gd name="connsiteX7" fmla="*/ 46437 w 62528"/>
                <a:gd name="connsiteY7" fmla="*/ 13015 h 124703"/>
                <a:gd name="connsiteX8" fmla="*/ 54585 w 62528"/>
                <a:gd name="connsiteY8" fmla="*/ 21164 h 124703"/>
                <a:gd name="connsiteX9" fmla="*/ 62734 w 62528"/>
                <a:gd name="connsiteY9" fmla="*/ 13015 h 124703"/>
                <a:gd name="connsiteX10" fmla="*/ 45374 w 62528"/>
                <a:gd name="connsiteY10" fmla="*/ 84 h 124703"/>
                <a:gd name="connsiteX11" fmla="*/ 15438 w 62528"/>
                <a:gd name="connsiteY11" fmla="*/ 28603 h 124703"/>
                <a:gd name="connsiteX12" fmla="*/ 15438 w 62528"/>
                <a:gd name="connsiteY12" fmla="*/ 48442 h 124703"/>
                <a:gd name="connsiteX13" fmla="*/ 205 w 62528"/>
                <a:gd name="connsiteY13" fmla="*/ 48442 h 124703"/>
                <a:gd name="connsiteX14" fmla="*/ 205 w 62528"/>
                <a:gd name="connsiteY14" fmla="*/ 54819 h 124703"/>
                <a:gd name="connsiteX15" fmla="*/ 15438 w 62528"/>
                <a:gd name="connsiteY15" fmla="*/ 54819 h 124703"/>
                <a:gd name="connsiteX16" fmla="*/ 15438 w 62528"/>
                <a:gd name="connsiteY16" fmla="*/ 110794 h 124703"/>
                <a:gd name="connsiteX17" fmla="*/ 2153 w 62528"/>
                <a:gd name="connsiteY17" fmla="*/ 118411 h 124703"/>
                <a:gd name="connsiteX18" fmla="*/ 2153 w 62528"/>
                <a:gd name="connsiteY18" fmla="*/ 124788 h 124703"/>
                <a:gd name="connsiteX19" fmla="*/ 22347 w 62528"/>
                <a:gd name="connsiteY19" fmla="*/ 124079 h 124703"/>
                <a:gd name="connsiteX20" fmla="*/ 45374 w 62528"/>
                <a:gd name="connsiteY20" fmla="*/ 124788 h 124703"/>
                <a:gd name="connsiteX21" fmla="*/ 45374 w 62528"/>
                <a:gd name="connsiteY21" fmla="*/ 118411 h 124703"/>
                <a:gd name="connsiteX22" fmla="*/ 41832 w 62528"/>
                <a:gd name="connsiteY22" fmla="*/ 118411 h 124703"/>
                <a:gd name="connsiteX23" fmla="*/ 28724 w 62528"/>
                <a:gd name="connsiteY23" fmla="*/ 110440 h 124703"/>
                <a:gd name="connsiteX24" fmla="*/ 28724 w 62528"/>
                <a:gd name="connsiteY24" fmla="*/ 54819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2528" h="124703">
                  <a:moveTo>
                    <a:pt x="28724" y="54819"/>
                  </a:moveTo>
                  <a:lnTo>
                    <a:pt x="50866" y="54819"/>
                  </a:lnTo>
                  <a:lnTo>
                    <a:pt x="50866" y="48442"/>
                  </a:lnTo>
                  <a:lnTo>
                    <a:pt x="28015" y="48442"/>
                  </a:lnTo>
                  <a:lnTo>
                    <a:pt x="28015" y="28603"/>
                  </a:lnTo>
                  <a:cubicBezTo>
                    <a:pt x="28015" y="12484"/>
                    <a:pt x="37580" y="5044"/>
                    <a:pt x="45197" y="5044"/>
                  </a:cubicBezTo>
                  <a:cubicBezTo>
                    <a:pt x="46791" y="5044"/>
                    <a:pt x="48563" y="5398"/>
                    <a:pt x="50334" y="5930"/>
                  </a:cubicBezTo>
                  <a:cubicBezTo>
                    <a:pt x="47854" y="7347"/>
                    <a:pt x="46437" y="10181"/>
                    <a:pt x="46437" y="13015"/>
                  </a:cubicBezTo>
                  <a:cubicBezTo>
                    <a:pt x="46437" y="17798"/>
                    <a:pt x="49803" y="21164"/>
                    <a:pt x="54585" y="21164"/>
                  </a:cubicBezTo>
                  <a:cubicBezTo>
                    <a:pt x="59368" y="21164"/>
                    <a:pt x="62734" y="17798"/>
                    <a:pt x="62734" y="13015"/>
                  </a:cubicBezTo>
                  <a:cubicBezTo>
                    <a:pt x="62734" y="5398"/>
                    <a:pt x="55117" y="84"/>
                    <a:pt x="45374" y="84"/>
                  </a:cubicBezTo>
                  <a:cubicBezTo>
                    <a:pt x="31381" y="84"/>
                    <a:pt x="15438" y="10004"/>
                    <a:pt x="15438" y="28603"/>
                  </a:cubicBezTo>
                  <a:lnTo>
                    <a:pt x="15438" y="48442"/>
                  </a:lnTo>
                  <a:lnTo>
                    <a:pt x="205" y="48442"/>
                  </a:lnTo>
                  <a:lnTo>
                    <a:pt x="205" y="54819"/>
                  </a:lnTo>
                  <a:lnTo>
                    <a:pt x="15438" y="54819"/>
                  </a:lnTo>
                  <a:lnTo>
                    <a:pt x="15438" y="110794"/>
                  </a:lnTo>
                  <a:cubicBezTo>
                    <a:pt x="15438" y="118411"/>
                    <a:pt x="13667" y="118411"/>
                    <a:pt x="2153" y="118411"/>
                  </a:cubicBezTo>
                  <a:lnTo>
                    <a:pt x="2153" y="124788"/>
                  </a:lnTo>
                  <a:cubicBezTo>
                    <a:pt x="3039" y="124788"/>
                    <a:pt x="15084" y="124079"/>
                    <a:pt x="22347" y="124079"/>
                  </a:cubicBezTo>
                  <a:cubicBezTo>
                    <a:pt x="29964" y="124079"/>
                    <a:pt x="37757" y="124434"/>
                    <a:pt x="45374" y="124788"/>
                  </a:cubicBezTo>
                  <a:lnTo>
                    <a:pt x="45374" y="118411"/>
                  </a:lnTo>
                  <a:lnTo>
                    <a:pt x="41832" y="118411"/>
                  </a:lnTo>
                  <a:cubicBezTo>
                    <a:pt x="28724" y="118411"/>
                    <a:pt x="28724" y="116463"/>
                    <a:pt x="28724" y="110440"/>
                  </a:cubicBezTo>
                  <a:lnTo>
                    <a:pt x="28724" y="54819"/>
                  </a:lnTo>
                  <a:close/>
                </a:path>
              </a:pathLst>
            </a:custGeom>
            <a:solidFill>
              <a:srgbClr val="000000"/>
            </a:solidFill>
            <a:ln w="25385" cap="flat">
              <a:noFill/>
              <a:prstDash val="solid"/>
              <a:miter/>
            </a:ln>
          </p:spPr>
          <p:txBody>
            <a:bodyPr rtlCol="0" anchor="ctr"/>
            <a:lstStyle/>
            <a:p>
              <a:endParaRPr lang="en-CN"/>
            </a:p>
          </p:txBody>
        </p:sp>
        <p:sp>
          <p:nvSpPr>
            <p:cNvPr id="18533" name="Freeform 18532">
              <a:extLst>
                <a:ext uri="{FF2B5EF4-FFF2-40B4-BE49-F238E27FC236}">
                  <a16:creationId xmlns:a16="http://schemas.microsoft.com/office/drawing/2014/main" id="{041C4BAC-3D8B-6419-E9EE-25123BF872C6}"/>
                </a:ext>
              </a:extLst>
            </p:cNvPr>
            <p:cNvSpPr/>
            <p:nvPr>
              <p:custDataLst>
                <p:tags r:id="rId77"/>
              </p:custDataLst>
            </p:nvPr>
          </p:nvSpPr>
          <p:spPr>
            <a:xfrm>
              <a:off x="7585591" y="4733406"/>
              <a:ext cx="168278" cy="59213"/>
            </a:xfrm>
            <a:custGeom>
              <a:avLst/>
              <a:gdLst>
                <a:gd name="connsiteX0" fmla="*/ 159873 w 168278"/>
                <a:gd name="connsiteY0" fmla="*/ 10212 h 59213"/>
                <a:gd name="connsiteX1" fmla="*/ 168477 w 168278"/>
                <a:gd name="connsiteY1" fmla="*/ 5151 h 59213"/>
                <a:gd name="connsiteX2" fmla="*/ 160126 w 168278"/>
                <a:gd name="connsiteY2" fmla="*/ 90 h 59213"/>
                <a:gd name="connsiteX3" fmla="*/ 8549 w 168278"/>
                <a:gd name="connsiteY3" fmla="*/ 90 h 59213"/>
                <a:gd name="connsiteX4" fmla="*/ 198 w 168278"/>
                <a:gd name="connsiteY4" fmla="*/ 5151 h 59213"/>
                <a:gd name="connsiteX5" fmla="*/ 8802 w 168278"/>
                <a:gd name="connsiteY5" fmla="*/ 10212 h 59213"/>
                <a:gd name="connsiteX6" fmla="*/ 159873 w 168278"/>
                <a:gd name="connsiteY6" fmla="*/ 10212 h 59213"/>
                <a:gd name="connsiteX7" fmla="*/ 160126 w 168278"/>
                <a:gd name="connsiteY7" fmla="*/ 59304 h 59213"/>
                <a:gd name="connsiteX8" fmla="*/ 168477 w 168278"/>
                <a:gd name="connsiteY8" fmla="*/ 54243 h 59213"/>
                <a:gd name="connsiteX9" fmla="*/ 159873 w 168278"/>
                <a:gd name="connsiteY9" fmla="*/ 49182 h 59213"/>
                <a:gd name="connsiteX10" fmla="*/ 8802 w 168278"/>
                <a:gd name="connsiteY10" fmla="*/ 49182 h 59213"/>
                <a:gd name="connsiteX11" fmla="*/ 198 w 168278"/>
                <a:gd name="connsiteY11" fmla="*/ 54243 h 59213"/>
                <a:gd name="connsiteX12" fmla="*/ 8549 w 168278"/>
                <a:gd name="connsiteY12" fmla="*/ 59304 h 59213"/>
                <a:gd name="connsiteX13" fmla="*/ 160126 w 168278"/>
                <a:gd name="connsiteY13" fmla="*/ 59304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73" y="10212"/>
                  </a:moveTo>
                  <a:cubicBezTo>
                    <a:pt x="163669" y="10212"/>
                    <a:pt x="168477" y="10212"/>
                    <a:pt x="168477" y="5151"/>
                  </a:cubicBezTo>
                  <a:cubicBezTo>
                    <a:pt x="168477" y="90"/>
                    <a:pt x="163669" y="90"/>
                    <a:pt x="160126" y="90"/>
                  </a:cubicBezTo>
                  <a:lnTo>
                    <a:pt x="8549" y="90"/>
                  </a:lnTo>
                  <a:cubicBezTo>
                    <a:pt x="5006" y="90"/>
                    <a:pt x="198" y="90"/>
                    <a:pt x="198" y="5151"/>
                  </a:cubicBezTo>
                  <a:cubicBezTo>
                    <a:pt x="198" y="10212"/>
                    <a:pt x="5006" y="10212"/>
                    <a:pt x="8802" y="10212"/>
                  </a:cubicBezTo>
                  <a:lnTo>
                    <a:pt x="159873" y="10212"/>
                  </a:lnTo>
                  <a:close/>
                  <a:moveTo>
                    <a:pt x="160126" y="59304"/>
                  </a:moveTo>
                  <a:cubicBezTo>
                    <a:pt x="163669" y="59304"/>
                    <a:pt x="168477" y="59304"/>
                    <a:pt x="168477" y="54243"/>
                  </a:cubicBezTo>
                  <a:cubicBezTo>
                    <a:pt x="168477" y="49182"/>
                    <a:pt x="163669" y="49182"/>
                    <a:pt x="159873" y="49182"/>
                  </a:cubicBezTo>
                  <a:lnTo>
                    <a:pt x="8802" y="49182"/>
                  </a:lnTo>
                  <a:cubicBezTo>
                    <a:pt x="5006" y="49182"/>
                    <a:pt x="198" y="49182"/>
                    <a:pt x="198" y="54243"/>
                  </a:cubicBezTo>
                  <a:cubicBezTo>
                    <a:pt x="198" y="59304"/>
                    <a:pt x="5006" y="59304"/>
                    <a:pt x="8549" y="59304"/>
                  </a:cubicBezTo>
                  <a:lnTo>
                    <a:pt x="160126" y="59304"/>
                  </a:lnTo>
                  <a:close/>
                </a:path>
              </a:pathLst>
            </a:custGeom>
            <a:solidFill>
              <a:srgbClr val="000000"/>
            </a:solidFill>
            <a:ln w="25385" cap="flat">
              <a:noFill/>
              <a:prstDash val="solid"/>
              <a:miter/>
            </a:ln>
          </p:spPr>
          <p:txBody>
            <a:bodyPr rtlCol="0" anchor="ctr"/>
            <a:lstStyle/>
            <a:p>
              <a:endParaRPr lang="en-CN"/>
            </a:p>
          </p:txBody>
        </p:sp>
        <p:sp>
          <p:nvSpPr>
            <p:cNvPr id="18534" name="Freeform 18533">
              <a:extLst>
                <a:ext uri="{FF2B5EF4-FFF2-40B4-BE49-F238E27FC236}">
                  <a16:creationId xmlns:a16="http://schemas.microsoft.com/office/drawing/2014/main" id="{55BF2732-9853-15AA-1732-A02DC1F7622E}"/>
                </a:ext>
              </a:extLst>
            </p:cNvPr>
            <p:cNvSpPr/>
            <p:nvPr>
              <p:custDataLst>
                <p:tags r:id="rId78"/>
              </p:custDataLst>
            </p:nvPr>
          </p:nvSpPr>
          <p:spPr>
            <a:xfrm>
              <a:off x="7912845" y="4479467"/>
              <a:ext cx="120452" cy="178400"/>
            </a:xfrm>
            <a:custGeom>
              <a:avLst/>
              <a:gdLst>
                <a:gd name="connsiteX0" fmla="*/ 120663 w 120452"/>
                <a:gd name="connsiteY0" fmla="*/ 2867 h 178400"/>
                <a:gd name="connsiteX1" fmla="*/ 117374 w 120452"/>
                <a:gd name="connsiteY1" fmla="*/ 83 h 178400"/>
                <a:gd name="connsiteX2" fmla="*/ 85236 w 120452"/>
                <a:gd name="connsiteY2" fmla="*/ 2867 h 178400"/>
                <a:gd name="connsiteX3" fmla="*/ 81694 w 120452"/>
                <a:gd name="connsiteY3" fmla="*/ 7675 h 178400"/>
                <a:gd name="connsiteX4" fmla="*/ 87767 w 120452"/>
                <a:gd name="connsiteY4" fmla="*/ 10711 h 178400"/>
                <a:gd name="connsiteX5" fmla="*/ 100419 w 120452"/>
                <a:gd name="connsiteY5" fmla="*/ 15013 h 178400"/>
                <a:gd name="connsiteX6" fmla="*/ 99660 w 120452"/>
                <a:gd name="connsiteY6" fmla="*/ 20074 h 178400"/>
                <a:gd name="connsiteX7" fmla="*/ 84477 w 120452"/>
                <a:gd name="connsiteY7" fmla="*/ 80047 h 178400"/>
                <a:gd name="connsiteX8" fmla="*/ 61196 w 120452"/>
                <a:gd name="connsiteY8" fmla="*/ 63852 h 178400"/>
                <a:gd name="connsiteX9" fmla="*/ 211 w 120452"/>
                <a:gd name="connsiteY9" fmla="*/ 137996 h 178400"/>
                <a:gd name="connsiteX10" fmla="*/ 33867 w 120452"/>
                <a:gd name="connsiteY10" fmla="*/ 178484 h 178400"/>
                <a:gd name="connsiteX11" fmla="*/ 66764 w 120452"/>
                <a:gd name="connsiteY11" fmla="*/ 159505 h 178400"/>
                <a:gd name="connsiteX12" fmla="*/ 89791 w 120452"/>
                <a:gd name="connsiteY12" fmla="*/ 178484 h 178400"/>
                <a:gd name="connsiteX13" fmla="*/ 108517 w 120452"/>
                <a:gd name="connsiteY13" fmla="*/ 164566 h 178400"/>
                <a:gd name="connsiteX14" fmla="*/ 116109 w 120452"/>
                <a:gd name="connsiteY14" fmla="*/ 139514 h 178400"/>
                <a:gd name="connsiteX15" fmla="*/ 113072 w 120452"/>
                <a:gd name="connsiteY15" fmla="*/ 136984 h 178400"/>
                <a:gd name="connsiteX16" fmla="*/ 109529 w 120452"/>
                <a:gd name="connsiteY16" fmla="*/ 141539 h 178400"/>
                <a:gd name="connsiteX17" fmla="*/ 90297 w 120452"/>
                <a:gd name="connsiteY17" fmla="*/ 172917 h 178400"/>
                <a:gd name="connsiteX18" fmla="*/ 82706 w 120452"/>
                <a:gd name="connsiteY18" fmla="*/ 161277 h 178400"/>
                <a:gd name="connsiteX19" fmla="*/ 84224 w 120452"/>
                <a:gd name="connsiteY19" fmla="*/ 149130 h 178400"/>
                <a:gd name="connsiteX20" fmla="*/ 120663 w 120452"/>
                <a:gd name="connsiteY20" fmla="*/ 2867 h 178400"/>
                <a:gd name="connsiteX21" fmla="*/ 68029 w 120452"/>
                <a:gd name="connsiteY21" fmla="*/ 145588 h 178400"/>
                <a:gd name="connsiteX22" fmla="*/ 62968 w 120452"/>
                <a:gd name="connsiteY22" fmla="*/ 154951 h 178400"/>
                <a:gd name="connsiteX23" fmla="*/ 34373 w 120452"/>
                <a:gd name="connsiteY23" fmla="*/ 172917 h 178400"/>
                <a:gd name="connsiteX24" fmla="*/ 18178 w 120452"/>
                <a:gd name="connsiteY24" fmla="*/ 149130 h 178400"/>
                <a:gd name="connsiteX25" fmla="*/ 32096 w 120452"/>
                <a:gd name="connsiteY25" fmla="*/ 93712 h 178400"/>
                <a:gd name="connsiteX26" fmla="*/ 61449 w 120452"/>
                <a:gd name="connsiteY26" fmla="*/ 69419 h 178400"/>
                <a:gd name="connsiteX27" fmla="*/ 81441 w 120452"/>
                <a:gd name="connsiteY27" fmla="*/ 91688 h 178400"/>
                <a:gd name="connsiteX28" fmla="*/ 80681 w 120452"/>
                <a:gd name="connsiteY28" fmla="*/ 95990 h 178400"/>
                <a:gd name="connsiteX29" fmla="*/ 68029 w 120452"/>
                <a:gd name="connsiteY29" fmla="*/ 145588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663" y="2867"/>
                  </a:moveTo>
                  <a:cubicBezTo>
                    <a:pt x="120663" y="2614"/>
                    <a:pt x="120663" y="83"/>
                    <a:pt x="117374" y="83"/>
                  </a:cubicBezTo>
                  <a:cubicBezTo>
                    <a:pt x="113578" y="83"/>
                    <a:pt x="89538" y="2361"/>
                    <a:pt x="85236" y="2867"/>
                  </a:cubicBezTo>
                  <a:cubicBezTo>
                    <a:pt x="83212" y="3120"/>
                    <a:pt x="81694" y="4385"/>
                    <a:pt x="81694" y="7675"/>
                  </a:cubicBezTo>
                  <a:cubicBezTo>
                    <a:pt x="81694" y="10711"/>
                    <a:pt x="83971" y="10711"/>
                    <a:pt x="87767" y="10711"/>
                  </a:cubicBezTo>
                  <a:cubicBezTo>
                    <a:pt x="99913" y="10711"/>
                    <a:pt x="100419" y="12483"/>
                    <a:pt x="100419" y="15013"/>
                  </a:cubicBezTo>
                  <a:lnTo>
                    <a:pt x="99660" y="20074"/>
                  </a:lnTo>
                  <a:lnTo>
                    <a:pt x="84477" y="80047"/>
                  </a:lnTo>
                  <a:cubicBezTo>
                    <a:pt x="79922" y="70685"/>
                    <a:pt x="72584" y="63852"/>
                    <a:pt x="61196" y="63852"/>
                  </a:cubicBezTo>
                  <a:cubicBezTo>
                    <a:pt x="31589" y="63852"/>
                    <a:pt x="211" y="101051"/>
                    <a:pt x="211" y="137996"/>
                  </a:cubicBezTo>
                  <a:cubicBezTo>
                    <a:pt x="211" y="161783"/>
                    <a:pt x="14129" y="178484"/>
                    <a:pt x="33867" y="178484"/>
                  </a:cubicBezTo>
                  <a:cubicBezTo>
                    <a:pt x="38928" y="178484"/>
                    <a:pt x="51581" y="177472"/>
                    <a:pt x="66764" y="159505"/>
                  </a:cubicBezTo>
                  <a:cubicBezTo>
                    <a:pt x="68788" y="170134"/>
                    <a:pt x="77645" y="178484"/>
                    <a:pt x="89791" y="178484"/>
                  </a:cubicBezTo>
                  <a:cubicBezTo>
                    <a:pt x="98648" y="178484"/>
                    <a:pt x="104468" y="172664"/>
                    <a:pt x="108517" y="164566"/>
                  </a:cubicBezTo>
                  <a:cubicBezTo>
                    <a:pt x="112819" y="155457"/>
                    <a:pt x="116109" y="140021"/>
                    <a:pt x="116109" y="139514"/>
                  </a:cubicBezTo>
                  <a:cubicBezTo>
                    <a:pt x="116109" y="136984"/>
                    <a:pt x="113831" y="136984"/>
                    <a:pt x="113072" y="136984"/>
                  </a:cubicBezTo>
                  <a:cubicBezTo>
                    <a:pt x="110541" y="136984"/>
                    <a:pt x="110288" y="137996"/>
                    <a:pt x="109529" y="141539"/>
                  </a:cubicBezTo>
                  <a:cubicBezTo>
                    <a:pt x="105227" y="157987"/>
                    <a:pt x="100672" y="172917"/>
                    <a:pt x="90297" y="172917"/>
                  </a:cubicBezTo>
                  <a:cubicBezTo>
                    <a:pt x="83465" y="172917"/>
                    <a:pt x="82706" y="166338"/>
                    <a:pt x="82706" y="161277"/>
                  </a:cubicBezTo>
                  <a:cubicBezTo>
                    <a:pt x="82706" y="155204"/>
                    <a:pt x="83212" y="153432"/>
                    <a:pt x="84224" y="149130"/>
                  </a:cubicBezTo>
                  <a:lnTo>
                    <a:pt x="120663" y="2867"/>
                  </a:lnTo>
                  <a:close/>
                  <a:moveTo>
                    <a:pt x="68029" y="145588"/>
                  </a:moveTo>
                  <a:cubicBezTo>
                    <a:pt x="66764" y="150143"/>
                    <a:pt x="66764" y="150649"/>
                    <a:pt x="62968" y="154951"/>
                  </a:cubicBezTo>
                  <a:cubicBezTo>
                    <a:pt x="51834" y="168868"/>
                    <a:pt x="41458" y="172917"/>
                    <a:pt x="34373" y="172917"/>
                  </a:cubicBezTo>
                  <a:cubicBezTo>
                    <a:pt x="21720" y="172917"/>
                    <a:pt x="18178" y="158999"/>
                    <a:pt x="18178" y="149130"/>
                  </a:cubicBezTo>
                  <a:cubicBezTo>
                    <a:pt x="18178" y="136478"/>
                    <a:pt x="26275" y="105353"/>
                    <a:pt x="32096" y="93712"/>
                  </a:cubicBezTo>
                  <a:cubicBezTo>
                    <a:pt x="39940" y="78782"/>
                    <a:pt x="51327" y="69419"/>
                    <a:pt x="61449" y="69419"/>
                  </a:cubicBezTo>
                  <a:cubicBezTo>
                    <a:pt x="77898" y="69419"/>
                    <a:pt x="81441" y="90169"/>
                    <a:pt x="81441" y="91688"/>
                  </a:cubicBezTo>
                  <a:cubicBezTo>
                    <a:pt x="81441" y="93206"/>
                    <a:pt x="80934" y="94724"/>
                    <a:pt x="80681" y="95990"/>
                  </a:cubicBezTo>
                  <a:lnTo>
                    <a:pt x="68029" y="145588"/>
                  </a:lnTo>
                  <a:close/>
                </a:path>
              </a:pathLst>
            </a:custGeom>
            <a:solidFill>
              <a:srgbClr val="000000"/>
            </a:solidFill>
            <a:ln w="25385" cap="flat">
              <a:noFill/>
              <a:prstDash val="solid"/>
              <a:miter/>
            </a:ln>
          </p:spPr>
          <p:txBody>
            <a:bodyPr rtlCol="0" anchor="ctr"/>
            <a:lstStyle/>
            <a:p>
              <a:endParaRPr lang="en-CN"/>
            </a:p>
          </p:txBody>
        </p:sp>
        <p:sp>
          <p:nvSpPr>
            <p:cNvPr id="18535" name="Freeform 18534">
              <a:extLst>
                <a:ext uri="{FF2B5EF4-FFF2-40B4-BE49-F238E27FC236}">
                  <a16:creationId xmlns:a16="http://schemas.microsoft.com/office/drawing/2014/main" id="{ACAE754F-A061-1E95-CE8F-59E0C72273B6}"/>
                </a:ext>
              </a:extLst>
            </p:cNvPr>
            <p:cNvSpPr/>
            <p:nvPr>
              <p:custDataLst>
                <p:tags r:id="rId79"/>
              </p:custDataLst>
            </p:nvPr>
          </p:nvSpPr>
          <p:spPr>
            <a:xfrm>
              <a:off x="8042277" y="4476684"/>
              <a:ext cx="157903" cy="183968"/>
            </a:xfrm>
            <a:custGeom>
              <a:avLst/>
              <a:gdLst>
                <a:gd name="connsiteX0" fmla="*/ 37921 w 157903"/>
                <a:gd name="connsiteY0" fmla="*/ 154951 h 183968"/>
                <a:gd name="connsiteX1" fmla="*/ 59177 w 157903"/>
                <a:gd name="connsiteY1" fmla="*/ 104087 h 183968"/>
                <a:gd name="connsiteX2" fmla="*/ 93339 w 157903"/>
                <a:gd name="connsiteY2" fmla="*/ 21340 h 183968"/>
                <a:gd name="connsiteX3" fmla="*/ 106498 w 157903"/>
                <a:gd name="connsiteY3" fmla="*/ 15772 h 183968"/>
                <a:gd name="connsiteX4" fmla="*/ 124464 w 157903"/>
                <a:gd name="connsiteY4" fmla="*/ 36776 h 183968"/>
                <a:gd name="connsiteX5" fmla="*/ 123199 w 157903"/>
                <a:gd name="connsiteY5" fmla="*/ 46139 h 183968"/>
                <a:gd name="connsiteX6" fmla="*/ 124970 w 157903"/>
                <a:gd name="connsiteY6" fmla="*/ 47910 h 183968"/>
                <a:gd name="connsiteX7" fmla="*/ 142178 w 157903"/>
                <a:gd name="connsiteY7" fmla="*/ 40571 h 183968"/>
                <a:gd name="connsiteX8" fmla="*/ 149010 w 157903"/>
                <a:gd name="connsiteY8" fmla="*/ 24123 h 183968"/>
                <a:gd name="connsiteX9" fmla="*/ 127754 w 157903"/>
                <a:gd name="connsiteY9" fmla="*/ 83 h 183968"/>
                <a:gd name="connsiteX10" fmla="*/ 72589 w 157903"/>
                <a:gd name="connsiteY10" fmla="*/ 27160 h 183968"/>
                <a:gd name="connsiteX11" fmla="*/ 35643 w 157903"/>
                <a:gd name="connsiteY11" fmla="*/ 112438 h 183968"/>
                <a:gd name="connsiteX12" fmla="*/ 21473 w 157903"/>
                <a:gd name="connsiteY12" fmla="*/ 152926 h 183968"/>
                <a:gd name="connsiteX13" fmla="*/ 9579 w 157903"/>
                <a:gd name="connsiteY13" fmla="*/ 170387 h 183968"/>
                <a:gd name="connsiteX14" fmla="*/ 216 w 157903"/>
                <a:gd name="connsiteY14" fmla="*/ 182533 h 183968"/>
                <a:gd name="connsiteX15" fmla="*/ 2494 w 157903"/>
                <a:gd name="connsiteY15" fmla="*/ 184051 h 183968"/>
                <a:gd name="connsiteX16" fmla="*/ 15399 w 157903"/>
                <a:gd name="connsiteY16" fmla="*/ 178737 h 183968"/>
                <a:gd name="connsiteX17" fmla="*/ 26028 w 157903"/>
                <a:gd name="connsiteY17" fmla="*/ 169627 h 183968"/>
                <a:gd name="connsiteX18" fmla="*/ 63479 w 157903"/>
                <a:gd name="connsiteY18" fmla="*/ 176713 h 183968"/>
                <a:gd name="connsiteX19" fmla="*/ 102196 w 157903"/>
                <a:gd name="connsiteY19" fmla="*/ 184051 h 183968"/>
                <a:gd name="connsiteX20" fmla="*/ 151541 w 157903"/>
                <a:gd name="connsiteY20" fmla="*/ 157481 h 183968"/>
                <a:gd name="connsiteX21" fmla="*/ 158120 w 157903"/>
                <a:gd name="connsiteY21" fmla="*/ 143563 h 183968"/>
                <a:gd name="connsiteX22" fmla="*/ 156349 w 157903"/>
                <a:gd name="connsiteY22" fmla="*/ 141792 h 183968"/>
                <a:gd name="connsiteX23" fmla="*/ 141925 w 157903"/>
                <a:gd name="connsiteY23" fmla="*/ 147612 h 183968"/>
                <a:gd name="connsiteX24" fmla="*/ 133068 w 157903"/>
                <a:gd name="connsiteY24" fmla="*/ 157734 h 183968"/>
                <a:gd name="connsiteX25" fmla="*/ 129272 w 157903"/>
                <a:gd name="connsiteY25" fmla="*/ 165326 h 183968"/>
                <a:gd name="connsiteX26" fmla="*/ 123199 w 157903"/>
                <a:gd name="connsiteY26" fmla="*/ 168362 h 183968"/>
                <a:gd name="connsiteX27" fmla="*/ 81699 w 157903"/>
                <a:gd name="connsiteY27" fmla="*/ 160012 h 183968"/>
                <a:gd name="connsiteX28" fmla="*/ 48043 w 157903"/>
                <a:gd name="connsiteY28" fmla="*/ 153938 h 183968"/>
                <a:gd name="connsiteX29" fmla="*/ 37921 w 157903"/>
                <a:gd name="connsiteY29" fmla="*/ 154951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83968">
                  <a:moveTo>
                    <a:pt x="37921" y="154951"/>
                  </a:moveTo>
                  <a:cubicBezTo>
                    <a:pt x="51586" y="133694"/>
                    <a:pt x="55888" y="117499"/>
                    <a:pt x="59177" y="104087"/>
                  </a:cubicBezTo>
                  <a:cubicBezTo>
                    <a:pt x="68034" y="69166"/>
                    <a:pt x="77650" y="38800"/>
                    <a:pt x="93339" y="21340"/>
                  </a:cubicBezTo>
                  <a:cubicBezTo>
                    <a:pt x="96376" y="18050"/>
                    <a:pt x="98400" y="15772"/>
                    <a:pt x="106498" y="15772"/>
                  </a:cubicBezTo>
                  <a:cubicBezTo>
                    <a:pt x="123958" y="15772"/>
                    <a:pt x="124464" y="33233"/>
                    <a:pt x="124464" y="36776"/>
                  </a:cubicBezTo>
                  <a:cubicBezTo>
                    <a:pt x="124464" y="41331"/>
                    <a:pt x="123199" y="44873"/>
                    <a:pt x="123199" y="46139"/>
                  </a:cubicBezTo>
                  <a:cubicBezTo>
                    <a:pt x="123199" y="47910"/>
                    <a:pt x="124717" y="47910"/>
                    <a:pt x="124970" y="47910"/>
                  </a:cubicBezTo>
                  <a:cubicBezTo>
                    <a:pt x="129019" y="47910"/>
                    <a:pt x="135852" y="45126"/>
                    <a:pt x="142178" y="40571"/>
                  </a:cubicBezTo>
                  <a:cubicBezTo>
                    <a:pt x="146733" y="37029"/>
                    <a:pt x="149010" y="34498"/>
                    <a:pt x="149010" y="24123"/>
                  </a:cubicBezTo>
                  <a:cubicBezTo>
                    <a:pt x="149010" y="10458"/>
                    <a:pt x="141925" y="83"/>
                    <a:pt x="127754" y="83"/>
                  </a:cubicBezTo>
                  <a:cubicBezTo>
                    <a:pt x="119656" y="83"/>
                    <a:pt x="97388" y="2108"/>
                    <a:pt x="72589" y="27160"/>
                  </a:cubicBezTo>
                  <a:cubicBezTo>
                    <a:pt x="52345" y="47910"/>
                    <a:pt x="40451" y="93459"/>
                    <a:pt x="35643" y="112438"/>
                  </a:cubicBezTo>
                  <a:cubicBezTo>
                    <a:pt x="31089" y="129898"/>
                    <a:pt x="29064" y="137743"/>
                    <a:pt x="21473" y="152926"/>
                  </a:cubicBezTo>
                  <a:cubicBezTo>
                    <a:pt x="19701" y="155963"/>
                    <a:pt x="13122" y="167097"/>
                    <a:pt x="9579" y="170387"/>
                  </a:cubicBezTo>
                  <a:cubicBezTo>
                    <a:pt x="2747" y="176713"/>
                    <a:pt x="216" y="181268"/>
                    <a:pt x="216" y="182533"/>
                  </a:cubicBezTo>
                  <a:cubicBezTo>
                    <a:pt x="216" y="183039"/>
                    <a:pt x="722" y="184051"/>
                    <a:pt x="2494" y="184051"/>
                  </a:cubicBezTo>
                  <a:cubicBezTo>
                    <a:pt x="3506" y="184051"/>
                    <a:pt x="8820" y="183039"/>
                    <a:pt x="15399" y="178737"/>
                  </a:cubicBezTo>
                  <a:cubicBezTo>
                    <a:pt x="19701" y="176207"/>
                    <a:pt x="20207" y="175701"/>
                    <a:pt x="26028" y="169627"/>
                  </a:cubicBezTo>
                  <a:cubicBezTo>
                    <a:pt x="38680" y="169881"/>
                    <a:pt x="47537" y="172158"/>
                    <a:pt x="63479" y="176713"/>
                  </a:cubicBezTo>
                  <a:cubicBezTo>
                    <a:pt x="76385" y="180256"/>
                    <a:pt x="89290" y="184051"/>
                    <a:pt x="102196" y="184051"/>
                  </a:cubicBezTo>
                  <a:cubicBezTo>
                    <a:pt x="122693" y="184051"/>
                    <a:pt x="143443" y="168615"/>
                    <a:pt x="151541" y="157481"/>
                  </a:cubicBezTo>
                  <a:cubicBezTo>
                    <a:pt x="156602" y="150649"/>
                    <a:pt x="158120" y="144322"/>
                    <a:pt x="158120" y="143563"/>
                  </a:cubicBezTo>
                  <a:cubicBezTo>
                    <a:pt x="158120" y="141792"/>
                    <a:pt x="156602" y="141792"/>
                    <a:pt x="156349" y="141792"/>
                  </a:cubicBezTo>
                  <a:cubicBezTo>
                    <a:pt x="152300" y="141792"/>
                    <a:pt x="146227" y="144575"/>
                    <a:pt x="141925" y="147612"/>
                  </a:cubicBezTo>
                  <a:cubicBezTo>
                    <a:pt x="135093" y="151914"/>
                    <a:pt x="134586" y="153432"/>
                    <a:pt x="133068" y="157734"/>
                  </a:cubicBezTo>
                  <a:cubicBezTo>
                    <a:pt x="131803" y="161783"/>
                    <a:pt x="130285" y="163807"/>
                    <a:pt x="129272" y="165326"/>
                  </a:cubicBezTo>
                  <a:cubicBezTo>
                    <a:pt x="127248" y="168362"/>
                    <a:pt x="126995" y="168362"/>
                    <a:pt x="123199" y="168362"/>
                  </a:cubicBezTo>
                  <a:cubicBezTo>
                    <a:pt x="111053" y="168362"/>
                    <a:pt x="98400" y="164566"/>
                    <a:pt x="81699" y="160012"/>
                  </a:cubicBezTo>
                  <a:cubicBezTo>
                    <a:pt x="74613" y="157987"/>
                    <a:pt x="60696" y="153938"/>
                    <a:pt x="48043" y="153938"/>
                  </a:cubicBezTo>
                  <a:cubicBezTo>
                    <a:pt x="44753" y="153938"/>
                    <a:pt x="41211" y="154191"/>
                    <a:pt x="37921" y="154951"/>
                  </a:cubicBezTo>
                  <a:close/>
                </a:path>
              </a:pathLst>
            </a:custGeom>
            <a:solidFill>
              <a:srgbClr val="000000"/>
            </a:solidFill>
            <a:ln w="25385" cap="flat">
              <a:noFill/>
              <a:prstDash val="solid"/>
              <a:miter/>
            </a:ln>
          </p:spPr>
          <p:txBody>
            <a:bodyPr rtlCol="0" anchor="ctr"/>
            <a:lstStyle/>
            <a:p>
              <a:endParaRPr lang="en-CN"/>
            </a:p>
          </p:txBody>
        </p:sp>
        <p:sp>
          <p:nvSpPr>
            <p:cNvPr id="18536" name="Freeform 18535">
              <a:extLst>
                <a:ext uri="{FF2B5EF4-FFF2-40B4-BE49-F238E27FC236}">
                  <a16:creationId xmlns:a16="http://schemas.microsoft.com/office/drawing/2014/main" id="{0A4358B8-AB79-B5CF-F146-52AF7C06FE9D}"/>
                </a:ext>
              </a:extLst>
            </p:cNvPr>
            <p:cNvSpPr/>
            <p:nvPr>
              <p:custDataLst>
                <p:tags r:id="rId80"/>
              </p:custDataLst>
            </p:nvPr>
          </p:nvSpPr>
          <p:spPr>
            <a:xfrm>
              <a:off x="8234020" y="4465297"/>
              <a:ext cx="58707" cy="253051"/>
            </a:xfrm>
            <a:custGeom>
              <a:avLst/>
              <a:gdLst>
                <a:gd name="connsiteX0" fmla="*/ 58931 w 58707"/>
                <a:gd name="connsiteY0" fmla="*/ 250604 h 253051"/>
                <a:gd name="connsiteX1" fmla="*/ 54629 w 58707"/>
                <a:gd name="connsiteY1" fmla="*/ 245037 h 253051"/>
                <a:gd name="connsiteX2" fmla="*/ 14900 w 58707"/>
                <a:gd name="connsiteY2" fmla="*/ 126609 h 253051"/>
                <a:gd name="connsiteX3" fmla="*/ 55641 w 58707"/>
                <a:gd name="connsiteY3" fmla="*/ 6916 h 253051"/>
                <a:gd name="connsiteX4" fmla="*/ 58931 w 58707"/>
                <a:gd name="connsiteY4" fmla="*/ 2614 h 253051"/>
                <a:gd name="connsiteX5" fmla="*/ 56401 w 58707"/>
                <a:gd name="connsiteY5" fmla="*/ 83 h 253051"/>
                <a:gd name="connsiteX6" fmla="*/ 16165 w 58707"/>
                <a:gd name="connsiteY6" fmla="*/ 49428 h 253051"/>
                <a:gd name="connsiteX7" fmla="*/ 223 w 58707"/>
                <a:gd name="connsiteY7" fmla="*/ 126609 h 253051"/>
                <a:gd name="connsiteX8" fmla="*/ 16925 w 58707"/>
                <a:gd name="connsiteY8" fmla="*/ 205561 h 253051"/>
                <a:gd name="connsiteX9" fmla="*/ 56401 w 58707"/>
                <a:gd name="connsiteY9" fmla="*/ 253134 h 253051"/>
                <a:gd name="connsiteX10" fmla="*/ 58931 w 58707"/>
                <a:gd name="connsiteY10" fmla="*/ 250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31" y="250604"/>
                  </a:moveTo>
                  <a:cubicBezTo>
                    <a:pt x="58931" y="249845"/>
                    <a:pt x="58931" y="249339"/>
                    <a:pt x="54629" y="245037"/>
                  </a:cubicBezTo>
                  <a:cubicBezTo>
                    <a:pt x="22998" y="213152"/>
                    <a:pt x="14900" y="165326"/>
                    <a:pt x="14900" y="126609"/>
                  </a:cubicBezTo>
                  <a:cubicBezTo>
                    <a:pt x="14900" y="82578"/>
                    <a:pt x="24516" y="38547"/>
                    <a:pt x="55641" y="6916"/>
                  </a:cubicBezTo>
                  <a:cubicBezTo>
                    <a:pt x="58931" y="3879"/>
                    <a:pt x="58931" y="3373"/>
                    <a:pt x="58931" y="2614"/>
                  </a:cubicBezTo>
                  <a:cubicBezTo>
                    <a:pt x="58931" y="842"/>
                    <a:pt x="57919" y="83"/>
                    <a:pt x="56401" y="83"/>
                  </a:cubicBezTo>
                  <a:cubicBezTo>
                    <a:pt x="53870" y="83"/>
                    <a:pt x="31095" y="17291"/>
                    <a:pt x="16165" y="49428"/>
                  </a:cubicBezTo>
                  <a:cubicBezTo>
                    <a:pt x="3260" y="77264"/>
                    <a:pt x="223" y="105353"/>
                    <a:pt x="223" y="126609"/>
                  </a:cubicBezTo>
                  <a:cubicBezTo>
                    <a:pt x="223" y="146347"/>
                    <a:pt x="3007" y="176966"/>
                    <a:pt x="16925" y="205561"/>
                  </a:cubicBezTo>
                  <a:cubicBezTo>
                    <a:pt x="32108" y="236686"/>
                    <a:pt x="53870" y="253134"/>
                    <a:pt x="56401" y="253134"/>
                  </a:cubicBezTo>
                  <a:cubicBezTo>
                    <a:pt x="57919" y="253134"/>
                    <a:pt x="58931" y="252375"/>
                    <a:pt x="58931" y="250604"/>
                  </a:cubicBezTo>
                  <a:close/>
                </a:path>
              </a:pathLst>
            </a:custGeom>
            <a:solidFill>
              <a:srgbClr val="000000"/>
            </a:solidFill>
            <a:ln w="25385" cap="flat">
              <a:noFill/>
              <a:prstDash val="solid"/>
              <a:miter/>
            </a:ln>
          </p:spPr>
          <p:txBody>
            <a:bodyPr rtlCol="0" anchor="ctr"/>
            <a:lstStyle/>
            <a:p>
              <a:endParaRPr lang="en-CN"/>
            </a:p>
          </p:txBody>
        </p:sp>
        <p:sp>
          <p:nvSpPr>
            <p:cNvPr id="18537" name="Freeform 18536">
              <a:extLst>
                <a:ext uri="{FF2B5EF4-FFF2-40B4-BE49-F238E27FC236}">
                  <a16:creationId xmlns:a16="http://schemas.microsoft.com/office/drawing/2014/main" id="{80D836FD-FC04-E7A6-9BD5-23619A1233A1}"/>
                </a:ext>
              </a:extLst>
            </p:cNvPr>
            <p:cNvSpPr/>
            <p:nvPr>
              <p:custDataLst>
                <p:tags r:id="rId81"/>
              </p:custDataLst>
            </p:nvPr>
          </p:nvSpPr>
          <p:spPr>
            <a:xfrm>
              <a:off x="8318259" y="4543236"/>
              <a:ext cx="107293" cy="114632"/>
            </a:xfrm>
            <a:custGeom>
              <a:avLst/>
              <a:gdLst>
                <a:gd name="connsiteX0" fmla="*/ 23002 w 107293"/>
                <a:gd name="connsiteY0" fmla="*/ 90929 h 114632"/>
                <a:gd name="connsiteX1" fmla="*/ 53115 w 107293"/>
                <a:gd name="connsiteY1" fmla="*/ 62081 h 114632"/>
                <a:gd name="connsiteX2" fmla="*/ 77914 w 107293"/>
                <a:gd name="connsiteY2" fmla="*/ 39306 h 114632"/>
                <a:gd name="connsiteX3" fmla="*/ 107521 w 107293"/>
                <a:gd name="connsiteY3" fmla="*/ 2614 h 114632"/>
                <a:gd name="connsiteX4" fmla="*/ 104737 w 107293"/>
                <a:gd name="connsiteY4" fmla="*/ 83 h 114632"/>
                <a:gd name="connsiteX5" fmla="*/ 100941 w 107293"/>
                <a:gd name="connsiteY5" fmla="*/ 2867 h 114632"/>
                <a:gd name="connsiteX6" fmla="*/ 81963 w 107293"/>
                <a:gd name="connsiteY6" fmla="*/ 19062 h 114632"/>
                <a:gd name="connsiteX7" fmla="*/ 69057 w 107293"/>
                <a:gd name="connsiteY7" fmla="*/ 10964 h 114632"/>
                <a:gd name="connsiteX8" fmla="*/ 51596 w 107293"/>
                <a:gd name="connsiteY8" fmla="*/ 83 h 114632"/>
                <a:gd name="connsiteX9" fmla="*/ 20977 w 107293"/>
                <a:gd name="connsiteY9" fmla="*/ 28931 h 114632"/>
                <a:gd name="connsiteX10" fmla="*/ 24014 w 107293"/>
                <a:gd name="connsiteY10" fmla="*/ 31715 h 114632"/>
                <a:gd name="connsiteX11" fmla="*/ 27304 w 107293"/>
                <a:gd name="connsiteY11" fmla="*/ 28931 h 114632"/>
                <a:gd name="connsiteX12" fmla="*/ 48813 w 107293"/>
                <a:gd name="connsiteY12" fmla="*/ 17038 h 114632"/>
                <a:gd name="connsiteX13" fmla="*/ 64755 w 107293"/>
                <a:gd name="connsiteY13" fmla="*/ 20833 h 114632"/>
                <a:gd name="connsiteX14" fmla="*/ 84240 w 107293"/>
                <a:gd name="connsiteY14" fmla="*/ 24629 h 114632"/>
                <a:gd name="connsiteX15" fmla="*/ 49066 w 107293"/>
                <a:gd name="connsiteY15" fmla="*/ 57779 h 114632"/>
                <a:gd name="connsiteX16" fmla="*/ 26291 w 107293"/>
                <a:gd name="connsiteY16" fmla="*/ 79035 h 114632"/>
                <a:gd name="connsiteX17" fmla="*/ 227 w 107293"/>
                <a:gd name="connsiteY17" fmla="*/ 112185 h 114632"/>
                <a:gd name="connsiteX18" fmla="*/ 3264 w 107293"/>
                <a:gd name="connsiteY18" fmla="*/ 114715 h 114632"/>
                <a:gd name="connsiteX19" fmla="*/ 7312 w 107293"/>
                <a:gd name="connsiteY19" fmla="*/ 111426 h 114632"/>
                <a:gd name="connsiteX20" fmla="*/ 28822 w 107293"/>
                <a:gd name="connsiteY20" fmla="*/ 95737 h 114632"/>
                <a:gd name="connsiteX21" fmla="*/ 43499 w 107293"/>
                <a:gd name="connsiteY21" fmla="*/ 105353 h 114632"/>
                <a:gd name="connsiteX22" fmla="*/ 59694 w 107293"/>
                <a:gd name="connsiteY22" fmla="*/ 114715 h 114632"/>
                <a:gd name="connsiteX23" fmla="*/ 99423 w 107293"/>
                <a:gd name="connsiteY23" fmla="*/ 75746 h 114632"/>
                <a:gd name="connsiteX24" fmla="*/ 96386 w 107293"/>
                <a:gd name="connsiteY24" fmla="*/ 73215 h 114632"/>
                <a:gd name="connsiteX25" fmla="*/ 92844 w 107293"/>
                <a:gd name="connsiteY25" fmla="*/ 76505 h 114632"/>
                <a:gd name="connsiteX26" fmla="*/ 62478 w 107293"/>
                <a:gd name="connsiteY26" fmla="*/ 97761 h 114632"/>
                <a:gd name="connsiteX27" fmla="*/ 47548 w 107293"/>
                <a:gd name="connsiteY27" fmla="*/ 94471 h 114632"/>
                <a:gd name="connsiteX28" fmla="*/ 29834 w 107293"/>
                <a:gd name="connsiteY28" fmla="*/ 90169 h 114632"/>
                <a:gd name="connsiteX29" fmla="*/ 23002 w 107293"/>
                <a:gd name="connsiteY29" fmla="*/ 9092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4632">
                  <a:moveTo>
                    <a:pt x="23002" y="90929"/>
                  </a:moveTo>
                  <a:cubicBezTo>
                    <a:pt x="36666" y="76252"/>
                    <a:pt x="44005" y="69925"/>
                    <a:pt x="53115" y="62081"/>
                  </a:cubicBezTo>
                  <a:cubicBezTo>
                    <a:pt x="53115" y="61828"/>
                    <a:pt x="68804" y="48416"/>
                    <a:pt x="77914" y="39306"/>
                  </a:cubicBezTo>
                  <a:cubicBezTo>
                    <a:pt x="101954" y="15772"/>
                    <a:pt x="107521" y="3626"/>
                    <a:pt x="107521" y="2614"/>
                  </a:cubicBezTo>
                  <a:cubicBezTo>
                    <a:pt x="107521" y="83"/>
                    <a:pt x="105243" y="83"/>
                    <a:pt x="104737" y="83"/>
                  </a:cubicBezTo>
                  <a:cubicBezTo>
                    <a:pt x="102966" y="83"/>
                    <a:pt x="102207" y="589"/>
                    <a:pt x="100941" y="2867"/>
                  </a:cubicBezTo>
                  <a:cubicBezTo>
                    <a:pt x="93350" y="15013"/>
                    <a:pt x="88036" y="19062"/>
                    <a:pt x="81963" y="19062"/>
                  </a:cubicBezTo>
                  <a:cubicBezTo>
                    <a:pt x="75889" y="19062"/>
                    <a:pt x="72853" y="15266"/>
                    <a:pt x="69057" y="10964"/>
                  </a:cubicBezTo>
                  <a:cubicBezTo>
                    <a:pt x="64249" y="5144"/>
                    <a:pt x="59947" y="83"/>
                    <a:pt x="51596" y="83"/>
                  </a:cubicBezTo>
                  <a:cubicBezTo>
                    <a:pt x="32618" y="83"/>
                    <a:pt x="20977" y="23617"/>
                    <a:pt x="20977" y="28931"/>
                  </a:cubicBezTo>
                  <a:cubicBezTo>
                    <a:pt x="20977" y="30196"/>
                    <a:pt x="21736" y="31715"/>
                    <a:pt x="24014" y="31715"/>
                  </a:cubicBezTo>
                  <a:cubicBezTo>
                    <a:pt x="26291" y="31715"/>
                    <a:pt x="26797" y="30449"/>
                    <a:pt x="27304" y="28931"/>
                  </a:cubicBezTo>
                  <a:cubicBezTo>
                    <a:pt x="32111" y="17291"/>
                    <a:pt x="46788" y="17038"/>
                    <a:pt x="48813" y="17038"/>
                  </a:cubicBezTo>
                  <a:cubicBezTo>
                    <a:pt x="54127" y="17038"/>
                    <a:pt x="58935" y="18809"/>
                    <a:pt x="64755" y="20833"/>
                  </a:cubicBezTo>
                  <a:cubicBezTo>
                    <a:pt x="74877" y="24629"/>
                    <a:pt x="77661" y="24629"/>
                    <a:pt x="84240" y="24629"/>
                  </a:cubicBezTo>
                  <a:cubicBezTo>
                    <a:pt x="75130" y="35510"/>
                    <a:pt x="53874" y="53730"/>
                    <a:pt x="49066" y="57779"/>
                  </a:cubicBezTo>
                  <a:lnTo>
                    <a:pt x="26291" y="79035"/>
                  </a:lnTo>
                  <a:cubicBezTo>
                    <a:pt x="9084" y="95990"/>
                    <a:pt x="227" y="110414"/>
                    <a:pt x="227" y="112185"/>
                  </a:cubicBezTo>
                  <a:cubicBezTo>
                    <a:pt x="227" y="114715"/>
                    <a:pt x="2758" y="114715"/>
                    <a:pt x="3264" y="114715"/>
                  </a:cubicBezTo>
                  <a:cubicBezTo>
                    <a:pt x="5288" y="114715"/>
                    <a:pt x="5794" y="114209"/>
                    <a:pt x="7312" y="111426"/>
                  </a:cubicBezTo>
                  <a:cubicBezTo>
                    <a:pt x="13133" y="102569"/>
                    <a:pt x="20724" y="95737"/>
                    <a:pt x="28822" y="95737"/>
                  </a:cubicBezTo>
                  <a:cubicBezTo>
                    <a:pt x="34642" y="95737"/>
                    <a:pt x="37173" y="98014"/>
                    <a:pt x="43499" y="105353"/>
                  </a:cubicBezTo>
                  <a:cubicBezTo>
                    <a:pt x="47801" y="110667"/>
                    <a:pt x="52356" y="114715"/>
                    <a:pt x="59694" y="114715"/>
                  </a:cubicBezTo>
                  <a:cubicBezTo>
                    <a:pt x="84746" y="114715"/>
                    <a:pt x="99423" y="82578"/>
                    <a:pt x="99423" y="75746"/>
                  </a:cubicBezTo>
                  <a:cubicBezTo>
                    <a:pt x="99423" y="74480"/>
                    <a:pt x="98411" y="73215"/>
                    <a:pt x="96386" y="73215"/>
                  </a:cubicBezTo>
                  <a:cubicBezTo>
                    <a:pt x="94109" y="73215"/>
                    <a:pt x="93603" y="74733"/>
                    <a:pt x="92844" y="76505"/>
                  </a:cubicBezTo>
                  <a:cubicBezTo>
                    <a:pt x="87024" y="92953"/>
                    <a:pt x="70828" y="97761"/>
                    <a:pt x="62478" y="97761"/>
                  </a:cubicBezTo>
                  <a:cubicBezTo>
                    <a:pt x="57417" y="97761"/>
                    <a:pt x="52862" y="96243"/>
                    <a:pt x="47548" y="94471"/>
                  </a:cubicBezTo>
                  <a:cubicBezTo>
                    <a:pt x="38944" y="91182"/>
                    <a:pt x="35148" y="90169"/>
                    <a:pt x="29834" y="90169"/>
                  </a:cubicBezTo>
                  <a:cubicBezTo>
                    <a:pt x="29328" y="90169"/>
                    <a:pt x="25279" y="90169"/>
                    <a:pt x="23002" y="90929"/>
                  </a:cubicBezTo>
                  <a:close/>
                </a:path>
              </a:pathLst>
            </a:custGeom>
            <a:solidFill>
              <a:srgbClr val="000000"/>
            </a:solidFill>
            <a:ln w="25385" cap="flat">
              <a:noFill/>
              <a:prstDash val="solid"/>
              <a:miter/>
            </a:ln>
          </p:spPr>
          <p:txBody>
            <a:bodyPr rtlCol="0" anchor="ctr"/>
            <a:lstStyle/>
            <a:p>
              <a:endParaRPr lang="en-CN"/>
            </a:p>
          </p:txBody>
        </p:sp>
        <p:sp>
          <p:nvSpPr>
            <p:cNvPr id="18538" name="Freeform 18537">
              <a:extLst>
                <a:ext uri="{FF2B5EF4-FFF2-40B4-BE49-F238E27FC236}">
                  <a16:creationId xmlns:a16="http://schemas.microsoft.com/office/drawing/2014/main" id="{5AB5CE8C-05F3-62A5-405A-83F25DB7D130}"/>
                </a:ext>
              </a:extLst>
            </p:cNvPr>
            <p:cNvSpPr/>
            <p:nvPr>
              <p:custDataLst>
                <p:tags r:id="rId82"/>
              </p:custDataLst>
            </p:nvPr>
          </p:nvSpPr>
          <p:spPr>
            <a:xfrm>
              <a:off x="8430196" y="4584104"/>
              <a:ext cx="61288" cy="110709"/>
            </a:xfrm>
            <a:custGeom>
              <a:avLst/>
              <a:gdLst>
                <a:gd name="connsiteX0" fmla="*/ 30699 w 61288"/>
                <a:gd name="connsiteY0" fmla="*/ 39055 h 110709"/>
                <a:gd name="connsiteX1" fmla="*/ 58332 w 61288"/>
                <a:gd name="connsiteY1" fmla="*/ 39055 h 110709"/>
                <a:gd name="connsiteX2" fmla="*/ 58332 w 61288"/>
                <a:gd name="connsiteY2" fmla="*/ 32678 h 110709"/>
                <a:gd name="connsiteX3" fmla="*/ 30699 w 61288"/>
                <a:gd name="connsiteY3" fmla="*/ 32678 h 110709"/>
                <a:gd name="connsiteX4" fmla="*/ 30699 w 61288"/>
                <a:gd name="connsiteY4" fmla="*/ 85 h 110709"/>
                <a:gd name="connsiteX5" fmla="*/ 24676 w 61288"/>
                <a:gd name="connsiteY5" fmla="*/ 85 h 110709"/>
                <a:gd name="connsiteX6" fmla="*/ 232 w 61288"/>
                <a:gd name="connsiteY6" fmla="*/ 34095 h 110709"/>
                <a:gd name="connsiteX7" fmla="*/ 232 w 61288"/>
                <a:gd name="connsiteY7" fmla="*/ 39055 h 110709"/>
                <a:gd name="connsiteX8" fmla="*/ 16705 w 61288"/>
                <a:gd name="connsiteY8" fmla="*/ 39055 h 110709"/>
                <a:gd name="connsiteX9" fmla="*/ 16705 w 61288"/>
                <a:gd name="connsiteY9" fmla="*/ 86881 h 110709"/>
                <a:gd name="connsiteX10" fmla="*/ 41504 w 61288"/>
                <a:gd name="connsiteY10" fmla="*/ 110795 h 110709"/>
                <a:gd name="connsiteX11" fmla="*/ 61521 w 61288"/>
                <a:gd name="connsiteY11" fmla="*/ 86704 h 110709"/>
                <a:gd name="connsiteX12" fmla="*/ 61521 w 61288"/>
                <a:gd name="connsiteY12" fmla="*/ 76962 h 110709"/>
                <a:gd name="connsiteX13" fmla="*/ 55498 w 61288"/>
                <a:gd name="connsiteY13" fmla="*/ 76962 h 110709"/>
                <a:gd name="connsiteX14" fmla="*/ 55498 w 61288"/>
                <a:gd name="connsiteY14" fmla="*/ 86527 h 110709"/>
                <a:gd name="connsiteX15" fmla="*/ 42921 w 61288"/>
                <a:gd name="connsiteY15" fmla="*/ 105126 h 110709"/>
                <a:gd name="connsiteX16" fmla="*/ 30699 w 61288"/>
                <a:gd name="connsiteY16" fmla="*/ 87058 h 110709"/>
                <a:gd name="connsiteX17" fmla="*/ 30699 w 61288"/>
                <a:gd name="connsiteY17" fmla="*/ 39055 h 11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10709">
                  <a:moveTo>
                    <a:pt x="30699" y="39055"/>
                  </a:moveTo>
                  <a:lnTo>
                    <a:pt x="58332" y="39055"/>
                  </a:lnTo>
                  <a:lnTo>
                    <a:pt x="58332" y="32678"/>
                  </a:lnTo>
                  <a:lnTo>
                    <a:pt x="30699" y="32678"/>
                  </a:lnTo>
                  <a:lnTo>
                    <a:pt x="30699" y="85"/>
                  </a:lnTo>
                  <a:lnTo>
                    <a:pt x="24676" y="85"/>
                  </a:lnTo>
                  <a:cubicBezTo>
                    <a:pt x="24499" y="16027"/>
                    <a:pt x="17237" y="33563"/>
                    <a:pt x="232" y="34095"/>
                  </a:cubicBezTo>
                  <a:lnTo>
                    <a:pt x="232" y="39055"/>
                  </a:lnTo>
                  <a:lnTo>
                    <a:pt x="16705" y="39055"/>
                  </a:lnTo>
                  <a:lnTo>
                    <a:pt x="16705" y="86881"/>
                  </a:lnTo>
                  <a:cubicBezTo>
                    <a:pt x="16705" y="106720"/>
                    <a:pt x="31585" y="110795"/>
                    <a:pt x="41504" y="110795"/>
                  </a:cubicBezTo>
                  <a:cubicBezTo>
                    <a:pt x="53372" y="110795"/>
                    <a:pt x="61521" y="100698"/>
                    <a:pt x="61521" y="86704"/>
                  </a:cubicBezTo>
                  <a:lnTo>
                    <a:pt x="61521" y="76962"/>
                  </a:lnTo>
                  <a:lnTo>
                    <a:pt x="55498" y="76962"/>
                  </a:lnTo>
                  <a:lnTo>
                    <a:pt x="55498" y="86527"/>
                  </a:lnTo>
                  <a:cubicBezTo>
                    <a:pt x="55498" y="98572"/>
                    <a:pt x="49830" y="105126"/>
                    <a:pt x="42921" y="105126"/>
                  </a:cubicBezTo>
                  <a:cubicBezTo>
                    <a:pt x="30699" y="105126"/>
                    <a:pt x="30699" y="90247"/>
                    <a:pt x="30699" y="87058"/>
                  </a:cubicBezTo>
                  <a:lnTo>
                    <a:pt x="30699" y="39055"/>
                  </a:lnTo>
                  <a:close/>
                </a:path>
              </a:pathLst>
            </a:custGeom>
            <a:solidFill>
              <a:srgbClr val="000000"/>
            </a:solidFill>
            <a:ln w="25385" cap="flat">
              <a:noFill/>
              <a:prstDash val="solid"/>
              <a:miter/>
            </a:ln>
          </p:spPr>
          <p:txBody>
            <a:bodyPr rtlCol="0" anchor="ctr"/>
            <a:lstStyle/>
            <a:p>
              <a:endParaRPr lang="en-CN"/>
            </a:p>
          </p:txBody>
        </p:sp>
        <p:sp>
          <p:nvSpPr>
            <p:cNvPr id="18539" name="Freeform 18538">
              <a:extLst>
                <a:ext uri="{FF2B5EF4-FFF2-40B4-BE49-F238E27FC236}">
                  <a16:creationId xmlns:a16="http://schemas.microsoft.com/office/drawing/2014/main" id="{4AEB05A9-ADE4-EC87-300A-3821083BB2B4}"/>
                </a:ext>
              </a:extLst>
            </p:cNvPr>
            <p:cNvSpPr/>
            <p:nvPr>
              <p:custDataLst>
                <p:tags r:id="rId83"/>
              </p:custDataLst>
            </p:nvPr>
          </p:nvSpPr>
          <p:spPr>
            <a:xfrm>
              <a:off x="8511046" y="4614040"/>
              <a:ext cx="75991" cy="80773"/>
            </a:xfrm>
            <a:custGeom>
              <a:avLst/>
              <a:gdLst>
                <a:gd name="connsiteX0" fmla="*/ 71266 w 75991"/>
                <a:gd name="connsiteY0" fmla="*/ 38700 h 80773"/>
                <a:gd name="connsiteX1" fmla="*/ 76226 w 75991"/>
                <a:gd name="connsiteY1" fmla="*/ 34803 h 80773"/>
                <a:gd name="connsiteX2" fmla="*/ 41153 w 75991"/>
                <a:gd name="connsiteY2" fmla="*/ 85 h 80773"/>
                <a:gd name="connsiteX3" fmla="*/ 235 w 75991"/>
                <a:gd name="connsiteY3" fmla="*/ 40295 h 80773"/>
                <a:gd name="connsiteX4" fmla="*/ 43456 w 75991"/>
                <a:gd name="connsiteY4" fmla="*/ 80859 h 80773"/>
                <a:gd name="connsiteX5" fmla="*/ 76226 w 75991"/>
                <a:gd name="connsiteY5" fmla="*/ 57831 h 80773"/>
                <a:gd name="connsiteX6" fmla="*/ 73215 w 75991"/>
                <a:gd name="connsiteY6" fmla="*/ 55351 h 80773"/>
                <a:gd name="connsiteX7" fmla="*/ 70026 w 75991"/>
                <a:gd name="connsiteY7" fmla="*/ 58185 h 80773"/>
                <a:gd name="connsiteX8" fmla="*/ 44696 w 75991"/>
                <a:gd name="connsiteY8" fmla="*/ 75190 h 80773"/>
                <a:gd name="connsiteX9" fmla="*/ 23085 w 75991"/>
                <a:gd name="connsiteY9" fmla="*/ 64739 h 80773"/>
                <a:gd name="connsiteX10" fmla="*/ 16354 w 75991"/>
                <a:gd name="connsiteY10" fmla="*/ 38700 h 80773"/>
                <a:gd name="connsiteX11" fmla="*/ 71266 w 75991"/>
                <a:gd name="connsiteY11" fmla="*/ 38700 h 80773"/>
                <a:gd name="connsiteX12" fmla="*/ 16531 w 75991"/>
                <a:gd name="connsiteY12" fmla="*/ 34095 h 80773"/>
                <a:gd name="connsiteX13" fmla="*/ 41153 w 75991"/>
                <a:gd name="connsiteY13" fmla="*/ 5045 h 80773"/>
                <a:gd name="connsiteX14" fmla="*/ 63827 w 75991"/>
                <a:gd name="connsiteY14" fmla="*/ 34095 h 80773"/>
                <a:gd name="connsiteX15" fmla="*/ 16531 w 75991"/>
                <a:gd name="connsiteY15" fmla="*/ 34095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80773">
                  <a:moveTo>
                    <a:pt x="71266" y="38700"/>
                  </a:moveTo>
                  <a:cubicBezTo>
                    <a:pt x="74986" y="38700"/>
                    <a:pt x="76226" y="38700"/>
                    <a:pt x="76226" y="34803"/>
                  </a:cubicBezTo>
                  <a:cubicBezTo>
                    <a:pt x="76226" y="19215"/>
                    <a:pt x="67546" y="85"/>
                    <a:pt x="41153" y="85"/>
                  </a:cubicBezTo>
                  <a:cubicBezTo>
                    <a:pt x="17948" y="85"/>
                    <a:pt x="235" y="18507"/>
                    <a:pt x="235" y="40295"/>
                  </a:cubicBezTo>
                  <a:cubicBezTo>
                    <a:pt x="235" y="62791"/>
                    <a:pt x="19897" y="80859"/>
                    <a:pt x="43456" y="80859"/>
                  </a:cubicBezTo>
                  <a:cubicBezTo>
                    <a:pt x="67369" y="80859"/>
                    <a:pt x="76226" y="61728"/>
                    <a:pt x="76226" y="57831"/>
                  </a:cubicBezTo>
                  <a:cubicBezTo>
                    <a:pt x="76226" y="57122"/>
                    <a:pt x="75872" y="55351"/>
                    <a:pt x="73215" y="55351"/>
                  </a:cubicBezTo>
                  <a:cubicBezTo>
                    <a:pt x="70912" y="55351"/>
                    <a:pt x="70558" y="56414"/>
                    <a:pt x="70026" y="58185"/>
                  </a:cubicBezTo>
                  <a:cubicBezTo>
                    <a:pt x="64535" y="72533"/>
                    <a:pt x="51073" y="75190"/>
                    <a:pt x="44696" y="75190"/>
                  </a:cubicBezTo>
                  <a:cubicBezTo>
                    <a:pt x="36371" y="75190"/>
                    <a:pt x="28399" y="71470"/>
                    <a:pt x="23085" y="64739"/>
                  </a:cubicBezTo>
                  <a:cubicBezTo>
                    <a:pt x="16531" y="56414"/>
                    <a:pt x="16354" y="45609"/>
                    <a:pt x="16354" y="38700"/>
                  </a:cubicBezTo>
                  <a:lnTo>
                    <a:pt x="71266" y="38700"/>
                  </a:lnTo>
                  <a:close/>
                  <a:moveTo>
                    <a:pt x="16531" y="34095"/>
                  </a:moveTo>
                  <a:cubicBezTo>
                    <a:pt x="18480" y="9119"/>
                    <a:pt x="34422" y="5045"/>
                    <a:pt x="41153" y="5045"/>
                  </a:cubicBezTo>
                  <a:cubicBezTo>
                    <a:pt x="62941" y="5045"/>
                    <a:pt x="63649" y="29666"/>
                    <a:pt x="63827" y="34095"/>
                  </a:cubicBezTo>
                  <a:lnTo>
                    <a:pt x="16531" y="34095"/>
                  </a:lnTo>
                  <a:close/>
                </a:path>
              </a:pathLst>
            </a:custGeom>
            <a:solidFill>
              <a:srgbClr val="000000"/>
            </a:solidFill>
            <a:ln w="25385" cap="flat">
              <a:noFill/>
              <a:prstDash val="solid"/>
              <a:miter/>
            </a:ln>
          </p:spPr>
          <p:txBody>
            <a:bodyPr rtlCol="0" anchor="ctr"/>
            <a:lstStyle/>
            <a:p>
              <a:endParaRPr lang="en-CN"/>
            </a:p>
          </p:txBody>
        </p:sp>
        <p:sp>
          <p:nvSpPr>
            <p:cNvPr id="18540" name="Freeform 18539">
              <a:extLst>
                <a:ext uri="{FF2B5EF4-FFF2-40B4-BE49-F238E27FC236}">
                  <a16:creationId xmlns:a16="http://schemas.microsoft.com/office/drawing/2014/main" id="{2C8147C6-B33C-783C-DB42-6A057556967B}"/>
                </a:ext>
              </a:extLst>
            </p:cNvPr>
            <p:cNvSpPr/>
            <p:nvPr>
              <p:custDataLst>
                <p:tags r:id="rId84"/>
              </p:custDataLst>
            </p:nvPr>
          </p:nvSpPr>
          <p:spPr>
            <a:xfrm>
              <a:off x="8602083" y="4614040"/>
              <a:ext cx="64123" cy="80773"/>
            </a:xfrm>
            <a:custGeom>
              <a:avLst/>
              <a:gdLst>
                <a:gd name="connsiteX0" fmla="*/ 59402 w 64123"/>
                <a:gd name="connsiteY0" fmla="*/ 4690 h 80773"/>
                <a:gd name="connsiteX1" fmla="*/ 56922 w 64123"/>
                <a:gd name="connsiteY1" fmla="*/ 85 h 80773"/>
                <a:gd name="connsiteX2" fmla="*/ 53379 w 64123"/>
                <a:gd name="connsiteY2" fmla="*/ 2210 h 80773"/>
                <a:gd name="connsiteX3" fmla="*/ 50191 w 64123"/>
                <a:gd name="connsiteY3" fmla="*/ 4867 h 80773"/>
                <a:gd name="connsiteX4" fmla="*/ 31591 w 64123"/>
                <a:gd name="connsiteY4" fmla="*/ 85 h 80773"/>
                <a:gd name="connsiteX5" fmla="*/ 238 w 64123"/>
                <a:gd name="connsiteY5" fmla="*/ 22227 h 80773"/>
                <a:gd name="connsiteX6" fmla="*/ 6970 w 64123"/>
                <a:gd name="connsiteY6" fmla="*/ 36043 h 80773"/>
                <a:gd name="connsiteX7" fmla="*/ 31414 w 64123"/>
                <a:gd name="connsiteY7" fmla="*/ 44900 h 80773"/>
                <a:gd name="connsiteX8" fmla="*/ 54619 w 64123"/>
                <a:gd name="connsiteY8" fmla="*/ 60842 h 80773"/>
                <a:gd name="connsiteX9" fmla="*/ 32831 w 64123"/>
                <a:gd name="connsiteY9" fmla="*/ 75899 h 80773"/>
                <a:gd name="connsiteX10" fmla="*/ 6438 w 64123"/>
                <a:gd name="connsiteY10" fmla="*/ 52694 h 80773"/>
                <a:gd name="connsiteX11" fmla="*/ 3250 w 64123"/>
                <a:gd name="connsiteY11" fmla="*/ 49683 h 80773"/>
                <a:gd name="connsiteX12" fmla="*/ 238 w 64123"/>
                <a:gd name="connsiteY12" fmla="*/ 54465 h 80773"/>
                <a:gd name="connsiteX13" fmla="*/ 238 w 64123"/>
                <a:gd name="connsiteY13" fmla="*/ 76253 h 80773"/>
                <a:gd name="connsiteX14" fmla="*/ 2718 w 64123"/>
                <a:gd name="connsiteY14" fmla="*/ 80859 h 80773"/>
                <a:gd name="connsiteX15" fmla="*/ 11221 w 64123"/>
                <a:gd name="connsiteY15" fmla="*/ 73242 h 80773"/>
                <a:gd name="connsiteX16" fmla="*/ 32831 w 64123"/>
                <a:gd name="connsiteY16" fmla="*/ 80859 h 80773"/>
                <a:gd name="connsiteX17" fmla="*/ 64361 w 64123"/>
                <a:gd name="connsiteY17" fmla="*/ 55883 h 80773"/>
                <a:gd name="connsiteX18" fmla="*/ 56745 w 64123"/>
                <a:gd name="connsiteY18" fmla="*/ 39586 h 80773"/>
                <a:gd name="connsiteX19" fmla="*/ 35666 w 64123"/>
                <a:gd name="connsiteY19" fmla="*/ 30906 h 80773"/>
                <a:gd name="connsiteX20" fmla="*/ 9981 w 64123"/>
                <a:gd name="connsiteY20" fmla="*/ 16913 h 80773"/>
                <a:gd name="connsiteX21" fmla="*/ 31591 w 64123"/>
                <a:gd name="connsiteY21" fmla="*/ 4336 h 80773"/>
                <a:gd name="connsiteX22" fmla="*/ 53379 w 64123"/>
                <a:gd name="connsiteY22" fmla="*/ 23821 h 80773"/>
                <a:gd name="connsiteX23" fmla="*/ 56390 w 64123"/>
                <a:gd name="connsiteY23" fmla="*/ 25769 h 80773"/>
                <a:gd name="connsiteX24" fmla="*/ 59402 w 64123"/>
                <a:gd name="connsiteY24" fmla="*/ 21164 h 80773"/>
                <a:gd name="connsiteX25" fmla="*/ 59402 w 64123"/>
                <a:gd name="connsiteY25" fmla="*/ 4690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80773">
                  <a:moveTo>
                    <a:pt x="59402" y="4690"/>
                  </a:moveTo>
                  <a:cubicBezTo>
                    <a:pt x="59402" y="1679"/>
                    <a:pt x="59402" y="85"/>
                    <a:pt x="56922" y="85"/>
                  </a:cubicBezTo>
                  <a:cubicBezTo>
                    <a:pt x="56036" y="85"/>
                    <a:pt x="55682" y="85"/>
                    <a:pt x="53379" y="2210"/>
                  </a:cubicBezTo>
                  <a:cubicBezTo>
                    <a:pt x="53025" y="2388"/>
                    <a:pt x="51253" y="3982"/>
                    <a:pt x="50191" y="4867"/>
                  </a:cubicBezTo>
                  <a:cubicBezTo>
                    <a:pt x="44877" y="1148"/>
                    <a:pt x="38145" y="85"/>
                    <a:pt x="31591" y="85"/>
                  </a:cubicBezTo>
                  <a:cubicBezTo>
                    <a:pt x="6261" y="85"/>
                    <a:pt x="238" y="13370"/>
                    <a:pt x="238" y="22227"/>
                  </a:cubicBezTo>
                  <a:cubicBezTo>
                    <a:pt x="238" y="27895"/>
                    <a:pt x="2718" y="32501"/>
                    <a:pt x="6970" y="36043"/>
                  </a:cubicBezTo>
                  <a:cubicBezTo>
                    <a:pt x="13701" y="41889"/>
                    <a:pt x="20432" y="43129"/>
                    <a:pt x="31414" y="44900"/>
                  </a:cubicBezTo>
                  <a:cubicBezTo>
                    <a:pt x="40271" y="46494"/>
                    <a:pt x="54619" y="48974"/>
                    <a:pt x="54619" y="60842"/>
                  </a:cubicBezTo>
                  <a:cubicBezTo>
                    <a:pt x="54619" y="67751"/>
                    <a:pt x="49836" y="75899"/>
                    <a:pt x="32831" y="75899"/>
                  </a:cubicBezTo>
                  <a:cubicBezTo>
                    <a:pt x="15826" y="75899"/>
                    <a:pt x="9627" y="64739"/>
                    <a:pt x="6438" y="52694"/>
                  </a:cubicBezTo>
                  <a:cubicBezTo>
                    <a:pt x="5907" y="50391"/>
                    <a:pt x="5730" y="49683"/>
                    <a:pt x="3250" y="49683"/>
                  </a:cubicBezTo>
                  <a:cubicBezTo>
                    <a:pt x="238" y="49683"/>
                    <a:pt x="238" y="50923"/>
                    <a:pt x="238" y="54465"/>
                  </a:cubicBezTo>
                  <a:lnTo>
                    <a:pt x="238" y="76253"/>
                  </a:lnTo>
                  <a:cubicBezTo>
                    <a:pt x="238" y="79264"/>
                    <a:pt x="238" y="80859"/>
                    <a:pt x="2718" y="80859"/>
                  </a:cubicBezTo>
                  <a:cubicBezTo>
                    <a:pt x="4312" y="80859"/>
                    <a:pt x="7678" y="77139"/>
                    <a:pt x="11221" y="73242"/>
                  </a:cubicBezTo>
                  <a:cubicBezTo>
                    <a:pt x="19015" y="80504"/>
                    <a:pt x="28580" y="80859"/>
                    <a:pt x="32831" y="80859"/>
                  </a:cubicBezTo>
                  <a:cubicBezTo>
                    <a:pt x="55859" y="80859"/>
                    <a:pt x="64361" y="68459"/>
                    <a:pt x="64361" y="55883"/>
                  </a:cubicBezTo>
                  <a:cubicBezTo>
                    <a:pt x="64361" y="49151"/>
                    <a:pt x="61350" y="43837"/>
                    <a:pt x="56745" y="39586"/>
                  </a:cubicBezTo>
                  <a:cubicBezTo>
                    <a:pt x="50013" y="33386"/>
                    <a:pt x="41865" y="31969"/>
                    <a:pt x="35666" y="30906"/>
                  </a:cubicBezTo>
                  <a:cubicBezTo>
                    <a:pt x="21495" y="28426"/>
                    <a:pt x="9981" y="26301"/>
                    <a:pt x="9981" y="16913"/>
                  </a:cubicBezTo>
                  <a:cubicBezTo>
                    <a:pt x="9981" y="11244"/>
                    <a:pt x="14763" y="4336"/>
                    <a:pt x="31591" y="4336"/>
                  </a:cubicBezTo>
                  <a:cubicBezTo>
                    <a:pt x="52139" y="4336"/>
                    <a:pt x="53025" y="18684"/>
                    <a:pt x="53379" y="23821"/>
                  </a:cubicBezTo>
                  <a:cubicBezTo>
                    <a:pt x="53556" y="25769"/>
                    <a:pt x="55682" y="25769"/>
                    <a:pt x="56390" y="25769"/>
                  </a:cubicBezTo>
                  <a:cubicBezTo>
                    <a:pt x="59402" y="25769"/>
                    <a:pt x="59402" y="24530"/>
                    <a:pt x="59402" y="21164"/>
                  </a:cubicBezTo>
                  <a:lnTo>
                    <a:pt x="59402" y="4690"/>
                  </a:lnTo>
                  <a:close/>
                </a:path>
              </a:pathLst>
            </a:custGeom>
            <a:solidFill>
              <a:srgbClr val="000000"/>
            </a:solidFill>
            <a:ln w="25385" cap="flat">
              <a:noFill/>
              <a:prstDash val="solid"/>
              <a:miter/>
            </a:ln>
          </p:spPr>
          <p:txBody>
            <a:bodyPr rtlCol="0" anchor="ctr"/>
            <a:lstStyle/>
            <a:p>
              <a:endParaRPr lang="en-CN"/>
            </a:p>
          </p:txBody>
        </p:sp>
        <p:sp>
          <p:nvSpPr>
            <p:cNvPr id="18541" name="Freeform 18540">
              <a:extLst>
                <a:ext uri="{FF2B5EF4-FFF2-40B4-BE49-F238E27FC236}">
                  <a16:creationId xmlns:a16="http://schemas.microsoft.com/office/drawing/2014/main" id="{CFE96317-3AD9-A995-39D0-B1FE5E64C68B}"/>
                </a:ext>
              </a:extLst>
            </p:cNvPr>
            <p:cNvSpPr/>
            <p:nvPr>
              <p:custDataLst>
                <p:tags r:id="rId85"/>
              </p:custDataLst>
            </p:nvPr>
          </p:nvSpPr>
          <p:spPr>
            <a:xfrm>
              <a:off x="8679417" y="4584104"/>
              <a:ext cx="61288" cy="110709"/>
            </a:xfrm>
            <a:custGeom>
              <a:avLst/>
              <a:gdLst>
                <a:gd name="connsiteX0" fmla="*/ 30709 w 61288"/>
                <a:gd name="connsiteY0" fmla="*/ 39055 h 110709"/>
                <a:gd name="connsiteX1" fmla="*/ 58342 w 61288"/>
                <a:gd name="connsiteY1" fmla="*/ 39055 h 110709"/>
                <a:gd name="connsiteX2" fmla="*/ 58342 w 61288"/>
                <a:gd name="connsiteY2" fmla="*/ 32678 h 110709"/>
                <a:gd name="connsiteX3" fmla="*/ 30709 w 61288"/>
                <a:gd name="connsiteY3" fmla="*/ 32678 h 110709"/>
                <a:gd name="connsiteX4" fmla="*/ 30709 w 61288"/>
                <a:gd name="connsiteY4" fmla="*/ 85 h 110709"/>
                <a:gd name="connsiteX5" fmla="*/ 24686 w 61288"/>
                <a:gd name="connsiteY5" fmla="*/ 85 h 110709"/>
                <a:gd name="connsiteX6" fmla="*/ 242 w 61288"/>
                <a:gd name="connsiteY6" fmla="*/ 34095 h 110709"/>
                <a:gd name="connsiteX7" fmla="*/ 242 w 61288"/>
                <a:gd name="connsiteY7" fmla="*/ 39055 h 110709"/>
                <a:gd name="connsiteX8" fmla="*/ 16715 w 61288"/>
                <a:gd name="connsiteY8" fmla="*/ 39055 h 110709"/>
                <a:gd name="connsiteX9" fmla="*/ 16715 w 61288"/>
                <a:gd name="connsiteY9" fmla="*/ 86881 h 110709"/>
                <a:gd name="connsiteX10" fmla="*/ 41514 w 61288"/>
                <a:gd name="connsiteY10" fmla="*/ 110795 h 110709"/>
                <a:gd name="connsiteX11" fmla="*/ 61530 w 61288"/>
                <a:gd name="connsiteY11" fmla="*/ 86704 h 110709"/>
                <a:gd name="connsiteX12" fmla="*/ 61530 w 61288"/>
                <a:gd name="connsiteY12" fmla="*/ 76962 h 110709"/>
                <a:gd name="connsiteX13" fmla="*/ 55508 w 61288"/>
                <a:gd name="connsiteY13" fmla="*/ 76962 h 110709"/>
                <a:gd name="connsiteX14" fmla="*/ 55508 w 61288"/>
                <a:gd name="connsiteY14" fmla="*/ 86527 h 110709"/>
                <a:gd name="connsiteX15" fmla="*/ 42931 w 61288"/>
                <a:gd name="connsiteY15" fmla="*/ 105126 h 110709"/>
                <a:gd name="connsiteX16" fmla="*/ 30709 w 61288"/>
                <a:gd name="connsiteY16" fmla="*/ 87058 h 110709"/>
                <a:gd name="connsiteX17" fmla="*/ 30709 w 61288"/>
                <a:gd name="connsiteY17" fmla="*/ 39055 h 11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10709">
                  <a:moveTo>
                    <a:pt x="30709" y="39055"/>
                  </a:moveTo>
                  <a:lnTo>
                    <a:pt x="58342" y="39055"/>
                  </a:lnTo>
                  <a:lnTo>
                    <a:pt x="58342" y="32678"/>
                  </a:lnTo>
                  <a:lnTo>
                    <a:pt x="30709" y="32678"/>
                  </a:lnTo>
                  <a:lnTo>
                    <a:pt x="30709" y="85"/>
                  </a:lnTo>
                  <a:lnTo>
                    <a:pt x="24686" y="85"/>
                  </a:lnTo>
                  <a:cubicBezTo>
                    <a:pt x="24509" y="16027"/>
                    <a:pt x="17247" y="33563"/>
                    <a:pt x="242" y="34095"/>
                  </a:cubicBezTo>
                  <a:lnTo>
                    <a:pt x="242" y="39055"/>
                  </a:lnTo>
                  <a:lnTo>
                    <a:pt x="16715" y="39055"/>
                  </a:lnTo>
                  <a:lnTo>
                    <a:pt x="16715" y="86881"/>
                  </a:lnTo>
                  <a:cubicBezTo>
                    <a:pt x="16715" y="106720"/>
                    <a:pt x="31595" y="110795"/>
                    <a:pt x="41514" y="110795"/>
                  </a:cubicBezTo>
                  <a:cubicBezTo>
                    <a:pt x="53382" y="110795"/>
                    <a:pt x="61530" y="100698"/>
                    <a:pt x="61530" y="86704"/>
                  </a:cubicBezTo>
                  <a:lnTo>
                    <a:pt x="61530" y="76962"/>
                  </a:lnTo>
                  <a:lnTo>
                    <a:pt x="55508" y="76962"/>
                  </a:lnTo>
                  <a:lnTo>
                    <a:pt x="55508" y="86527"/>
                  </a:lnTo>
                  <a:cubicBezTo>
                    <a:pt x="55508" y="98572"/>
                    <a:pt x="49840" y="105126"/>
                    <a:pt x="42931" y="105126"/>
                  </a:cubicBezTo>
                  <a:cubicBezTo>
                    <a:pt x="30709" y="105126"/>
                    <a:pt x="30709" y="90247"/>
                    <a:pt x="30709" y="87058"/>
                  </a:cubicBezTo>
                  <a:lnTo>
                    <a:pt x="30709" y="39055"/>
                  </a:lnTo>
                  <a:close/>
                </a:path>
              </a:pathLst>
            </a:custGeom>
            <a:solidFill>
              <a:srgbClr val="000000"/>
            </a:solidFill>
            <a:ln w="25385" cap="flat">
              <a:noFill/>
              <a:prstDash val="solid"/>
              <a:miter/>
            </a:ln>
          </p:spPr>
          <p:txBody>
            <a:bodyPr rtlCol="0" anchor="ctr"/>
            <a:lstStyle/>
            <a:p>
              <a:endParaRPr lang="en-CN"/>
            </a:p>
          </p:txBody>
        </p:sp>
        <p:sp>
          <p:nvSpPr>
            <p:cNvPr id="18542" name="Freeform 18541">
              <a:extLst>
                <a:ext uri="{FF2B5EF4-FFF2-40B4-BE49-F238E27FC236}">
                  <a16:creationId xmlns:a16="http://schemas.microsoft.com/office/drawing/2014/main" id="{6F3A29B9-A75F-E30C-A07B-1A428F5653EB}"/>
                </a:ext>
              </a:extLst>
            </p:cNvPr>
            <p:cNvSpPr/>
            <p:nvPr>
              <p:custDataLst>
                <p:tags r:id="rId86"/>
              </p:custDataLst>
            </p:nvPr>
          </p:nvSpPr>
          <p:spPr>
            <a:xfrm>
              <a:off x="8787774" y="4628261"/>
              <a:ext cx="29606" cy="75662"/>
            </a:xfrm>
            <a:custGeom>
              <a:avLst/>
              <a:gdLst>
                <a:gd name="connsiteX0" fmla="*/ 29852 w 29606"/>
                <a:gd name="connsiteY0" fmla="*/ 26654 h 75662"/>
                <a:gd name="connsiteX1" fmla="*/ 13657 w 29606"/>
                <a:gd name="connsiteY1" fmla="*/ 83 h 75662"/>
                <a:gd name="connsiteX2" fmla="*/ 245 w 29606"/>
                <a:gd name="connsiteY2" fmla="*/ 13495 h 75662"/>
                <a:gd name="connsiteX3" fmla="*/ 13657 w 29606"/>
                <a:gd name="connsiteY3" fmla="*/ 26907 h 75662"/>
                <a:gd name="connsiteX4" fmla="*/ 22514 w 29606"/>
                <a:gd name="connsiteY4" fmla="*/ 23617 h 75662"/>
                <a:gd name="connsiteX5" fmla="*/ 23779 w 29606"/>
                <a:gd name="connsiteY5" fmla="*/ 22858 h 75662"/>
                <a:gd name="connsiteX6" fmla="*/ 24285 w 29606"/>
                <a:gd name="connsiteY6" fmla="*/ 26654 h 75662"/>
                <a:gd name="connsiteX7" fmla="*/ 7077 w 29606"/>
                <a:gd name="connsiteY7" fmla="*/ 68913 h 75662"/>
                <a:gd name="connsiteX8" fmla="*/ 4294 w 29606"/>
                <a:gd name="connsiteY8" fmla="*/ 72962 h 75662"/>
                <a:gd name="connsiteX9" fmla="*/ 6824 w 29606"/>
                <a:gd name="connsiteY9" fmla="*/ 75746 h 75662"/>
                <a:gd name="connsiteX10" fmla="*/ 29852 w 29606"/>
                <a:gd name="connsiteY10" fmla="*/ 2665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52" y="26654"/>
                  </a:moveTo>
                  <a:cubicBezTo>
                    <a:pt x="29852" y="9952"/>
                    <a:pt x="23526" y="83"/>
                    <a:pt x="13657" y="83"/>
                  </a:cubicBezTo>
                  <a:cubicBezTo>
                    <a:pt x="5306" y="83"/>
                    <a:pt x="245" y="6410"/>
                    <a:pt x="245" y="13495"/>
                  </a:cubicBezTo>
                  <a:cubicBezTo>
                    <a:pt x="245" y="20327"/>
                    <a:pt x="5306" y="26907"/>
                    <a:pt x="13657" y="26907"/>
                  </a:cubicBezTo>
                  <a:cubicBezTo>
                    <a:pt x="16693" y="26907"/>
                    <a:pt x="19983" y="25894"/>
                    <a:pt x="22514" y="23617"/>
                  </a:cubicBezTo>
                  <a:cubicBezTo>
                    <a:pt x="23273" y="23111"/>
                    <a:pt x="23526" y="22858"/>
                    <a:pt x="23779" y="22858"/>
                  </a:cubicBezTo>
                  <a:cubicBezTo>
                    <a:pt x="24032" y="22858"/>
                    <a:pt x="24285" y="23111"/>
                    <a:pt x="24285" y="26654"/>
                  </a:cubicBezTo>
                  <a:cubicBezTo>
                    <a:pt x="24285" y="45379"/>
                    <a:pt x="15428" y="60562"/>
                    <a:pt x="7077" y="68913"/>
                  </a:cubicBezTo>
                  <a:cubicBezTo>
                    <a:pt x="4294" y="71697"/>
                    <a:pt x="4294" y="72203"/>
                    <a:pt x="4294" y="72962"/>
                  </a:cubicBezTo>
                  <a:cubicBezTo>
                    <a:pt x="4294" y="74733"/>
                    <a:pt x="5559" y="75746"/>
                    <a:pt x="6824" y="75746"/>
                  </a:cubicBezTo>
                  <a:cubicBezTo>
                    <a:pt x="9608" y="75746"/>
                    <a:pt x="29852" y="56261"/>
                    <a:pt x="29852" y="26654"/>
                  </a:cubicBezTo>
                  <a:close/>
                </a:path>
              </a:pathLst>
            </a:custGeom>
            <a:solidFill>
              <a:srgbClr val="000000"/>
            </a:solidFill>
            <a:ln w="25385" cap="flat">
              <a:noFill/>
              <a:prstDash val="solid"/>
              <a:miter/>
            </a:ln>
          </p:spPr>
          <p:txBody>
            <a:bodyPr rtlCol="0" anchor="ctr"/>
            <a:lstStyle/>
            <a:p>
              <a:endParaRPr lang="en-CN"/>
            </a:p>
          </p:txBody>
        </p:sp>
        <p:sp>
          <p:nvSpPr>
            <p:cNvPr id="18543" name="Freeform 18542">
              <a:extLst>
                <a:ext uri="{FF2B5EF4-FFF2-40B4-BE49-F238E27FC236}">
                  <a16:creationId xmlns:a16="http://schemas.microsoft.com/office/drawing/2014/main" id="{77C1D1B3-5F96-2A0F-43A9-95641292A4A4}"/>
                </a:ext>
              </a:extLst>
            </p:cNvPr>
            <p:cNvSpPr/>
            <p:nvPr>
              <p:custDataLst>
                <p:tags r:id="rId87"/>
              </p:custDataLst>
            </p:nvPr>
          </p:nvSpPr>
          <p:spPr>
            <a:xfrm>
              <a:off x="8928569" y="4412690"/>
              <a:ext cx="67564" cy="38969"/>
            </a:xfrm>
            <a:custGeom>
              <a:avLst/>
              <a:gdLst>
                <a:gd name="connsiteX0" fmla="*/ 34159 w 67564"/>
                <a:gd name="connsiteY0" fmla="*/ 81 h 38969"/>
                <a:gd name="connsiteX1" fmla="*/ 250 w 67564"/>
                <a:gd name="connsiteY1" fmla="*/ 34496 h 38969"/>
                <a:gd name="connsiteX2" fmla="*/ 4805 w 67564"/>
                <a:gd name="connsiteY2" fmla="*/ 39050 h 38969"/>
                <a:gd name="connsiteX3" fmla="*/ 34159 w 67564"/>
                <a:gd name="connsiteY3" fmla="*/ 13239 h 38969"/>
                <a:gd name="connsiteX4" fmla="*/ 63260 w 67564"/>
                <a:gd name="connsiteY4" fmla="*/ 39050 h 38969"/>
                <a:gd name="connsiteX5" fmla="*/ 67815 w 67564"/>
                <a:gd name="connsiteY5" fmla="*/ 34496 h 38969"/>
                <a:gd name="connsiteX6" fmla="*/ 34159 w 67564"/>
                <a:gd name="connsiteY6" fmla="*/ 81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8969">
                  <a:moveTo>
                    <a:pt x="34159" y="81"/>
                  </a:moveTo>
                  <a:lnTo>
                    <a:pt x="250" y="34496"/>
                  </a:lnTo>
                  <a:lnTo>
                    <a:pt x="4805" y="39050"/>
                  </a:lnTo>
                  <a:lnTo>
                    <a:pt x="34159" y="13239"/>
                  </a:lnTo>
                  <a:lnTo>
                    <a:pt x="63260" y="39050"/>
                  </a:lnTo>
                  <a:lnTo>
                    <a:pt x="67815" y="34496"/>
                  </a:lnTo>
                  <a:lnTo>
                    <a:pt x="34159" y="81"/>
                  </a:lnTo>
                  <a:close/>
                </a:path>
              </a:pathLst>
            </a:custGeom>
            <a:solidFill>
              <a:srgbClr val="000000"/>
            </a:solidFill>
            <a:ln w="25385" cap="flat">
              <a:noFill/>
              <a:prstDash val="solid"/>
              <a:miter/>
            </a:ln>
          </p:spPr>
          <p:txBody>
            <a:bodyPr rtlCol="0" anchor="ctr"/>
            <a:lstStyle/>
            <a:p>
              <a:endParaRPr lang="en-CN"/>
            </a:p>
          </p:txBody>
        </p:sp>
        <p:sp>
          <p:nvSpPr>
            <p:cNvPr id="18544" name="Freeform 18543">
              <a:extLst>
                <a:ext uri="{FF2B5EF4-FFF2-40B4-BE49-F238E27FC236}">
                  <a16:creationId xmlns:a16="http://schemas.microsoft.com/office/drawing/2014/main" id="{2F7B3D07-B756-CB47-1B31-D32167E6E4C6}"/>
                </a:ext>
              </a:extLst>
            </p:cNvPr>
            <p:cNvSpPr/>
            <p:nvPr>
              <p:custDataLst>
                <p:tags r:id="rId88"/>
              </p:custDataLst>
            </p:nvPr>
          </p:nvSpPr>
          <p:spPr>
            <a:xfrm>
              <a:off x="8889106" y="4476684"/>
              <a:ext cx="104510" cy="181184"/>
            </a:xfrm>
            <a:custGeom>
              <a:avLst/>
              <a:gdLst>
                <a:gd name="connsiteX0" fmla="*/ 104760 w 104510"/>
                <a:gd name="connsiteY0" fmla="*/ 51959 h 181184"/>
                <a:gd name="connsiteX1" fmla="*/ 74393 w 104510"/>
                <a:gd name="connsiteY1" fmla="*/ 83 h 181184"/>
                <a:gd name="connsiteX2" fmla="*/ 250 w 104510"/>
                <a:gd name="connsiteY2" fmla="*/ 129392 h 181184"/>
                <a:gd name="connsiteX3" fmla="*/ 30616 w 104510"/>
                <a:gd name="connsiteY3" fmla="*/ 181268 h 181184"/>
                <a:gd name="connsiteX4" fmla="*/ 104760 w 104510"/>
                <a:gd name="connsiteY4" fmla="*/ 51959 h 181184"/>
                <a:gd name="connsiteX5" fmla="*/ 27073 w 104510"/>
                <a:gd name="connsiteY5" fmla="*/ 86627 h 181184"/>
                <a:gd name="connsiteX6" fmla="*/ 46558 w 104510"/>
                <a:gd name="connsiteY6" fmla="*/ 32221 h 181184"/>
                <a:gd name="connsiteX7" fmla="*/ 74140 w 104510"/>
                <a:gd name="connsiteY7" fmla="*/ 5650 h 181184"/>
                <a:gd name="connsiteX8" fmla="*/ 88058 w 104510"/>
                <a:gd name="connsiteY8" fmla="*/ 36270 h 181184"/>
                <a:gd name="connsiteX9" fmla="*/ 79961 w 104510"/>
                <a:gd name="connsiteY9" fmla="*/ 86627 h 181184"/>
                <a:gd name="connsiteX10" fmla="*/ 27073 w 104510"/>
                <a:gd name="connsiteY10" fmla="*/ 86627 h 181184"/>
                <a:gd name="connsiteX11" fmla="*/ 77683 w 104510"/>
                <a:gd name="connsiteY11" fmla="*/ 94724 h 181184"/>
                <a:gd name="connsiteX12" fmla="*/ 59970 w 104510"/>
                <a:gd name="connsiteY12" fmla="*/ 146094 h 181184"/>
                <a:gd name="connsiteX13" fmla="*/ 30616 w 104510"/>
                <a:gd name="connsiteY13" fmla="*/ 175701 h 181184"/>
                <a:gd name="connsiteX14" fmla="*/ 16951 w 104510"/>
                <a:gd name="connsiteY14" fmla="*/ 144828 h 181184"/>
                <a:gd name="connsiteX15" fmla="*/ 25049 w 104510"/>
                <a:gd name="connsiteY15" fmla="*/ 94724 h 181184"/>
                <a:gd name="connsiteX16" fmla="*/ 77683 w 104510"/>
                <a:gd name="connsiteY16" fmla="*/ 94724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81184">
                  <a:moveTo>
                    <a:pt x="104760" y="51959"/>
                  </a:moveTo>
                  <a:cubicBezTo>
                    <a:pt x="104760" y="35257"/>
                    <a:pt x="100205" y="83"/>
                    <a:pt x="74393" y="83"/>
                  </a:cubicBezTo>
                  <a:cubicBezTo>
                    <a:pt x="39219" y="83"/>
                    <a:pt x="250" y="71444"/>
                    <a:pt x="250" y="129392"/>
                  </a:cubicBezTo>
                  <a:cubicBezTo>
                    <a:pt x="250" y="153179"/>
                    <a:pt x="7588" y="181268"/>
                    <a:pt x="30616" y="181268"/>
                  </a:cubicBezTo>
                  <a:cubicBezTo>
                    <a:pt x="66296" y="181268"/>
                    <a:pt x="104760" y="108642"/>
                    <a:pt x="104760" y="51959"/>
                  </a:cubicBezTo>
                  <a:close/>
                  <a:moveTo>
                    <a:pt x="27073" y="86627"/>
                  </a:moveTo>
                  <a:cubicBezTo>
                    <a:pt x="31375" y="70431"/>
                    <a:pt x="36436" y="50187"/>
                    <a:pt x="46558" y="32221"/>
                  </a:cubicBezTo>
                  <a:cubicBezTo>
                    <a:pt x="53390" y="19821"/>
                    <a:pt x="62753" y="5650"/>
                    <a:pt x="74140" y="5650"/>
                  </a:cubicBezTo>
                  <a:cubicBezTo>
                    <a:pt x="86540" y="5650"/>
                    <a:pt x="88058" y="21846"/>
                    <a:pt x="88058" y="36270"/>
                  </a:cubicBezTo>
                  <a:cubicBezTo>
                    <a:pt x="88058" y="48669"/>
                    <a:pt x="86034" y="61575"/>
                    <a:pt x="79961" y="86627"/>
                  </a:cubicBezTo>
                  <a:lnTo>
                    <a:pt x="27073" y="86627"/>
                  </a:lnTo>
                  <a:close/>
                  <a:moveTo>
                    <a:pt x="77683" y="94724"/>
                  </a:moveTo>
                  <a:cubicBezTo>
                    <a:pt x="74900" y="106365"/>
                    <a:pt x="69586" y="127874"/>
                    <a:pt x="59970" y="146094"/>
                  </a:cubicBezTo>
                  <a:cubicBezTo>
                    <a:pt x="51113" y="163301"/>
                    <a:pt x="41497" y="175701"/>
                    <a:pt x="30616" y="175701"/>
                  </a:cubicBezTo>
                  <a:cubicBezTo>
                    <a:pt x="22265" y="175701"/>
                    <a:pt x="16951" y="168362"/>
                    <a:pt x="16951" y="144828"/>
                  </a:cubicBezTo>
                  <a:cubicBezTo>
                    <a:pt x="16951" y="134200"/>
                    <a:pt x="18469" y="119523"/>
                    <a:pt x="25049" y="94724"/>
                  </a:cubicBezTo>
                  <a:lnTo>
                    <a:pt x="77683" y="94724"/>
                  </a:lnTo>
                  <a:close/>
                </a:path>
              </a:pathLst>
            </a:custGeom>
            <a:solidFill>
              <a:srgbClr val="000000"/>
            </a:solidFill>
            <a:ln w="25385" cap="flat">
              <a:noFill/>
              <a:prstDash val="solid"/>
              <a:miter/>
            </a:ln>
          </p:spPr>
          <p:txBody>
            <a:bodyPr rtlCol="0" anchor="ctr"/>
            <a:lstStyle/>
            <a:p>
              <a:endParaRPr lang="en-CN"/>
            </a:p>
          </p:txBody>
        </p:sp>
        <p:sp>
          <p:nvSpPr>
            <p:cNvPr id="18545" name="Freeform 18544">
              <a:extLst>
                <a:ext uri="{FF2B5EF4-FFF2-40B4-BE49-F238E27FC236}">
                  <a16:creationId xmlns:a16="http://schemas.microsoft.com/office/drawing/2014/main" id="{59E44055-A2EA-7691-126C-FB8ADEBECCF1}"/>
                </a:ext>
              </a:extLst>
            </p:cNvPr>
            <p:cNvSpPr/>
            <p:nvPr>
              <p:custDataLst>
                <p:tags r:id="rId89"/>
              </p:custDataLst>
            </p:nvPr>
          </p:nvSpPr>
          <p:spPr>
            <a:xfrm>
              <a:off x="9009317" y="4616697"/>
              <a:ext cx="63414" cy="78116"/>
            </a:xfrm>
            <a:custGeom>
              <a:avLst/>
              <a:gdLst>
                <a:gd name="connsiteX0" fmla="*/ 50029 w 63414"/>
                <a:gd name="connsiteY0" fmla="*/ 36752 h 78116"/>
                <a:gd name="connsiteX1" fmla="*/ 56052 w 63414"/>
                <a:gd name="connsiteY1" fmla="*/ 33386 h 78116"/>
                <a:gd name="connsiteX2" fmla="*/ 50029 w 63414"/>
                <a:gd name="connsiteY2" fmla="*/ 30375 h 78116"/>
                <a:gd name="connsiteX3" fmla="*/ 18322 w 63414"/>
                <a:gd name="connsiteY3" fmla="*/ 30375 h 78116"/>
                <a:gd name="connsiteX4" fmla="*/ 50738 w 63414"/>
                <a:gd name="connsiteY4" fmla="*/ 6462 h 78116"/>
                <a:gd name="connsiteX5" fmla="*/ 57469 w 63414"/>
                <a:gd name="connsiteY5" fmla="*/ 6462 h 78116"/>
                <a:gd name="connsiteX6" fmla="*/ 63669 w 63414"/>
                <a:gd name="connsiteY6" fmla="*/ 3096 h 78116"/>
                <a:gd name="connsiteX7" fmla="*/ 57823 w 63414"/>
                <a:gd name="connsiteY7" fmla="*/ 85 h 78116"/>
                <a:gd name="connsiteX8" fmla="*/ 50206 w 63414"/>
                <a:gd name="connsiteY8" fmla="*/ 85 h 78116"/>
                <a:gd name="connsiteX9" fmla="*/ 254 w 63414"/>
                <a:gd name="connsiteY9" fmla="*/ 43483 h 78116"/>
                <a:gd name="connsiteX10" fmla="*/ 36567 w 63414"/>
                <a:gd name="connsiteY10" fmla="*/ 78202 h 78116"/>
                <a:gd name="connsiteX11" fmla="*/ 58709 w 63414"/>
                <a:gd name="connsiteY11" fmla="*/ 72002 h 78116"/>
                <a:gd name="connsiteX12" fmla="*/ 62606 w 63414"/>
                <a:gd name="connsiteY12" fmla="*/ 68459 h 78116"/>
                <a:gd name="connsiteX13" fmla="*/ 59949 w 63414"/>
                <a:gd name="connsiteY13" fmla="*/ 64916 h 78116"/>
                <a:gd name="connsiteX14" fmla="*/ 57823 w 63414"/>
                <a:gd name="connsiteY14" fmla="*/ 65802 h 78116"/>
                <a:gd name="connsiteX15" fmla="*/ 36921 w 63414"/>
                <a:gd name="connsiteY15" fmla="*/ 73242 h 78116"/>
                <a:gd name="connsiteX16" fmla="*/ 15134 w 63414"/>
                <a:gd name="connsiteY16" fmla="*/ 49506 h 78116"/>
                <a:gd name="connsiteX17" fmla="*/ 16728 w 63414"/>
                <a:gd name="connsiteY17" fmla="*/ 36752 h 78116"/>
                <a:gd name="connsiteX18" fmla="*/ 50029 w 63414"/>
                <a:gd name="connsiteY18" fmla="*/ 36752 h 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414" h="78116">
                  <a:moveTo>
                    <a:pt x="50029" y="36752"/>
                  </a:moveTo>
                  <a:cubicBezTo>
                    <a:pt x="52686" y="36752"/>
                    <a:pt x="56052" y="36752"/>
                    <a:pt x="56052" y="33386"/>
                  </a:cubicBezTo>
                  <a:cubicBezTo>
                    <a:pt x="56052" y="30375"/>
                    <a:pt x="53395" y="30375"/>
                    <a:pt x="50029" y="30375"/>
                  </a:cubicBezTo>
                  <a:lnTo>
                    <a:pt x="18322" y="30375"/>
                  </a:lnTo>
                  <a:cubicBezTo>
                    <a:pt x="23636" y="14256"/>
                    <a:pt x="35150" y="6462"/>
                    <a:pt x="50738" y="6462"/>
                  </a:cubicBezTo>
                  <a:lnTo>
                    <a:pt x="57469" y="6462"/>
                  </a:lnTo>
                  <a:cubicBezTo>
                    <a:pt x="60303" y="6462"/>
                    <a:pt x="63669" y="6462"/>
                    <a:pt x="63669" y="3096"/>
                  </a:cubicBezTo>
                  <a:cubicBezTo>
                    <a:pt x="63669" y="85"/>
                    <a:pt x="61189" y="85"/>
                    <a:pt x="57823" y="85"/>
                  </a:cubicBezTo>
                  <a:lnTo>
                    <a:pt x="50206" y="85"/>
                  </a:lnTo>
                  <a:cubicBezTo>
                    <a:pt x="26647" y="85"/>
                    <a:pt x="254" y="16558"/>
                    <a:pt x="254" y="43483"/>
                  </a:cubicBezTo>
                  <a:cubicBezTo>
                    <a:pt x="254" y="64208"/>
                    <a:pt x="16019" y="78202"/>
                    <a:pt x="36567" y="78202"/>
                  </a:cubicBezTo>
                  <a:cubicBezTo>
                    <a:pt x="41881" y="78202"/>
                    <a:pt x="49321" y="77316"/>
                    <a:pt x="58709" y="72002"/>
                  </a:cubicBezTo>
                  <a:cubicBezTo>
                    <a:pt x="62252" y="70053"/>
                    <a:pt x="62606" y="69522"/>
                    <a:pt x="62606" y="68459"/>
                  </a:cubicBezTo>
                  <a:cubicBezTo>
                    <a:pt x="62606" y="67928"/>
                    <a:pt x="62606" y="64916"/>
                    <a:pt x="59949" y="64916"/>
                  </a:cubicBezTo>
                  <a:cubicBezTo>
                    <a:pt x="59240" y="64916"/>
                    <a:pt x="58886" y="65094"/>
                    <a:pt x="57823" y="65802"/>
                  </a:cubicBezTo>
                  <a:cubicBezTo>
                    <a:pt x="51624" y="69876"/>
                    <a:pt x="44184" y="73242"/>
                    <a:pt x="36921" y="73242"/>
                  </a:cubicBezTo>
                  <a:cubicBezTo>
                    <a:pt x="29836" y="73242"/>
                    <a:pt x="15134" y="69699"/>
                    <a:pt x="15134" y="49506"/>
                  </a:cubicBezTo>
                  <a:cubicBezTo>
                    <a:pt x="15134" y="47026"/>
                    <a:pt x="15134" y="43483"/>
                    <a:pt x="16728" y="36752"/>
                  </a:cubicBezTo>
                  <a:lnTo>
                    <a:pt x="50029" y="36752"/>
                  </a:lnTo>
                  <a:close/>
                </a:path>
              </a:pathLst>
            </a:custGeom>
            <a:solidFill>
              <a:srgbClr val="000000"/>
            </a:solidFill>
            <a:ln w="25385" cap="flat">
              <a:noFill/>
              <a:prstDash val="solid"/>
              <a:miter/>
            </a:ln>
          </p:spPr>
          <p:txBody>
            <a:bodyPr rtlCol="0" anchor="ctr"/>
            <a:lstStyle/>
            <a:p>
              <a:endParaRPr lang="en-CN"/>
            </a:p>
          </p:txBody>
        </p:sp>
        <p:sp>
          <p:nvSpPr>
            <p:cNvPr id="18546" name="Freeform 18545">
              <a:extLst>
                <a:ext uri="{FF2B5EF4-FFF2-40B4-BE49-F238E27FC236}">
                  <a16:creationId xmlns:a16="http://schemas.microsoft.com/office/drawing/2014/main" id="{B9948B09-5A4D-9281-2B3E-A2ABE58E8E4C}"/>
                </a:ext>
              </a:extLst>
            </p:cNvPr>
            <p:cNvSpPr/>
            <p:nvPr>
              <p:custDataLst>
                <p:tags r:id="rId90"/>
              </p:custDataLst>
            </p:nvPr>
          </p:nvSpPr>
          <p:spPr>
            <a:xfrm>
              <a:off x="9101453" y="4672672"/>
              <a:ext cx="22496" cy="54557"/>
            </a:xfrm>
            <a:custGeom>
              <a:avLst/>
              <a:gdLst>
                <a:gd name="connsiteX0" fmla="*/ 17794 w 22496"/>
                <a:gd name="connsiteY0" fmla="*/ 17621 h 54557"/>
                <a:gd name="connsiteX1" fmla="*/ 3977 w 22496"/>
                <a:gd name="connsiteY1" fmla="*/ 50037 h 54557"/>
                <a:gd name="connsiteX2" fmla="*/ 2737 w 22496"/>
                <a:gd name="connsiteY2" fmla="*/ 52163 h 54557"/>
                <a:gd name="connsiteX3" fmla="*/ 5217 w 22496"/>
                <a:gd name="connsiteY3" fmla="*/ 54643 h 54557"/>
                <a:gd name="connsiteX4" fmla="*/ 22754 w 22496"/>
                <a:gd name="connsiteY4" fmla="*/ 19393 h 54557"/>
                <a:gd name="connsiteX5" fmla="*/ 10354 w 22496"/>
                <a:gd name="connsiteY5" fmla="*/ 85 h 54557"/>
                <a:gd name="connsiteX6" fmla="*/ 258 w 22496"/>
                <a:gd name="connsiteY6" fmla="*/ 10182 h 54557"/>
                <a:gd name="connsiteX7" fmla="*/ 10531 w 22496"/>
                <a:gd name="connsiteY7" fmla="*/ 20455 h 54557"/>
                <a:gd name="connsiteX8" fmla="*/ 17794 w 22496"/>
                <a:gd name="connsiteY8" fmla="*/ 17621 h 5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6" h="54557">
                  <a:moveTo>
                    <a:pt x="17794" y="17621"/>
                  </a:moveTo>
                  <a:cubicBezTo>
                    <a:pt x="17794" y="27364"/>
                    <a:pt x="16023" y="38700"/>
                    <a:pt x="3977" y="50037"/>
                  </a:cubicBezTo>
                  <a:cubicBezTo>
                    <a:pt x="3269" y="50746"/>
                    <a:pt x="2737" y="51277"/>
                    <a:pt x="2737" y="52163"/>
                  </a:cubicBezTo>
                  <a:cubicBezTo>
                    <a:pt x="2737" y="53403"/>
                    <a:pt x="4155" y="54643"/>
                    <a:pt x="5217" y="54643"/>
                  </a:cubicBezTo>
                  <a:cubicBezTo>
                    <a:pt x="7697" y="54643"/>
                    <a:pt x="22754" y="40472"/>
                    <a:pt x="22754" y="19393"/>
                  </a:cubicBezTo>
                  <a:cubicBezTo>
                    <a:pt x="22754" y="8410"/>
                    <a:pt x="18503" y="85"/>
                    <a:pt x="10354" y="85"/>
                  </a:cubicBezTo>
                  <a:cubicBezTo>
                    <a:pt x="4509" y="85"/>
                    <a:pt x="258" y="4690"/>
                    <a:pt x="258" y="10182"/>
                  </a:cubicBezTo>
                  <a:cubicBezTo>
                    <a:pt x="258" y="15850"/>
                    <a:pt x="4332" y="20455"/>
                    <a:pt x="10531" y="20455"/>
                  </a:cubicBezTo>
                  <a:cubicBezTo>
                    <a:pt x="14783" y="20455"/>
                    <a:pt x="17617" y="17621"/>
                    <a:pt x="17794" y="17621"/>
                  </a:cubicBezTo>
                  <a:close/>
                </a:path>
              </a:pathLst>
            </a:custGeom>
            <a:solidFill>
              <a:srgbClr val="000000"/>
            </a:solidFill>
            <a:ln w="25385" cap="flat">
              <a:noFill/>
              <a:prstDash val="solid"/>
              <a:miter/>
            </a:ln>
          </p:spPr>
          <p:txBody>
            <a:bodyPr rtlCol="0" anchor="ctr"/>
            <a:lstStyle/>
            <a:p>
              <a:endParaRPr lang="en-CN"/>
            </a:p>
          </p:txBody>
        </p:sp>
        <p:sp>
          <p:nvSpPr>
            <p:cNvPr id="18547" name="Freeform 18546">
              <a:extLst>
                <a:ext uri="{FF2B5EF4-FFF2-40B4-BE49-F238E27FC236}">
                  <a16:creationId xmlns:a16="http://schemas.microsoft.com/office/drawing/2014/main" id="{36D8D88A-84B0-D491-E06A-CBB655360D13}"/>
                </a:ext>
              </a:extLst>
            </p:cNvPr>
            <p:cNvSpPr/>
            <p:nvPr>
              <p:custDataLst>
                <p:tags r:id="rId91"/>
              </p:custDataLst>
            </p:nvPr>
          </p:nvSpPr>
          <p:spPr>
            <a:xfrm>
              <a:off x="9152519" y="4614925"/>
              <a:ext cx="81482" cy="79888"/>
            </a:xfrm>
            <a:custGeom>
              <a:avLst/>
              <a:gdLst>
                <a:gd name="connsiteX0" fmla="*/ 19213 w 81482"/>
                <a:gd name="connsiteY0" fmla="*/ 62614 h 79888"/>
                <a:gd name="connsiteX1" fmla="*/ 42064 w 81482"/>
                <a:gd name="connsiteY1" fmla="*/ 42597 h 79888"/>
                <a:gd name="connsiteX2" fmla="*/ 64206 w 81482"/>
                <a:gd name="connsiteY2" fmla="*/ 23998 h 79888"/>
                <a:gd name="connsiteX3" fmla="*/ 81742 w 81482"/>
                <a:gd name="connsiteY3" fmla="*/ 2210 h 79888"/>
                <a:gd name="connsiteX4" fmla="*/ 78731 w 81482"/>
                <a:gd name="connsiteY4" fmla="*/ 85 h 79888"/>
                <a:gd name="connsiteX5" fmla="*/ 75720 w 81482"/>
                <a:gd name="connsiteY5" fmla="*/ 1856 h 79888"/>
                <a:gd name="connsiteX6" fmla="*/ 62257 w 81482"/>
                <a:gd name="connsiteY6" fmla="*/ 12661 h 79888"/>
                <a:gd name="connsiteX7" fmla="*/ 52161 w 81482"/>
                <a:gd name="connsiteY7" fmla="*/ 7347 h 79888"/>
                <a:gd name="connsiteX8" fmla="*/ 38167 w 81482"/>
                <a:gd name="connsiteY8" fmla="*/ 85 h 79888"/>
                <a:gd name="connsiteX9" fmla="*/ 14431 w 81482"/>
                <a:gd name="connsiteY9" fmla="*/ 20810 h 79888"/>
                <a:gd name="connsiteX10" fmla="*/ 17442 w 81482"/>
                <a:gd name="connsiteY10" fmla="*/ 22935 h 79888"/>
                <a:gd name="connsiteX11" fmla="*/ 20631 w 81482"/>
                <a:gd name="connsiteY11" fmla="*/ 20455 h 79888"/>
                <a:gd name="connsiteX12" fmla="*/ 36041 w 81482"/>
                <a:gd name="connsiteY12" fmla="*/ 13901 h 79888"/>
                <a:gd name="connsiteX13" fmla="*/ 47201 w 81482"/>
                <a:gd name="connsiteY13" fmla="*/ 15496 h 79888"/>
                <a:gd name="connsiteX14" fmla="*/ 62612 w 81482"/>
                <a:gd name="connsiteY14" fmla="*/ 17621 h 79888"/>
                <a:gd name="connsiteX15" fmla="*/ 37990 w 81482"/>
                <a:gd name="connsiteY15" fmla="*/ 39055 h 79888"/>
                <a:gd name="connsiteX16" fmla="*/ 16025 w 81482"/>
                <a:gd name="connsiteY16" fmla="*/ 58008 h 79888"/>
                <a:gd name="connsiteX17" fmla="*/ 260 w 81482"/>
                <a:gd name="connsiteY17" fmla="*/ 77847 h 79888"/>
                <a:gd name="connsiteX18" fmla="*/ 3271 w 81482"/>
                <a:gd name="connsiteY18" fmla="*/ 79973 h 79888"/>
                <a:gd name="connsiteX19" fmla="*/ 6283 w 81482"/>
                <a:gd name="connsiteY19" fmla="*/ 78202 h 79888"/>
                <a:gd name="connsiteX20" fmla="*/ 22579 w 81482"/>
                <a:gd name="connsiteY20" fmla="*/ 67396 h 79888"/>
                <a:gd name="connsiteX21" fmla="*/ 32144 w 81482"/>
                <a:gd name="connsiteY21" fmla="*/ 72002 h 79888"/>
                <a:gd name="connsiteX22" fmla="*/ 46847 w 81482"/>
                <a:gd name="connsiteY22" fmla="*/ 79973 h 79888"/>
                <a:gd name="connsiteX23" fmla="*/ 77668 w 81482"/>
                <a:gd name="connsiteY23" fmla="*/ 52517 h 79888"/>
                <a:gd name="connsiteX24" fmla="*/ 74657 w 81482"/>
                <a:gd name="connsiteY24" fmla="*/ 50214 h 79888"/>
                <a:gd name="connsiteX25" fmla="*/ 71468 w 81482"/>
                <a:gd name="connsiteY25" fmla="*/ 53048 h 79888"/>
                <a:gd name="connsiteX26" fmla="*/ 48972 w 81482"/>
                <a:gd name="connsiteY26" fmla="*/ 66156 h 79888"/>
                <a:gd name="connsiteX27" fmla="*/ 36041 w 81482"/>
                <a:gd name="connsiteY27" fmla="*/ 64208 h 79888"/>
                <a:gd name="connsiteX28" fmla="*/ 23288 w 81482"/>
                <a:gd name="connsiteY28" fmla="*/ 62437 h 79888"/>
                <a:gd name="connsiteX29" fmla="*/ 19213 w 81482"/>
                <a:gd name="connsiteY29" fmla="*/ 62614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1482" h="79888">
                  <a:moveTo>
                    <a:pt x="19213" y="62614"/>
                  </a:moveTo>
                  <a:cubicBezTo>
                    <a:pt x="23819" y="58008"/>
                    <a:pt x="27007" y="54643"/>
                    <a:pt x="42064" y="42597"/>
                  </a:cubicBezTo>
                  <a:cubicBezTo>
                    <a:pt x="45784" y="39586"/>
                    <a:pt x="59069" y="28958"/>
                    <a:pt x="64206" y="23998"/>
                  </a:cubicBezTo>
                  <a:cubicBezTo>
                    <a:pt x="75011" y="13370"/>
                    <a:pt x="81742" y="4336"/>
                    <a:pt x="81742" y="2210"/>
                  </a:cubicBezTo>
                  <a:cubicBezTo>
                    <a:pt x="81742" y="85"/>
                    <a:pt x="79440" y="85"/>
                    <a:pt x="78731" y="85"/>
                  </a:cubicBezTo>
                  <a:cubicBezTo>
                    <a:pt x="77137" y="85"/>
                    <a:pt x="76605" y="439"/>
                    <a:pt x="75720" y="1856"/>
                  </a:cubicBezTo>
                  <a:cubicBezTo>
                    <a:pt x="70229" y="10004"/>
                    <a:pt x="66509" y="12661"/>
                    <a:pt x="62257" y="12661"/>
                  </a:cubicBezTo>
                  <a:cubicBezTo>
                    <a:pt x="60132" y="12661"/>
                    <a:pt x="57475" y="12484"/>
                    <a:pt x="52161" y="7347"/>
                  </a:cubicBezTo>
                  <a:cubicBezTo>
                    <a:pt x="46138" y="1325"/>
                    <a:pt x="42241" y="85"/>
                    <a:pt x="38167" y="85"/>
                  </a:cubicBezTo>
                  <a:cubicBezTo>
                    <a:pt x="23996" y="85"/>
                    <a:pt x="14431" y="15496"/>
                    <a:pt x="14431" y="20810"/>
                  </a:cubicBezTo>
                  <a:cubicBezTo>
                    <a:pt x="14431" y="22404"/>
                    <a:pt x="16202" y="22935"/>
                    <a:pt x="17442" y="22935"/>
                  </a:cubicBezTo>
                  <a:cubicBezTo>
                    <a:pt x="19568" y="22935"/>
                    <a:pt x="19922" y="22404"/>
                    <a:pt x="20631" y="20455"/>
                  </a:cubicBezTo>
                  <a:cubicBezTo>
                    <a:pt x="23288" y="14256"/>
                    <a:pt x="33207" y="13901"/>
                    <a:pt x="36041" y="13901"/>
                  </a:cubicBezTo>
                  <a:cubicBezTo>
                    <a:pt x="40115" y="13901"/>
                    <a:pt x="44721" y="14964"/>
                    <a:pt x="47201" y="15496"/>
                  </a:cubicBezTo>
                  <a:cubicBezTo>
                    <a:pt x="56943" y="17621"/>
                    <a:pt x="58183" y="17621"/>
                    <a:pt x="62612" y="17621"/>
                  </a:cubicBezTo>
                  <a:cubicBezTo>
                    <a:pt x="58006" y="22404"/>
                    <a:pt x="54818" y="25592"/>
                    <a:pt x="37990" y="39055"/>
                  </a:cubicBezTo>
                  <a:cubicBezTo>
                    <a:pt x="24173" y="50037"/>
                    <a:pt x="19391" y="54465"/>
                    <a:pt x="16025" y="58008"/>
                  </a:cubicBezTo>
                  <a:cubicBezTo>
                    <a:pt x="5397" y="68459"/>
                    <a:pt x="260" y="76253"/>
                    <a:pt x="260" y="77847"/>
                  </a:cubicBezTo>
                  <a:cubicBezTo>
                    <a:pt x="260" y="79973"/>
                    <a:pt x="2563" y="79973"/>
                    <a:pt x="3271" y="79973"/>
                  </a:cubicBezTo>
                  <a:cubicBezTo>
                    <a:pt x="5043" y="79973"/>
                    <a:pt x="5397" y="79619"/>
                    <a:pt x="6283" y="78202"/>
                  </a:cubicBezTo>
                  <a:cubicBezTo>
                    <a:pt x="11065" y="71470"/>
                    <a:pt x="16556" y="67396"/>
                    <a:pt x="22579" y="67396"/>
                  </a:cubicBezTo>
                  <a:cubicBezTo>
                    <a:pt x="24705" y="67396"/>
                    <a:pt x="27362" y="67573"/>
                    <a:pt x="32144" y="72002"/>
                  </a:cubicBezTo>
                  <a:cubicBezTo>
                    <a:pt x="37636" y="77316"/>
                    <a:pt x="41178" y="79973"/>
                    <a:pt x="46847" y="79973"/>
                  </a:cubicBezTo>
                  <a:cubicBezTo>
                    <a:pt x="65800" y="79973"/>
                    <a:pt x="77668" y="58540"/>
                    <a:pt x="77668" y="52517"/>
                  </a:cubicBezTo>
                  <a:cubicBezTo>
                    <a:pt x="77668" y="50391"/>
                    <a:pt x="75720" y="50214"/>
                    <a:pt x="74657" y="50214"/>
                  </a:cubicBezTo>
                  <a:cubicBezTo>
                    <a:pt x="72531" y="50214"/>
                    <a:pt x="72177" y="51100"/>
                    <a:pt x="71468" y="53048"/>
                  </a:cubicBezTo>
                  <a:cubicBezTo>
                    <a:pt x="68103" y="61905"/>
                    <a:pt x="57652" y="66156"/>
                    <a:pt x="48972" y="66156"/>
                  </a:cubicBezTo>
                  <a:cubicBezTo>
                    <a:pt x="44898" y="66156"/>
                    <a:pt x="40470" y="65271"/>
                    <a:pt x="36041" y="64208"/>
                  </a:cubicBezTo>
                  <a:cubicBezTo>
                    <a:pt x="27893" y="62437"/>
                    <a:pt x="26476" y="62437"/>
                    <a:pt x="23288" y="62437"/>
                  </a:cubicBezTo>
                  <a:cubicBezTo>
                    <a:pt x="22933" y="62437"/>
                    <a:pt x="20276" y="62437"/>
                    <a:pt x="19213" y="62614"/>
                  </a:cubicBezTo>
                  <a:close/>
                </a:path>
              </a:pathLst>
            </a:custGeom>
            <a:solidFill>
              <a:srgbClr val="000000"/>
            </a:solidFill>
            <a:ln w="25385" cap="flat">
              <a:noFill/>
              <a:prstDash val="solid"/>
              <a:miter/>
            </a:ln>
          </p:spPr>
          <p:txBody>
            <a:bodyPr rtlCol="0" anchor="ctr"/>
            <a:lstStyle/>
            <a:p>
              <a:endParaRPr lang="en-CN"/>
            </a:p>
          </p:txBody>
        </p:sp>
        <p:sp>
          <p:nvSpPr>
            <p:cNvPr id="18548" name="Freeform 18547">
              <a:extLst>
                <a:ext uri="{FF2B5EF4-FFF2-40B4-BE49-F238E27FC236}">
                  <a16:creationId xmlns:a16="http://schemas.microsoft.com/office/drawing/2014/main" id="{9150CF89-35B2-E2E8-E14A-32FB164CC220}"/>
                </a:ext>
              </a:extLst>
            </p:cNvPr>
            <p:cNvSpPr/>
            <p:nvPr>
              <p:custDataLst>
                <p:tags r:id="rId92"/>
              </p:custDataLst>
            </p:nvPr>
          </p:nvSpPr>
          <p:spPr>
            <a:xfrm>
              <a:off x="9272734" y="4465297"/>
              <a:ext cx="58707" cy="253051"/>
            </a:xfrm>
            <a:custGeom>
              <a:avLst/>
              <a:gdLst>
                <a:gd name="connsiteX0" fmla="*/ 58972 w 58707"/>
                <a:gd name="connsiteY0" fmla="*/ 126609 h 253051"/>
                <a:gd name="connsiteX1" fmla="*/ 42271 w 58707"/>
                <a:gd name="connsiteY1" fmla="*/ 47657 h 253051"/>
                <a:gd name="connsiteX2" fmla="*/ 2795 w 58707"/>
                <a:gd name="connsiteY2" fmla="*/ 83 h 253051"/>
                <a:gd name="connsiteX3" fmla="*/ 265 w 58707"/>
                <a:gd name="connsiteY3" fmla="*/ 2614 h 253051"/>
                <a:gd name="connsiteX4" fmla="*/ 5072 w 58707"/>
                <a:gd name="connsiteY4" fmla="*/ 8434 h 253051"/>
                <a:gd name="connsiteX5" fmla="*/ 44295 w 58707"/>
                <a:gd name="connsiteY5" fmla="*/ 126609 h 253051"/>
                <a:gd name="connsiteX6" fmla="*/ 3554 w 58707"/>
                <a:gd name="connsiteY6" fmla="*/ 246302 h 253051"/>
                <a:gd name="connsiteX7" fmla="*/ 265 w 58707"/>
                <a:gd name="connsiteY7" fmla="*/ 250604 h 253051"/>
                <a:gd name="connsiteX8" fmla="*/ 2795 w 58707"/>
                <a:gd name="connsiteY8" fmla="*/ 253134 h 253051"/>
                <a:gd name="connsiteX9" fmla="*/ 43030 w 58707"/>
                <a:gd name="connsiteY9" fmla="*/ 203789 h 253051"/>
                <a:gd name="connsiteX10" fmla="*/ 58972 w 58707"/>
                <a:gd name="connsiteY10" fmla="*/ 12660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72" y="126609"/>
                  </a:moveTo>
                  <a:cubicBezTo>
                    <a:pt x="58972" y="106871"/>
                    <a:pt x="56189" y="76252"/>
                    <a:pt x="42271" y="47657"/>
                  </a:cubicBezTo>
                  <a:cubicBezTo>
                    <a:pt x="27088" y="16532"/>
                    <a:pt x="5326" y="83"/>
                    <a:pt x="2795" y="83"/>
                  </a:cubicBezTo>
                  <a:cubicBezTo>
                    <a:pt x="1277" y="83"/>
                    <a:pt x="265" y="1095"/>
                    <a:pt x="265" y="2614"/>
                  </a:cubicBezTo>
                  <a:cubicBezTo>
                    <a:pt x="265" y="3373"/>
                    <a:pt x="265" y="3879"/>
                    <a:pt x="5072" y="8434"/>
                  </a:cubicBezTo>
                  <a:cubicBezTo>
                    <a:pt x="29871" y="33486"/>
                    <a:pt x="44295" y="73721"/>
                    <a:pt x="44295" y="126609"/>
                  </a:cubicBezTo>
                  <a:cubicBezTo>
                    <a:pt x="44295" y="169881"/>
                    <a:pt x="34933" y="214418"/>
                    <a:pt x="3554" y="246302"/>
                  </a:cubicBezTo>
                  <a:cubicBezTo>
                    <a:pt x="265" y="249339"/>
                    <a:pt x="265" y="249845"/>
                    <a:pt x="265" y="250604"/>
                  </a:cubicBezTo>
                  <a:cubicBezTo>
                    <a:pt x="265" y="252122"/>
                    <a:pt x="1277" y="253134"/>
                    <a:pt x="2795" y="253134"/>
                  </a:cubicBezTo>
                  <a:cubicBezTo>
                    <a:pt x="5326" y="253134"/>
                    <a:pt x="28100" y="235927"/>
                    <a:pt x="43030" y="203789"/>
                  </a:cubicBezTo>
                  <a:cubicBezTo>
                    <a:pt x="55936" y="175954"/>
                    <a:pt x="58972" y="147865"/>
                    <a:pt x="58972" y="126609"/>
                  </a:cubicBezTo>
                  <a:close/>
                </a:path>
              </a:pathLst>
            </a:custGeom>
            <a:solidFill>
              <a:srgbClr val="000000"/>
            </a:solidFill>
            <a:ln w="25385" cap="flat">
              <a:noFill/>
              <a:prstDash val="solid"/>
              <a:miter/>
            </a:ln>
          </p:spPr>
          <p:txBody>
            <a:bodyPr rtlCol="0" anchor="ctr"/>
            <a:lstStyle/>
            <a:p>
              <a:endParaRPr lang="en-CN"/>
            </a:p>
          </p:txBody>
        </p:sp>
        <p:sp>
          <p:nvSpPr>
            <p:cNvPr id="18549" name="Freeform 18548">
              <a:extLst>
                <a:ext uri="{FF2B5EF4-FFF2-40B4-BE49-F238E27FC236}">
                  <a16:creationId xmlns:a16="http://schemas.microsoft.com/office/drawing/2014/main" id="{041113C8-F07F-5514-E895-B0B58C76484D}"/>
                </a:ext>
              </a:extLst>
            </p:cNvPr>
            <p:cNvSpPr/>
            <p:nvPr>
              <p:custDataLst>
                <p:tags r:id="rId93"/>
              </p:custDataLst>
            </p:nvPr>
          </p:nvSpPr>
          <p:spPr>
            <a:xfrm>
              <a:off x="7902723" y="4757952"/>
              <a:ext cx="1453996" cy="10121"/>
            </a:xfrm>
            <a:custGeom>
              <a:avLst/>
              <a:gdLst>
                <a:gd name="connsiteX0" fmla="*/ 0 w 1453996"/>
                <a:gd name="connsiteY0" fmla="*/ 0 h 10121"/>
                <a:gd name="connsiteX1" fmla="*/ 1453996 w 1453996"/>
                <a:gd name="connsiteY1" fmla="*/ 0 h 10121"/>
                <a:gd name="connsiteX2" fmla="*/ 1453996 w 1453996"/>
                <a:gd name="connsiteY2" fmla="*/ 10121 h 10121"/>
                <a:gd name="connsiteX3" fmla="*/ 0 w 1453996"/>
                <a:gd name="connsiteY3" fmla="*/ 10121 h 10121"/>
              </a:gdLst>
              <a:ahLst/>
              <a:cxnLst>
                <a:cxn ang="0">
                  <a:pos x="connsiteX0" y="connsiteY0"/>
                </a:cxn>
                <a:cxn ang="0">
                  <a:pos x="connsiteX1" y="connsiteY1"/>
                </a:cxn>
                <a:cxn ang="0">
                  <a:pos x="connsiteX2" y="connsiteY2"/>
                </a:cxn>
                <a:cxn ang="0">
                  <a:pos x="connsiteX3" y="connsiteY3"/>
                </a:cxn>
              </a:cxnLst>
              <a:rect l="l" t="t" r="r" b="b"/>
              <a:pathLst>
                <a:path w="1453996" h="10121">
                  <a:moveTo>
                    <a:pt x="0" y="0"/>
                  </a:moveTo>
                  <a:lnTo>
                    <a:pt x="1453996" y="0"/>
                  </a:lnTo>
                  <a:lnTo>
                    <a:pt x="1453996" y="10121"/>
                  </a:lnTo>
                  <a:lnTo>
                    <a:pt x="0" y="10121"/>
                  </a:lnTo>
                  <a:close/>
                </a:path>
              </a:pathLst>
            </a:custGeom>
            <a:solidFill>
              <a:srgbClr val="000000"/>
            </a:solidFill>
            <a:ln w="25385" cap="flat">
              <a:noFill/>
              <a:prstDash val="solid"/>
              <a:miter/>
            </a:ln>
          </p:spPr>
          <p:txBody>
            <a:bodyPr rtlCol="0" anchor="ctr"/>
            <a:lstStyle/>
            <a:p>
              <a:endParaRPr lang="en-CN"/>
            </a:p>
          </p:txBody>
        </p:sp>
        <p:sp>
          <p:nvSpPr>
            <p:cNvPr id="18550" name="Freeform 18549">
              <a:extLst>
                <a:ext uri="{FF2B5EF4-FFF2-40B4-BE49-F238E27FC236}">
                  <a16:creationId xmlns:a16="http://schemas.microsoft.com/office/drawing/2014/main" id="{3CBA7F7B-0839-8F44-2C4E-E7E28D51615C}"/>
                </a:ext>
              </a:extLst>
            </p:cNvPr>
            <p:cNvSpPr/>
            <p:nvPr>
              <p:custDataLst>
                <p:tags r:id="rId94"/>
              </p:custDataLst>
            </p:nvPr>
          </p:nvSpPr>
          <p:spPr>
            <a:xfrm>
              <a:off x="8522631" y="4824239"/>
              <a:ext cx="120452" cy="178400"/>
            </a:xfrm>
            <a:custGeom>
              <a:avLst/>
              <a:gdLst>
                <a:gd name="connsiteX0" fmla="*/ 120687 w 120452"/>
                <a:gd name="connsiteY0" fmla="*/ 2880 h 178400"/>
                <a:gd name="connsiteX1" fmla="*/ 117398 w 120452"/>
                <a:gd name="connsiteY1" fmla="*/ 97 h 178400"/>
                <a:gd name="connsiteX2" fmla="*/ 85260 w 120452"/>
                <a:gd name="connsiteY2" fmla="*/ 2880 h 178400"/>
                <a:gd name="connsiteX3" fmla="*/ 81718 w 120452"/>
                <a:gd name="connsiteY3" fmla="*/ 7688 h 178400"/>
                <a:gd name="connsiteX4" fmla="*/ 87791 w 120452"/>
                <a:gd name="connsiteY4" fmla="*/ 10725 h 178400"/>
                <a:gd name="connsiteX5" fmla="*/ 100443 w 120452"/>
                <a:gd name="connsiteY5" fmla="*/ 15027 h 178400"/>
                <a:gd name="connsiteX6" fmla="*/ 99684 w 120452"/>
                <a:gd name="connsiteY6" fmla="*/ 20088 h 178400"/>
                <a:gd name="connsiteX7" fmla="*/ 84501 w 120452"/>
                <a:gd name="connsiteY7" fmla="*/ 80061 h 178400"/>
                <a:gd name="connsiteX8" fmla="*/ 61220 w 120452"/>
                <a:gd name="connsiteY8" fmla="*/ 63866 h 178400"/>
                <a:gd name="connsiteX9" fmla="*/ 235 w 120452"/>
                <a:gd name="connsiteY9" fmla="*/ 138010 h 178400"/>
                <a:gd name="connsiteX10" fmla="*/ 33891 w 120452"/>
                <a:gd name="connsiteY10" fmla="*/ 178498 h 178400"/>
                <a:gd name="connsiteX11" fmla="*/ 66788 w 120452"/>
                <a:gd name="connsiteY11" fmla="*/ 159519 h 178400"/>
                <a:gd name="connsiteX12" fmla="*/ 89815 w 120452"/>
                <a:gd name="connsiteY12" fmla="*/ 178498 h 178400"/>
                <a:gd name="connsiteX13" fmla="*/ 108541 w 120452"/>
                <a:gd name="connsiteY13" fmla="*/ 164580 h 178400"/>
                <a:gd name="connsiteX14" fmla="*/ 116133 w 120452"/>
                <a:gd name="connsiteY14" fmla="*/ 139528 h 178400"/>
                <a:gd name="connsiteX15" fmla="*/ 113096 w 120452"/>
                <a:gd name="connsiteY15" fmla="*/ 136997 h 178400"/>
                <a:gd name="connsiteX16" fmla="*/ 109553 w 120452"/>
                <a:gd name="connsiteY16" fmla="*/ 141552 h 178400"/>
                <a:gd name="connsiteX17" fmla="*/ 90321 w 120452"/>
                <a:gd name="connsiteY17" fmla="*/ 172931 h 178400"/>
                <a:gd name="connsiteX18" fmla="*/ 82730 w 120452"/>
                <a:gd name="connsiteY18" fmla="*/ 161290 h 178400"/>
                <a:gd name="connsiteX19" fmla="*/ 84248 w 120452"/>
                <a:gd name="connsiteY19" fmla="*/ 149144 h 178400"/>
                <a:gd name="connsiteX20" fmla="*/ 120687 w 120452"/>
                <a:gd name="connsiteY20" fmla="*/ 2880 h 178400"/>
                <a:gd name="connsiteX21" fmla="*/ 68053 w 120452"/>
                <a:gd name="connsiteY21" fmla="*/ 145601 h 178400"/>
                <a:gd name="connsiteX22" fmla="*/ 62992 w 120452"/>
                <a:gd name="connsiteY22" fmla="*/ 154964 h 178400"/>
                <a:gd name="connsiteX23" fmla="*/ 34397 w 120452"/>
                <a:gd name="connsiteY23" fmla="*/ 172931 h 178400"/>
                <a:gd name="connsiteX24" fmla="*/ 18202 w 120452"/>
                <a:gd name="connsiteY24" fmla="*/ 149144 h 178400"/>
                <a:gd name="connsiteX25" fmla="*/ 32120 w 120452"/>
                <a:gd name="connsiteY25" fmla="*/ 93726 h 178400"/>
                <a:gd name="connsiteX26" fmla="*/ 61473 w 120452"/>
                <a:gd name="connsiteY26" fmla="*/ 69433 h 178400"/>
                <a:gd name="connsiteX27" fmla="*/ 81465 w 120452"/>
                <a:gd name="connsiteY27" fmla="*/ 91701 h 178400"/>
                <a:gd name="connsiteX28" fmla="*/ 80705 w 120452"/>
                <a:gd name="connsiteY28" fmla="*/ 96003 h 178400"/>
                <a:gd name="connsiteX29" fmla="*/ 68053 w 120452"/>
                <a:gd name="connsiteY29" fmla="*/ 145601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687" y="2880"/>
                  </a:moveTo>
                  <a:cubicBezTo>
                    <a:pt x="120687" y="2627"/>
                    <a:pt x="120687" y="97"/>
                    <a:pt x="117398" y="97"/>
                  </a:cubicBezTo>
                  <a:cubicBezTo>
                    <a:pt x="113602" y="97"/>
                    <a:pt x="89562" y="2374"/>
                    <a:pt x="85260" y="2880"/>
                  </a:cubicBezTo>
                  <a:cubicBezTo>
                    <a:pt x="83236" y="3133"/>
                    <a:pt x="81718" y="4399"/>
                    <a:pt x="81718" y="7688"/>
                  </a:cubicBezTo>
                  <a:cubicBezTo>
                    <a:pt x="81718" y="10725"/>
                    <a:pt x="83995" y="10725"/>
                    <a:pt x="87791" y="10725"/>
                  </a:cubicBezTo>
                  <a:cubicBezTo>
                    <a:pt x="99937" y="10725"/>
                    <a:pt x="100443" y="12496"/>
                    <a:pt x="100443" y="15027"/>
                  </a:cubicBezTo>
                  <a:lnTo>
                    <a:pt x="99684" y="20088"/>
                  </a:lnTo>
                  <a:lnTo>
                    <a:pt x="84501" y="80061"/>
                  </a:lnTo>
                  <a:cubicBezTo>
                    <a:pt x="79946" y="70698"/>
                    <a:pt x="72608" y="63866"/>
                    <a:pt x="61220" y="63866"/>
                  </a:cubicBezTo>
                  <a:cubicBezTo>
                    <a:pt x="31613" y="63866"/>
                    <a:pt x="235" y="101064"/>
                    <a:pt x="235" y="138010"/>
                  </a:cubicBezTo>
                  <a:cubicBezTo>
                    <a:pt x="235" y="161796"/>
                    <a:pt x="14153" y="178498"/>
                    <a:pt x="33891" y="178498"/>
                  </a:cubicBezTo>
                  <a:cubicBezTo>
                    <a:pt x="38952" y="178498"/>
                    <a:pt x="51605" y="177486"/>
                    <a:pt x="66788" y="159519"/>
                  </a:cubicBezTo>
                  <a:cubicBezTo>
                    <a:pt x="68812" y="170147"/>
                    <a:pt x="77669" y="178498"/>
                    <a:pt x="89815" y="178498"/>
                  </a:cubicBezTo>
                  <a:cubicBezTo>
                    <a:pt x="98672" y="178498"/>
                    <a:pt x="104492" y="172678"/>
                    <a:pt x="108541" y="164580"/>
                  </a:cubicBezTo>
                  <a:cubicBezTo>
                    <a:pt x="112843" y="155470"/>
                    <a:pt x="116133" y="140034"/>
                    <a:pt x="116133" y="139528"/>
                  </a:cubicBezTo>
                  <a:cubicBezTo>
                    <a:pt x="116133" y="136997"/>
                    <a:pt x="113855" y="136997"/>
                    <a:pt x="113096" y="136997"/>
                  </a:cubicBezTo>
                  <a:cubicBezTo>
                    <a:pt x="110565" y="136997"/>
                    <a:pt x="110312" y="138010"/>
                    <a:pt x="109553" y="141552"/>
                  </a:cubicBezTo>
                  <a:cubicBezTo>
                    <a:pt x="105251" y="158001"/>
                    <a:pt x="100696" y="172931"/>
                    <a:pt x="90321" y="172931"/>
                  </a:cubicBezTo>
                  <a:cubicBezTo>
                    <a:pt x="83489" y="172931"/>
                    <a:pt x="82730" y="166351"/>
                    <a:pt x="82730" y="161290"/>
                  </a:cubicBezTo>
                  <a:cubicBezTo>
                    <a:pt x="82730" y="155217"/>
                    <a:pt x="83236" y="153446"/>
                    <a:pt x="84248" y="149144"/>
                  </a:cubicBezTo>
                  <a:lnTo>
                    <a:pt x="120687" y="2880"/>
                  </a:lnTo>
                  <a:close/>
                  <a:moveTo>
                    <a:pt x="68053" y="145601"/>
                  </a:moveTo>
                  <a:cubicBezTo>
                    <a:pt x="66788" y="150156"/>
                    <a:pt x="66788" y="150662"/>
                    <a:pt x="62992" y="154964"/>
                  </a:cubicBezTo>
                  <a:cubicBezTo>
                    <a:pt x="51858" y="168882"/>
                    <a:pt x="41482" y="172931"/>
                    <a:pt x="34397" y="172931"/>
                  </a:cubicBezTo>
                  <a:cubicBezTo>
                    <a:pt x="21744" y="172931"/>
                    <a:pt x="18202" y="159013"/>
                    <a:pt x="18202" y="149144"/>
                  </a:cubicBezTo>
                  <a:cubicBezTo>
                    <a:pt x="18202" y="136491"/>
                    <a:pt x="26299" y="105366"/>
                    <a:pt x="32120" y="93726"/>
                  </a:cubicBezTo>
                  <a:cubicBezTo>
                    <a:pt x="39964" y="78796"/>
                    <a:pt x="51351" y="69433"/>
                    <a:pt x="61473" y="69433"/>
                  </a:cubicBezTo>
                  <a:cubicBezTo>
                    <a:pt x="77922" y="69433"/>
                    <a:pt x="81465" y="90183"/>
                    <a:pt x="81465" y="91701"/>
                  </a:cubicBezTo>
                  <a:cubicBezTo>
                    <a:pt x="81465" y="93220"/>
                    <a:pt x="80958" y="94738"/>
                    <a:pt x="80705" y="96003"/>
                  </a:cubicBezTo>
                  <a:lnTo>
                    <a:pt x="68053" y="145601"/>
                  </a:lnTo>
                  <a:close/>
                </a:path>
              </a:pathLst>
            </a:custGeom>
            <a:solidFill>
              <a:srgbClr val="000000"/>
            </a:solidFill>
            <a:ln w="25385" cap="flat">
              <a:noFill/>
              <a:prstDash val="solid"/>
              <a:miter/>
            </a:ln>
          </p:spPr>
          <p:txBody>
            <a:bodyPr rtlCol="0" anchor="ctr"/>
            <a:lstStyle/>
            <a:p>
              <a:endParaRPr lang="en-CN"/>
            </a:p>
          </p:txBody>
        </p:sp>
        <p:sp>
          <p:nvSpPr>
            <p:cNvPr id="18551" name="Freeform 18550">
              <a:extLst>
                <a:ext uri="{FF2B5EF4-FFF2-40B4-BE49-F238E27FC236}">
                  <a16:creationId xmlns:a16="http://schemas.microsoft.com/office/drawing/2014/main" id="{0469984C-5A63-0E3E-BA90-3486C11B9F31}"/>
                </a:ext>
              </a:extLst>
            </p:cNvPr>
            <p:cNvSpPr/>
            <p:nvPr>
              <p:custDataLst>
                <p:tags r:id="rId95"/>
              </p:custDataLst>
            </p:nvPr>
          </p:nvSpPr>
          <p:spPr>
            <a:xfrm>
              <a:off x="8656113" y="4890791"/>
              <a:ext cx="83253" cy="111848"/>
            </a:xfrm>
            <a:custGeom>
              <a:avLst/>
              <a:gdLst>
                <a:gd name="connsiteX0" fmla="*/ 63756 w 83253"/>
                <a:gd name="connsiteY0" fmla="*/ 51972 h 111848"/>
                <a:gd name="connsiteX1" fmla="*/ 72360 w 83253"/>
                <a:gd name="connsiteY1" fmla="*/ 47670 h 111848"/>
                <a:gd name="connsiteX2" fmla="*/ 65021 w 83253"/>
                <a:gd name="connsiteY2" fmla="*/ 44128 h 111848"/>
                <a:gd name="connsiteX3" fmla="*/ 24027 w 83253"/>
                <a:gd name="connsiteY3" fmla="*/ 44128 h 111848"/>
                <a:gd name="connsiteX4" fmla="*/ 67299 w 83253"/>
                <a:gd name="connsiteY4" fmla="*/ 7941 h 111848"/>
                <a:gd name="connsiteX5" fmla="*/ 75143 w 83253"/>
                <a:gd name="connsiteY5" fmla="*/ 7941 h 111848"/>
                <a:gd name="connsiteX6" fmla="*/ 83494 w 83253"/>
                <a:gd name="connsiteY6" fmla="*/ 3640 h 111848"/>
                <a:gd name="connsiteX7" fmla="*/ 75903 w 83253"/>
                <a:gd name="connsiteY7" fmla="*/ 97 h 111848"/>
                <a:gd name="connsiteX8" fmla="*/ 67046 w 83253"/>
                <a:gd name="connsiteY8" fmla="*/ 97 h 111848"/>
                <a:gd name="connsiteX9" fmla="*/ 240 w 83253"/>
                <a:gd name="connsiteY9" fmla="*/ 64119 h 111848"/>
                <a:gd name="connsiteX10" fmla="*/ 46043 w 83253"/>
                <a:gd name="connsiteY10" fmla="*/ 111945 h 111848"/>
                <a:gd name="connsiteX11" fmla="*/ 78939 w 83253"/>
                <a:gd name="connsiteY11" fmla="*/ 99040 h 111848"/>
                <a:gd name="connsiteX12" fmla="*/ 76409 w 83253"/>
                <a:gd name="connsiteY12" fmla="*/ 95497 h 111848"/>
                <a:gd name="connsiteX13" fmla="*/ 73119 w 83253"/>
                <a:gd name="connsiteY13" fmla="*/ 97015 h 111848"/>
                <a:gd name="connsiteX14" fmla="*/ 46549 w 83253"/>
                <a:gd name="connsiteY14" fmla="*/ 106378 h 111848"/>
                <a:gd name="connsiteX15" fmla="*/ 19219 w 83253"/>
                <a:gd name="connsiteY15" fmla="*/ 73482 h 111848"/>
                <a:gd name="connsiteX16" fmla="*/ 22003 w 83253"/>
                <a:gd name="connsiteY16" fmla="*/ 51972 h 111848"/>
                <a:gd name="connsiteX17" fmla="*/ 63756 w 83253"/>
                <a:gd name="connsiteY17" fmla="*/ 51972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11848">
                  <a:moveTo>
                    <a:pt x="63756" y="51972"/>
                  </a:moveTo>
                  <a:cubicBezTo>
                    <a:pt x="67805" y="51972"/>
                    <a:pt x="72360" y="51972"/>
                    <a:pt x="72360" y="47670"/>
                  </a:cubicBezTo>
                  <a:cubicBezTo>
                    <a:pt x="72360" y="44128"/>
                    <a:pt x="69323" y="44128"/>
                    <a:pt x="65021" y="44128"/>
                  </a:cubicBezTo>
                  <a:lnTo>
                    <a:pt x="24027" y="44128"/>
                  </a:lnTo>
                  <a:cubicBezTo>
                    <a:pt x="30100" y="22618"/>
                    <a:pt x="44271" y="7941"/>
                    <a:pt x="67299" y="7941"/>
                  </a:cubicBezTo>
                  <a:lnTo>
                    <a:pt x="75143" y="7941"/>
                  </a:lnTo>
                  <a:cubicBezTo>
                    <a:pt x="79445" y="7941"/>
                    <a:pt x="83494" y="7941"/>
                    <a:pt x="83494" y="3640"/>
                  </a:cubicBezTo>
                  <a:cubicBezTo>
                    <a:pt x="83494" y="97"/>
                    <a:pt x="80204" y="97"/>
                    <a:pt x="75903" y="97"/>
                  </a:cubicBezTo>
                  <a:lnTo>
                    <a:pt x="67046" y="97"/>
                  </a:lnTo>
                  <a:cubicBezTo>
                    <a:pt x="34149" y="97"/>
                    <a:pt x="240" y="25402"/>
                    <a:pt x="240" y="64119"/>
                  </a:cubicBezTo>
                  <a:cubicBezTo>
                    <a:pt x="240" y="91954"/>
                    <a:pt x="19219" y="111945"/>
                    <a:pt x="46043" y="111945"/>
                  </a:cubicBezTo>
                  <a:cubicBezTo>
                    <a:pt x="62491" y="111945"/>
                    <a:pt x="78939" y="101823"/>
                    <a:pt x="78939" y="99040"/>
                  </a:cubicBezTo>
                  <a:cubicBezTo>
                    <a:pt x="78939" y="98281"/>
                    <a:pt x="78686" y="95497"/>
                    <a:pt x="76409" y="95497"/>
                  </a:cubicBezTo>
                  <a:cubicBezTo>
                    <a:pt x="75903" y="95497"/>
                    <a:pt x="75396" y="95497"/>
                    <a:pt x="73119" y="97015"/>
                  </a:cubicBezTo>
                  <a:cubicBezTo>
                    <a:pt x="65274" y="102076"/>
                    <a:pt x="55912" y="106378"/>
                    <a:pt x="46549" y="106378"/>
                  </a:cubicBezTo>
                  <a:cubicBezTo>
                    <a:pt x="31872" y="106378"/>
                    <a:pt x="19219" y="95750"/>
                    <a:pt x="19219" y="73482"/>
                  </a:cubicBezTo>
                  <a:cubicBezTo>
                    <a:pt x="19219" y="64625"/>
                    <a:pt x="21244" y="55009"/>
                    <a:pt x="22003" y="51972"/>
                  </a:cubicBezTo>
                  <a:lnTo>
                    <a:pt x="63756" y="51972"/>
                  </a:lnTo>
                  <a:close/>
                </a:path>
              </a:pathLst>
            </a:custGeom>
            <a:solidFill>
              <a:srgbClr val="000000"/>
            </a:solidFill>
            <a:ln w="25385" cap="flat">
              <a:noFill/>
              <a:prstDash val="solid"/>
              <a:miter/>
            </a:ln>
          </p:spPr>
          <p:txBody>
            <a:bodyPr rtlCol="0" anchor="ctr"/>
            <a:lstStyle/>
            <a:p>
              <a:endParaRPr lang="en-CN"/>
            </a:p>
          </p:txBody>
        </p:sp>
        <p:sp>
          <p:nvSpPr>
            <p:cNvPr id="18552" name="Freeform 18551">
              <a:extLst>
                <a:ext uri="{FF2B5EF4-FFF2-40B4-BE49-F238E27FC236}">
                  <a16:creationId xmlns:a16="http://schemas.microsoft.com/office/drawing/2014/main" id="{BBB2D024-2BE3-31B6-F669-5DEE6E4ACAED}"/>
                </a:ext>
              </a:extLst>
            </p:cNvPr>
            <p:cNvSpPr/>
            <p:nvPr>
              <p:custDataLst>
                <p:tags r:id="rId96"/>
              </p:custDataLst>
            </p:nvPr>
          </p:nvSpPr>
          <p:spPr>
            <a:xfrm>
              <a:off x="9423778" y="4454035"/>
              <a:ext cx="10881" cy="162458"/>
            </a:xfrm>
            <a:custGeom>
              <a:avLst/>
              <a:gdLst>
                <a:gd name="connsiteX0" fmla="*/ 270 w 10881"/>
                <a:gd name="connsiteY0" fmla="*/ 153171 h 162458"/>
                <a:gd name="connsiteX1" fmla="*/ 5584 w 10881"/>
                <a:gd name="connsiteY1" fmla="*/ 162534 h 162458"/>
                <a:gd name="connsiteX2" fmla="*/ 11151 w 10881"/>
                <a:gd name="connsiteY2" fmla="*/ 153171 h 162458"/>
                <a:gd name="connsiteX3" fmla="*/ 11151 w 10881"/>
                <a:gd name="connsiteY3" fmla="*/ 9438 h 162458"/>
                <a:gd name="connsiteX4" fmla="*/ 5837 w 10881"/>
                <a:gd name="connsiteY4" fmla="*/ 76 h 162458"/>
                <a:gd name="connsiteX5" fmla="*/ 270 w 10881"/>
                <a:gd name="connsiteY5" fmla="*/ 9438 h 162458"/>
                <a:gd name="connsiteX6" fmla="*/ 270 w 10881"/>
                <a:gd name="connsiteY6" fmla="*/ 153171 h 16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62458">
                  <a:moveTo>
                    <a:pt x="270" y="153171"/>
                  </a:moveTo>
                  <a:cubicBezTo>
                    <a:pt x="270" y="157220"/>
                    <a:pt x="270" y="162534"/>
                    <a:pt x="5584" y="162534"/>
                  </a:cubicBezTo>
                  <a:cubicBezTo>
                    <a:pt x="11151" y="162534"/>
                    <a:pt x="11151" y="157473"/>
                    <a:pt x="11151" y="153171"/>
                  </a:cubicBezTo>
                  <a:lnTo>
                    <a:pt x="11151" y="9438"/>
                  </a:lnTo>
                  <a:cubicBezTo>
                    <a:pt x="11151" y="5390"/>
                    <a:pt x="11151" y="76"/>
                    <a:pt x="5837" y="76"/>
                  </a:cubicBezTo>
                  <a:cubicBezTo>
                    <a:pt x="270" y="76"/>
                    <a:pt x="270" y="5137"/>
                    <a:pt x="270" y="9438"/>
                  </a:cubicBezTo>
                  <a:lnTo>
                    <a:pt x="270" y="153171"/>
                  </a:lnTo>
                  <a:close/>
                </a:path>
              </a:pathLst>
            </a:custGeom>
            <a:solidFill>
              <a:srgbClr val="000000"/>
            </a:solidFill>
            <a:ln w="25385" cap="flat">
              <a:noFill/>
              <a:prstDash val="solid"/>
              <a:miter/>
            </a:ln>
          </p:spPr>
          <p:txBody>
            <a:bodyPr rtlCol="0" anchor="ctr"/>
            <a:lstStyle/>
            <a:p>
              <a:endParaRPr lang="en-CN"/>
            </a:p>
          </p:txBody>
        </p:sp>
        <p:sp>
          <p:nvSpPr>
            <p:cNvPr id="18553" name="Freeform 18552">
              <a:extLst>
                <a:ext uri="{FF2B5EF4-FFF2-40B4-BE49-F238E27FC236}">
                  <a16:creationId xmlns:a16="http://schemas.microsoft.com/office/drawing/2014/main" id="{F2B58617-E1A3-4837-328F-E091557B9231}"/>
                </a:ext>
              </a:extLst>
            </p:cNvPr>
            <p:cNvSpPr/>
            <p:nvPr>
              <p:custDataLst>
                <p:tags r:id="rId97"/>
              </p:custDataLst>
            </p:nvPr>
          </p:nvSpPr>
          <p:spPr>
            <a:xfrm>
              <a:off x="9423778" y="4605867"/>
              <a:ext cx="10881" cy="162458"/>
            </a:xfrm>
            <a:custGeom>
              <a:avLst/>
              <a:gdLst>
                <a:gd name="connsiteX0" fmla="*/ 270 w 10881"/>
                <a:gd name="connsiteY0" fmla="*/ 153177 h 162458"/>
                <a:gd name="connsiteX1" fmla="*/ 5584 w 10881"/>
                <a:gd name="connsiteY1" fmla="*/ 162540 h 162458"/>
                <a:gd name="connsiteX2" fmla="*/ 11151 w 10881"/>
                <a:gd name="connsiteY2" fmla="*/ 153177 h 162458"/>
                <a:gd name="connsiteX3" fmla="*/ 11151 w 10881"/>
                <a:gd name="connsiteY3" fmla="*/ 9444 h 162458"/>
                <a:gd name="connsiteX4" fmla="*/ 5837 w 10881"/>
                <a:gd name="connsiteY4" fmla="*/ 82 h 162458"/>
                <a:gd name="connsiteX5" fmla="*/ 270 w 10881"/>
                <a:gd name="connsiteY5" fmla="*/ 9444 h 162458"/>
                <a:gd name="connsiteX6" fmla="*/ 270 w 10881"/>
                <a:gd name="connsiteY6" fmla="*/ 153177 h 16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62458">
                  <a:moveTo>
                    <a:pt x="270" y="153177"/>
                  </a:moveTo>
                  <a:cubicBezTo>
                    <a:pt x="270" y="157226"/>
                    <a:pt x="270" y="162540"/>
                    <a:pt x="5584" y="162540"/>
                  </a:cubicBezTo>
                  <a:cubicBezTo>
                    <a:pt x="11151" y="162540"/>
                    <a:pt x="11151" y="157479"/>
                    <a:pt x="11151" y="153177"/>
                  </a:cubicBezTo>
                  <a:lnTo>
                    <a:pt x="11151" y="9444"/>
                  </a:lnTo>
                  <a:cubicBezTo>
                    <a:pt x="11151" y="5396"/>
                    <a:pt x="11151" y="82"/>
                    <a:pt x="5837" y="82"/>
                  </a:cubicBezTo>
                  <a:cubicBezTo>
                    <a:pt x="270" y="82"/>
                    <a:pt x="270" y="5143"/>
                    <a:pt x="270" y="9444"/>
                  </a:cubicBezTo>
                  <a:lnTo>
                    <a:pt x="270" y="153177"/>
                  </a:lnTo>
                  <a:close/>
                </a:path>
              </a:pathLst>
            </a:custGeom>
            <a:solidFill>
              <a:srgbClr val="000000"/>
            </a:solidFill>
            <a:ln w="25385" cap="flat">
              <a:noFill/>
              <a:prstDash val="solid"/>
              <a:miter/>
            </a:ln>
          </p:spPr>
          <p:txBody>
            <a:bodyPr rtlCol="0" anchor="ctr"/>
            <a:lstStyle/>
            <a:p>
              <a:endParaRPr lang="en-CN"/>
            </a:p>
          </p:txBody>
        </p:sp>
        <p:sp>
          <p:nvSpPr>
            <p:cNvPr id="18554" name="Freeform 18553">
              <a:extLst>
                <a:ext uri="{FF2B5EF4-FFF2-40B4-BE49-F238E27FC236}">
                  <a16:creationId xmlns:a16="http://schemas.microsoft.com/office/drawing/2014/main" id="{D9BAB44B-75D1-0E0C-3B50-2065F718980B}"/>
                </a:ext>
              </a:extLst>
            </p:cNvPr>
            <p:cNvSpPr/>
            <p:nvPr>
              <p:custDataLst>
                <p:tags r:id="rId98"/>
              </p:custDataLst>
            </p:nvPr>
          </p:nvSpPr>
          <p:spPr>
            <a:xfrm>
              <a:off x="9423778" y="4757699"/>
              <a:ext cx="10881" cy="162458"/>
            </a:xfrm>
            <a:custGeom>
              <a:avLst/>
              <a:gdLst>
                <a:gd name="connsiteX0" fmla="*/ 270 w 10881"/>
                <a:gd name="connsiteY0" fmla="*/ 153183 h 162458"/>
                <a:gd name="connsiteX1" fmla="*/ 5584 w 10881"/>
                <a:gd name="connsiteY1" fmla="*/ 162546 h 162458"/>
                <a:gd name="connsiteX2" fmla="*/ 11151 w 10881"/>
                <a:gd name="connsiteY2" fmla="*/ 153183 h 162458"/>
                <a:gd name="connsiteX3" fmla="*/ 11151 w 10881"/>
                <a:gd name="connsiteY3" fmla="*/ 9450 h 162458"/>
                <a:gd name="connsiteX4" fmla="*/ 5837 w 10881"/>
                <a:gd name="connsiteY4" fmla="*/ 88 h 162458"/>
                <a:gd name="connsiteX5" fmla="*/ 270 w 10881"/>
                <a:gd name="connsiteY5" fmla="*/ 9450 h 162458"/>
                <a:gd name="connsiteX6" fmla="*/ 270 w 10881"/>
                <a:gd name="connsiteY6" fmla="*/ 153183 h 16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62458">
                  <a:moveTo>
                    <a:pt x="270" y="153183"/>
                  </a:moveTo>
                  <a:cubicBezTo>
                    <a:pt x="270" y="157232"/>
                    <a:pt x="270" y="162546"/>
                    <a:pt x="5584" y="162546"/>
                  </a:cubicBezTo>
                  <a:cubicBezTo>
                    <a:pt x="11151" y="162546"/>
                    <a:pt x="11151" y="157485"/>
                    <a:pt x="11151" y="153183"/>
                  </a:cubicBezTo>
                  <a:lnTo>
                    <a:pt x="11151" y="9450"/>
                  </a:lnTo>
                  <a:cubicBezTo>
                    <a:pt x="11151" y="5402"/>
                    <a:pt x="11151" y="88"/>
                    <a:pt x="5837" y="88"/>
                  </a:cubicBezTo>
                  <a:cubicBezTo>
                    <a:pt x="270" y="88"/>
                    <a:pt x="270" y="5149"/>
                    <a:pt x="270" y="9450"/>
                  </a:cubicBezTo>
                  <a:lnTo>
                    <a:pt x="270" y="153183"/>
                  </a:lnTo>
                  <a:close/>
                </a:path>
              </a:pathLst>
            </a:custGeom>
            <a:solidFill>
              <a:srgbClr val="000000"/>
            </a:solidFill>
            <a:ln w="25385" cap="flat">
              <a:noFill/>
              <a:prstDash val="solid"/>
              <a:miter/>
            </a:ln>
          </p:spPr>
          <p:txBody>
            <a:bodyPr rtlCol="0" anchor="ctr"/>
            <a:lstStyle/>
            <a:p>
              <a:endParaRPr lang="en-CN"/>
            </a:p>
          </p:txBody>
        </p:sp>
        <p:sp>
          <p:nvSpPr>
            <p:cNvPr id="18555" name="Freeform 18554">
              <a:extLst>
                <a:ext uri="{FF2B5EF4-FFF2-40B4-BE49-F238E27FC236}">
                  <a16:creationId xmlns:a16="http://schemas.microsoft.com/office/drawing/2014/main" id="{52FE1ED8-6289-2998-C0EF-40BEA6AFA0E5}"/>
                </a:ext>
              </a:extLst>
            </p:cNvPr>
            <p:cNvSpPr/>
            <p:nvPr>
              <p:custDataLst>
                <p:tags r:id="rId99"/>
              </p:custDataLst>
            </p:nvPr>
          </p:nvSpPr>
          <p:spPr>
            <a:xfrm>
              <a:off x="9423778" y="4909531"/>
              <a:ext cx="10881" cy="162458"/>
            </a:xfrm>
            <a:custGeom>
              <a:avLst/>
              <a:gdLst>
                <a:gd name="connsiteX0" fmla="*/ 270 w 10881"/>
                <a:gd name="connsiteY0" fmla="*/ 153189 h 162458"/>
                <a:gd name="connsiteX1" fmla="*/ 5584 w 10881"/>
                <a:gd name="connsiteY1" fmla="*/ 162552 h 162458"/>
                <a:gd name="connsiteX2" fmla="*/ 11151 w 10881"/>
                <a:gd name="connsiteY2" fmla="*/ 153189 h 162458"/>
                <a:gd name="connsiteX3" fmla="*/ 11151 w 10881"/>
                <a:gd name="connsiteY3" fmla="*/ 9456 h 162458"/>
                <a:gd name="connsiteX4" fmla="*/ 5837 w 10881"/>
                <a:gd name="connsiteY4" fmla="*/ 93 h 162458"/>
                <a:gd name="connsiteX5" fmla="*/ 270 w 10881"/>
                <a:gd name="connsiteY5" fmla="*/ 9456 h 162458"/>
                <a:gd name="connsiteX6" fmla="*/ 270 w 10881"/>
                <a:gd name="connsiteY6" fmla="*/ 153189 h 16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62458">
                  <a:moveTo>
                    <a:pt x="270" y="153189"/>
                  </a:moveTo>
                  <a:cubicBezTo>
                    <a:pt x="270" y="157238"/>
                    <a:pt x="270" y="162552"/>
                    <a:pt x="5584" y="162552"/>
                  </a:cubicBezTo>
                  <a:cubicBezTo>
                    <a:pt x="11151" y="162552"/>
                    <a:pt x="11151" y="157491"/>
                    <a:pt x="11151" y="153189"/>
                  </a:cubicBezTo>
                  <a:lnTo>
                    <a:pt x="11151" y="9456"/>
                  </a:lnTo>
                  <a:cubicBezTo>
                    <a:pt x="11151" y="5408"/>
                    <a:pt x="11151" y="93"/>
                    <a:pt x="5837" y="93"/>
                  </a:cubicBezTo>
                  <a:cubicBezTo>
                    <a:pt x="270" y="93"/>
                    <a:pt x="270" y="5154"/>
                    <a:pt x="270" y="9456"/>
                  </a:cubicBezTo>
                  <a:lnTo>
                    <a:pt x="270" y="153189"/>
                  </a:lnTo>
                  <a:close/>
                </a:path>
              </a:pathLst>
            </a:custGeom>
            <a:solidFill>
              <a:srgbClr val="000000"/>
            </a:solidFill>
            <a:ln w="25385" cap="flat">
              <a:noFill/>
              <a:prstDash val="solid"/>
              <a:miter/>
            </a:ln>
          </p:spPr>
          <p:txBody>
            <a:bodyPr rtlCol="0" anchor="ctr"/>
            <a:lstStyle/>
            <a:p>
              <a:endParaRPr lang="en-CN"/>
            </a:p>
          </p:txBody>
        </p:sp>
        <p:sp>
          <p:nvSpPr>
            <p:cNvPr id="18556" name="Freeform 18555">
              <a:extLst>
                <a:ext uri="{FF2B5EF4-FFF2-40B4-BE49-F238E27FC236}">
                  <a16:creationId xmlns:a16="http://schemas.microsoft.com/office/drawing/2014/main" id="{30EE64E1-F1E8-7FE4-1E21-5E83665A2609}"/>
                </a:ext>
              </a:extLst>
            </p:cNvPr>
            <p:cNvSpPr/>
            <p:nvPr>
              <p:custDataLst>
                <p:tags r:id="rId100"/>
              </p:custDataLst>
            </p:nvPr>
          </p:nvSpPr>
          <p:spPr>
            <a:xfrm>
              <a:off x="9483481" y="5002984"/>
              <a:ext cx="63414" cy="78116"/>
            </a:xfrm>
            <a:custGeom>
              <a:avLst/>
              <a:gdLst>
                <a:gd name="connsiteX0" fmla="*/ 50048 w 63414"/>
                <a:gd name="connsiteY0" fmla="*/ 36767 h 78116"/>
                <a:gd name="connsiteX1" fmla="*/ 56071 w 63414"/>
                <a:gd name="connsiteY1" fmla="*/ 33402 h 78116"/>
                <a:gd name="connsiteX2" fmla="*/ 50048 w 63414"/>
                <a:gd name="connsiteY2" fmla="*/ 30390 h 78116"/>
                <a:gd name="connsiteX3" fmla="*/ 18341 w 63414"/>
                <a:gd name="connsiteY3" fmla="*/ 30390 h 78116"/>
                <a:gd name="connsiteX4" fmla="*/ 50757 w 63414"/>
                <a:gd name="connsiteY4" fmla="*/ 6477 h 78116"/>
                <a:gd name="connsiteX5" fmla="*/ 57488 w 63414"/>
                <a:gd name="connsiteY5" fmla="*/ 6477 h 78116"/>
                <a:gd name="connsiteX6" fmla="*/ 63687 w 63414"/>
                <a:gd name="connsiteY6" fmla="*/ 3111 h 78116"/>
                <a:gd name="connsiteX7" fmla="*/ 57842 w 63414"/>
                <a:gd name="connsiteY7" fmla="*/ 100 h 78116"/>
                <a:gd name="connsiteX8" fmla="*/ 50225 w 63414"/>
                <a:gd name="connsiteY8" fmla="*/ 100 h 78116"/>
                <a:gd name="connsiteX9" fmla="*/ 273 w 63414"/>
                <a:gd name="connsiteY9" fmla="*/ 43498 h 78116"/>
                <a:gd name="connsiteX10" fmla="*/ 36586 w 63414"/>
                <a:gd name="connsiteY10" fmla="*/ 78217 h 78116"/>
                <a:gd name="connsiteX11" fmla="*/ 58728 w 63414"/>
                <a:gd name="connsiteY11" fmla="*/ 72017 h 78116"/>
                <a:gd name="connsiteX12" fmla="*/ 62625 w 63414"/>
                <a:gd name="connsiteY12" fmla="*/ 68474 h 78116"/>
                <a:gd name="connsiteX13" fmla="*/ 59968 w 63414"/>
                <a:gd name="connsiteY13" fmla="*/ 64932 h 78116"/>
                <a:gd name="connsiteX14" fmla="*/ 57842 w 63414"/>
                <a:gd name="connsiteY14" fmla="*/ 65817 h 78116"/>
                <a:gd name="connsiteX15" fmla="*/ 36940 w 63414"/>
                <a:gd name="connsiteY15" fmla="*/ 73257 h 78116"/>
                <a:gd name="connsiteX16" fmla="*/ 15152 w 63414"/>
                <a:gd name="connsiteY16" fmla="*/ 49521 h 78116"/>
                <a:gd name="connsiteX17" fmla="*/ 16747 w 63414"/>
                <a:gd name="connsiteY17" fmla="*/ 36767 h 78116"/>
                <a:gd name="connsiteX18" fmla="*/ 50048 w 63414"/>
                <a:gd name="connsiteY18" fmla="*/ 36767 h 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414" h="78116">
                  <a:moveTo>
                    <a:pt x="50048" y="36767"/>
                  </a:moveTo>
                  <a:cubicBezTo>
                    <a:pt x="52705" y="36767"/>
                    <a:pt x="56071" y="36767"/>
                    <a:pt x="56071" y="33402"/>
                  </a:cubicBezTo>
                  <a:cubicBezTo>
                    <a:pt x="56071" y="30390"/>
                    <a:pt x="53414" y="30390"/>
                    <a:pt x="50048" y="30390"/>
                  </a:cubicBezTo>
                  <a:lnTo>
                    <a:pt x="18341" y="30390"/>
                  </a:lnTo>
                  <a:cubicBezTo>
                    <a:pt x="23655" y="14271"/>
                    <a:pt x="35169" y="6477"/>
                    <a:pt x="50757" y="6477"/>
                  </a:cubicBezTo>
                  <a:lnTo>
                    <a:pt x="57488" y="6477"/>
                  </a:lnTo>
                  <a:cubicBezTo>
                    <a:pt x="60322" y="6477"/>
                    <a:pt x="63687" y="6477"/>
                    <a:pt x="63687" y="3111"/>
                  </a:cubicBezTo>
                  <a:cubicBezTo>
                    <a:pt x="63687" y="100"/>
                    <a:pt x="61208" y="100"/>
                    <a:pt x="57842" y="100"/>
                  </a:cubicBezTo>
                  <a:lnTo>
                    <a:pt x="50225" y="100"/>
                  </a:lnTo>
                  <a:cubicBezTo>
                    <a:pt x="26666" y="100"/>
                    <a:pt x="273" y="16574"/>
                    <a:pt x="273" y="43498"/>
                  </a:cubicBezTo>
                  <a:cubicBezTo>
                    <a:pt x="273" y="64223"/>
                    <a:pt x="16038" y="78217"/>
                    <a:pt x="36586" y="78217"/>
                  </a:cubicBezTo>
                  <a:cubicBezTo>
                    <a:pt x="41900" y="78217"/>
                    <a:pt x="49339" y="77331"/>
                    <a:pt x="58728" y="72017"/>
                  </a:cubicBezTo>
                  <a:cubicBezTo>
                    <a:pt x="62270" y="70069"/>
                    <a:pt x="62625" y="69537"/>
                    <a:pt x="62625" y="68474"/>
                  </a:cubicBezTo>
                  <a:cubicBezTo>
                    <a:pt x="62625" y="67943"/>
                    <a:pt x="62625" y="64932"/>
                    <a:pt x="59968" y="64932"/>
                  </a:cubicBezTo>
                  <a:cubicBezTo>
                    <a:pt x="59259" y="64932"/>
                    <a:pt x="58905" y="65109"/>
                    <a:pt x="57842" y="65817"/>
                  </a:cubicBezTo>
                  <a:cubicBezTo>
                    <a:pt x="51642" y="69891"/>
                    <a:pt x="44203" y="73257"/>
                    <a:pt x="36940" y="73257"/>
                  </a:cubicBezTo>
                  <a:cubicBezTo>
                    <a:pt x="29855" y="73257"/>
                    <a:pt x="15152" y="69714"/>
                    <a:pt x="15152" y="49521"/>
                  </a:cubicBezTo>
                  <a:cubicBezTo>
                    <a:pt x="15152" y="47041"/>
                    <a:pt x="15152" y="43498"/>
                    <a:pt x="16747" y="36767"/>
                  </a:cubicBezTo>
                  <a:lnTo>
                    <a:pt x="50048" y="36767"/>
                  </a:lnTo>
                  <a:close/>
                </a:path>
              </a:pathLst>
            </a:custGeom>
            <a:solidFill>
              <a:srgbClr val="000000"/>
            </a:solidFill>
            <a:ln w="25385" cap="flat">
              <a:noFill/>
              <a:prstDash val="solid"/>
              <a:miter/>
            </a:ln>
          </p:spPr>
          <p:txBody>
            <a:bodyPr rtlCol="0" anchor="ctr"/>
            <a:lstStyle/>
            <a:p>
              <a:endParaRPr lang="en-CN"/>
            </a:p>
          </p:txBody>
        </p:sp>
        <p:sp>
          <p:nvSpPr>
            <p:cNvPr id="18557" name="Freeform 18556">
              <a:extLst>
                <a:ext uri="{FF2B5EF4-FFF2-40B4-BE49-F238E27FC236}">
                  <a16:creationId xmlns:a16="http://schemas.microsoft.com/office/drawing/2014/main" id="{E4CFE449-C3DB-B17C-D86D-89E4D2473F60}"/>
                </a:ext>
              </a:extLst>
            </p:cNvPr>
            <p:cNvSpPr/>
            <p:nvPr>
              <p:custDataLst>
                <p:tags r:id="rId101"/>
              </p:custDataLst>
            </p:nvPr>
          </p:nvSpPr>
          <p:spPr>
            <a:xfrm>
              <a:off x="9568177" y="5011132"/>
              <a:ext cx="130371" cy="47649"/>
            </a:xfrm>
            <a:custGeom>
              <a:avLst/>
              <a:gdLst>
                <a:gd name="connsiteX0" fmla="*/ 123917 w 130371"/>
                <a:gd name="connsiteY0" fmla="*/ 8780 h 47649"/>
                <a:gd name="connsiteX1" fmla="*/ 130648 w 130371"/>
                <a:gd name="connsiteY1" fmla="*/ 4351 h 47649"/>
                <a:gd name="connsiteX2" fmla="*/ 124094 w 130371"/>
                <a:gd name="connsiteY2" fmla="*/ 100 h 47649"/>
                <a:gd name="connsiteX3" fmla="*/ 6830 w 130371"/>
                <a:gd name="connsiteY3" fmla="*/ 100 h 47649"/>
                <a:gd name="connsiteX4" fmla="*/ 276 w 130371"/>
                <a:gd name="connsiteY4" fmla="*/ 4351 h 47649"/>
                <a:gd name="connsiteX5" fmla="*/ 7007 w 130371"/>
                <a:gd name="connsiteY5" fmla="*/ 8780 h 47649"/>
                <a:gd name="connsiteX6" fmla="*/ 123917 w 130371"/>
                <a:gd name="connsiteY6" fmla="*/ 8780 h 47649"/>
                <a:gd name="connsiteX7" fmla="*/ 124094 w 130371"/>
                <a:gd name="connsiteY7" fmla="*/ 47750 h 47649"/>
                <a:gd name="connsiteX8" fmla="*/ 130648 w 130371"/>
                <a:gd name="connsiteY8" fmla="*/ 43498 h 47649"/>
                <a:gd name="connsiteX9" fmla="*/ 123917 w 130371"/>
                <a:gd name="connsiteY9" fmla="*/ 39070 h 47649"/>
                <a:gd name="connsiteX10" fmla="*/ 7007 w 130371"/>
                <a:gd name="connsiteY10" fmla="*/ 39070 h 47649"/>
                <a:gd name="connsiteX11" fmla="*/ 276 w 130371"/>
                <a:gd name="connsiteY11" fmla="*/ 43498 h 47649"/>
                <a:gd name="connsiteX12" fmla="*/ 6830 w 130371"/>
                <a:gd name="connsiteY12" fmla="*/ 47750 h 47649"/>
                <a:gd name="connsiteX13" fmla="*/ 124094 w 130371"/>
                <a:gd name="connsiteY13" fmla="*/ 47750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917" y="8780"/>
                  </a:moveTo>
                  <a:cubicBezTo>
                    <a:pt x="126574" y="8780"/>
                    <a:pt x="130648" y="8780"/>
                    <a:pt x="130648" y="4351"/>
                  </a:cubicBezTo>
                  <a:cubicBezTo>
                    <a:pt x="130648" y="100"/>
                    <a:pt x="126397" y="100"/>
                    <a:pt x="124094" y="100"/>
                  </a:cubicBezTo>
                  <a:lnTo>
                    <a:pt x="6830" y="100"/>
                  </a:lnTo>
                  <a:cubicBezTo>
                    <a:pt x="4527" y="100"/>
                    <a:pt x="276" y="100"/>
                    <a:pt x="276" y="4351"/>
                  </a:cubicBezTo>
                  <a:cubicBezTo>
                    <a:pt x="276" y="8780"/>
                    <a:pt x="4350" y="8780"/>
                    <a:pt x="7007" y="8780"/>
                  </a:cubicBezTo>
                  <a:lnTo>
                    <a:pt x="123917" y="8780"/>
                  </a:lnTo>
                  <a:close/>
                  <a:moveTo>
                    <a:pt x="124094" y="47750"/>
                  </a:moveTo>
                  <a:cubicBezTo>
                    <a:pt x="126397" y="47750"/>
                    <a:pt x="130648" y="47750"/>
                    <a:pt x="130648" y="43498"/>
                  </a:cubicBezTo>
                  <a:cubicBezTo>
                    <a:pt x="130648" y="39070"/>
                    <a:pt x="126574" y="39070"/>
                    <a:pt x="123917" y="39070"/>
                  </a:cubicBezTo>
                  <a:lnTo>
                    <a:pt x="7007" y="39070"/>
                  </a:lnTo>
                  <a:cubicBezTo>
                    <a:pt x="4350" y="39070"/>
                    <a:pt x="276" y="39070"/>
                    <a:pt x="276" y="43498"/>
                  </a:cubicBezTo>
                  <a:cubicBezTo>
                    <a:pt x="276" y="47750"/>
                    <a:pt x="4527" y="47750"/>
                    <a:pt x="6830" y="47750"/>
                  </a:cubicBezTo>
                  <a:lnTo>
                    <a:pt x="124094" y="47750"/>
                  </a:lnTo>
                  <a:close/>
                </a:path>
              </a:pathLst>
            </a:custGeom>
            <a:solidFill>
              <a:srgbClr val="000000"/>
            </a:solidFill>
            <a:ln w="25385" cap="flat">
              <a:noFill/>
              <a:prstDash val="solid"/>
              <a:miter/>
            </a:ln>
          </p:spPr>
          <p:txBody>
            <a:bodyPr rtlCol="0" anchor="ctr"/>
            <a:lstStyle/>
            <a:p>
              <a:endParaRPr lang="en-CN"/>
            </a:p>
          </p:txBody>
        </p:sp>
        <p:sp>
          <p:nvSpPr>
            <p:cNvPr id="18558" name="Freeform 18557">
              <a:extLst>
                <a:ext uri="{FF2B5EF4-FFF2-40B4-BE49-F238E27FC236}">
                  <a16:creationId xmlns:a16="http://schemas.microsoft.com/office/drawing/2014/main" id="{91DC9A6B-DA27-FDD2-6804-D33A090AED67}"/>
                </a:ext>
              </a:extLst>
            </p:cNvPr>
            <p:cNvSpPr/>
            <p:nvPr>
              <p:custDataLst>
                <p:tags r:id="rId102"/>
              </p:custDataLst>
            </p:nvPr>
          </p:nvSpPr>
          <p:spPr>
            <a:xfrm>
              <a:off x="9720335" y="4961711"/>
              <a:ext cx="82190" cy="121160"/>
            </a:xfrm>
            <a:custGeom>
              <a:avLst/>
              <a:gdLst>
                <a:gd name="connsiteX0" fmla="*/ 82473 w 82190"/>
                <a:gd name="connsiteY0" fmla="*/ 61212 h 121160"/>
                <a:gd name="connsiteX1" fmla="*/ 72022 w 82190"/>
                <a:gd name="connsiteY1" fmla="*/ 15334 h 121160"/>
                <a:gd name="connsiteX2" fmla="*/ 41378 w 82190"/>
                <a:gd name="connsiteY2" fmla="*/ 100 h 121160"/>
                <a:gd name="connsiteX3" fmla="*/ 282 w 82190"/>
                <a:gd name="connsiteY3" fmla="*/ 61212 h 121160"/>
                <a:gd name="connsiteX4" fmla="*/ 41378 w 82190"/>
                <a:gd name="connsiteY4" fmla="*/ 121261 h 121160"/>
                <a:gd name="connsiteX5" fmla="*/ 82473 w 82190"/>
                <a:gd name="connsiteY5" fmla="*/ 61212 h 121160"/>
                <a:gd name="connsiteX6" fmla="*/ 41378 w 82190"/>
                <a:gd name="connsiteY6" fmla="*/ 116301 h 121160"/>
                <a:gd name="connsiteX7" fmla="*/ 18882 w 82190"/>
                <a:gd name="connsiteY7" fmla="*/ 96993 h 121160"/>
                <a:gd name="connsiteX8" fmla="*/ 16402 w 82190"/>
                <a:gd name="connsiteY8" fmla="*/ 58909 h 121160"/>
                <a:gd name="connsiteX9" fmla="*/ 19059 w 82190"/>
                <a:gd name="connsiteY9" fmla="*/ 22773 h 121160"/>
                <a:gd name="connsiteX10" fmla="*/ 41378 w 82190"/>
                <a:gd name="connsiteY10" fmla="*/ 5060 h 121160"/>
                <a:gd name="connsiteX11" fmla="*/ 63343 w 82190"/>
                <a:gd name="connsiteY11" fmla="*/ 21179 h 121160"/>
                <a:gd name="connsiteX12" fmla="*/ 66354 w 82190"/>
                <a:gd name="connsiteY12" fmla="*/ 58909 h 121160"/>
                <a:gd name="connsiteX13" fmla="*/ 64051 w 82190"/>
                <a:gd name="connsiteY13" fmla="*/ 96285 h 121160"/>
                <a:gd name="connsiteX14" fmla="*/ 41378 w 82190"/>
                <a:gd name="connsiteY14" fmla="*/ 116301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473" y="61212"/>
                  </a:moveTo>
                  <a:cubicBezTo>
                    <a:pt x="82473" y="41727"/>
                    <a:pt x="80171" y="27733"/>
                    <a:pt x="72022" y="15334"/>
                  </a:cubicBezTo>
                  <a:cubicBezTo>
                    <a:pt x="66531" y="7185"/>
                    <a:pt x="55549" y="100"/>
                    <a:pt x="41378" y="100"/>
                  </a:cubicBezTo>
                  <a:cubicBezTo>
                    <a:pt x="282" y="100"/>
                    <a:pt x="282" y="48458"/>
                    <a:pt x="282" y="61212"/>
                  </a:cubicBezTo>
                  <a:cubicBezTo>
                    <a:pt x="282" y="73966"/>
                    <a:pt x="282" y="121261"/>
                    <a:pt x="41378" y="121261"/>
                  </a:cubicBezTo>
                  <a:cubicBezTo>
                    <a:pt x="82473" y="121261"/>
                    <a:pt x="82473" y="73966"/>
                    <a:pt x="82473" y="61212"/>
                  </a:cubicBezTo>
                  <a:close/>
                  <a:moveTo>
                    <a:pt x="41378" y="116301"/>
                  </a:moveTo>
                  <a:cubicBezTo>
                    <a:pt x="33230" y="116301"/>
                    <a:pt x="22424" y="111518"/>
                    <a:pt x="18882" y="96993"/>
                  </a:cubicBezTo>
                  <a:cubicBezTo>
                    <a:pt x="16402" y="86542"/>
                    <a:pt x="16402" y="72017"/>
                    <a:pt x="16402" y="58909"/>
                  </a:cubicBezTo>
                  <a:cubicBezTo>
                    <a:pt x="16402" y="45978"/>
                    <a:pt x="16402" y="32516"/>
                    <a:pt x="19059" y="22773"/>
                  </a:cubicBezTo>
                  <a:cubicBezTo>
                    <a:pt x="22779" y="8780"/>
                    <a:pt x="34115" y="5060"/>
                    <a:pt x="41378" y="5060"/>
                  </a:cubicBezTo>
                  <a:cubicBezTo>
                    <a:pt x="50943" y="5060"/>
                    <a:pt x="60154" y="10905"/>
                    <a:pt x="63343" y="21179"/>
                  </a:cubicBezTo>
                  <a:cubicBezTo>
                    <a:pt x="66177" y="30744"/>
                    <a:pt x="66354" y="43498"/>
                    <a:pt x="66354" y="58909"/>
                  </a:cubicBezTo>
                  <a:cubicBezTo>
                    <a:pt x="66354" y="72017"/>
                    <a:pt x="66354" y="85125"/>
                    <a:pt x="64051" y="96285"/>
                  </a:cubicBezTo>
                  <a:cubicBezTo>
                    <a:pt x="60508" y="112404"/>
                    <a:pt x="48463" y="116301"/>
                    <a:pt x="41378" y="116301"/>
                  </a:cubicBezTo>
                  <a:close/>
                </a:path>
              </a:pathLst>
            </a:custGeom>
            <a:solidFill>
              <a:srgbClr val="000000"/>
            </a:solidFill>
            <a:ln w="25385" cap="flat">
              <a:noFill/>
              <a:prstDash val="solid"/>
              <a:miter/>
            </a:ln>
          </p:spPr>
          <p:txBody>
            <a:bodyPr rtlCol="0" anchor="ctr"/>
            <a:lstStyle/>
            <a:p>
              <a:endParaRPr lang="en-CN"/>
            </a:p>
          </p:txBody>
        </p:sp>
        <p:sp>
          <p:nvSpPr>
            <p:cNvPr id="18559" name="Freeform 18558">
              <a:extLst>
                <a:ext uri="{FF2B5EF4-FFF2-40B4-BE49-F238E27FC236}">
                  <a16:creationId xmlns:a16="http://schemas.microsoft.com/office/drawing/2014/main" id="{F01E0B06-B6A7-1545-3600-D81CD37647B2}"/>
                </a:ext>
              </a:extLst>
            </p:cNvPr>
            <p:cNvSpPr/>
            <p:nvPr>
              <p:custDataLst>
                <p:tags r:id="rId103"/>
              </p:custDataLst>
            </p:nvPr>
          </p:nvSpPr>
          <p:spPr>
            <a:xfrm>
              <a:off x="7551762" y="5501379"/>
              <a:ext cx="168278" cy="59213"/>
            </a:xfrm>
            <a:custGeom>
              <a:avLst/>
              <a:gdLst>
                <a:gd name="connsiteX0" fmla="*/ 159872 w 168278"/>
                <a:gd name="connsiteY0" fmla="*/ 10242 h 59213"/>
                <a:gd name="connsiteX1" fmla="*/ 168476 w 168278"/>
                <a:gd name="connsiteY1" fmla="*/ 5181 h 59213"/>
                <a:gd name="connsiteX2" fmla="*/ 160125 w 168278"/>
                <a:gd name="connsiteY2" fmla="*/ 120 h 59213"/>
                <a:gd name="connsiteX3" fmla="*/ 8547 w 168278"/>
                <a:gd name="connsiteY3" fmla="*/ 120 h 59213"/>
                <a:gd name="connsiteX4" fmla="*/ 197 w 168278"/>
                <a:gd name="connsiteY4" fmla="*/ 5181 h 59213"/>
                <a:gd name="connsiteX5" fmla="*/ 8800 w 168278"/>
                <a:gd name="connsiteY5" fmla="*/ 10242 h 59213"/>
                <a:gd name="connsiteX6" fmla="*/ 159872 w 168278"/>
                <a:gd name="connsiteY6" fmla="*/ 10242 h 59213"/>
                <a:gd name="connsiteX7" fmla="*/ 160125 w 168278"/>
                <a:gd name="connsiteY7" fmla="*/ 59334 h 59213"/>
                <a:gd name="connsiteX8" fmla="*/ 168476 w 168278"/>
                <a:gd name="connsiteY8" fmla="*/ 54273 h 59213"/>
                <a:gd name="connsiteX9" fmla="*/ 159872 w 168278"/>
                <a:gd name="connsiteY9" fmla="*/ 49212 h 59213"/>
                <a:gd name="connsiteX10" fmla="*/ 8800 w 168278"/>
                <a:gd name="connsiteY10" fmla="*/ 49212 h 59213"/>
                <a:gd name="connsiteX11" fmla="*/ 197 w 168278"/>
                <a:gd name="connsiteY11" fmla="*/ 54273 h 59213"/>
                <a:gd name="connsiteX12" fmla="*/ 8547 w 168278"/>
                <a:gd name="connsiteY12" fmla="*/ 59334 h 59213"/>
                <a:gd name="connsiteX13" fmla="*/ 160125 w 168278"/>
                <a:gd name="connsiteY13" fmla="*/ 59334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72" y="10242"/>
                  </a:moveTo>
                  <a:cubicBezTo>
                    <a:pt x="163668" y="10242"/>
                    <a:pt x="168476" y="10242"/>
                    <a:pt x="168476" y="5181"/>
                  </a:cubicBezTo>
                  <a:cubicBezTo>
                    <a:pt x="168476" y="120"/>
                    <a:pt x="163668" y="120"/>
                    <a:pt x="160125" y="120"/>
                  </a:cubicBezTo>
                  <a:lnTo>
                    <a:pt x="8547" y="120"/>
                  </a:lnTo>
                  <a:cubicBezTo>
                    <a:pt x="5005" y="120"/>
                    <a:pt x="197" y="120"/>
                    <a:pt x="197" y="5181"/>
                  </a:cubicBezTo>
                  <a:cubicBezTo>
                    <a:pt x="197" y="10242"/>
                    <a:pt x="5005" y="10242"/>
                    <a:pt x="8800" y="10242"/>
                  </a:cubicBezTo>
                  <a:lnTo>
                    <a:pt x="159872" y="10242"/>
                  </a:lnTo>
                  <a:close/>
                  <a:moveTo>
                    <a:pt x="160125" y="59334"/>
                  </a:moveTo>
                  <a:cubicBezTo>
                    <a:pt x="163668" y="59334"/>
                    <a:pt x="168476" y="59334"/>
                    <a:pt x="168476" y="54273"/>
                  </a:cubicBezTo>
                  <a:cubicBezTo>
                    <a:pt x="168476" y="49212"/>
                    <a:pt x="163668" y="49212"/>
                    <a:pt x="159872" y="49212"/>
                  </a:cubicBezTo>
                  <a:lnTo>
                    <a:pt x="8800" y="49212"/>
                  </a:lnTo>
                  <a:cubicBezTo>
                    <a:pt x="5005" y="49212"/>
                    <a:pt x="197" y="49212"/>
                    <a:pt x="197" y="54273"/>
                  </a:cubicBezTo>
                  <a:cubicBezTo>
                    <a:pt x="197" y="59334"/>
                    <a:pt x="5005" y="59334"/>
                    <a:pt x="8547" y="59334"/>
                  </a:cubicBezTo>
                  <a:lnTo>
                    <a:pt x="160125" y="59334"/>
                  </a:lnTo>
                  <a:close/>
                </a:path>
              </a:pathLst>
            </a:custGeom>
            <a:solidFill>
              <a:srgbClr val="000000"/>
            </a:solidFill>
            <a:ln w="25385" cap="flat">
              <a:noFill/>
              <a:prstDash val="solid"/>
              <a:miter/>
            </a:ln>
          </p:spPr>
          <p:txBody>
            <a:bodyPr rtlCol="0" anchor="ctr"/>
            <a:lstStyle/>
            <a:p>
              <a:endParaRPr lang="en-CN"/>
            </a:p>
          </p:txBody>
        </p:sp>
        <p:sp>
          <p:nvSpPr>
            <p:cNvPr id="18560" name="Freeform 18559">
              <a:extLst>
                <a:ext uri="{FF2B5EF4-FFF2-40B4-BE49-F238E27FC236}">
                  <a16:creationId xmlns:a16="http://schemas.microsoft.com/office/drawing/2014/main" id="{E666166B-B547-BFF6-DED7-C45AB56F8392}"/>
                </a:ext>
              </a:extLst>
            </p:cNvPr>
            <p:cNvSpPr/>
            <p:nvPr>
              <p:custDataLst>
                <p:tags r:id="rId104"/>
              </p:custDataLst>
            </p:nvPr>
          </p:nvSpPr>
          <p:spPr>
            <a:xfrm>
              <a:off x="7816593" y="5421415"/>
              <a:ext cx="186751" cy="181184"/>
            </a:xfrm>
            <a:custGeom>
              <a:avLst/>
              <a:gdLst>
                <a:gd name="connsiteX0" fmla="*/ 185694 w 186751"/>
                <a:gd name="connsiteY0" fmla="*/ 5687 h 181184"/>
                <a:gd name="connsiteX1" fmla="*/ 186959 w 186751"/>
                <a:gd name="connsiteY1" fmla="*/ 2145 h 181184"/>
                <a:gd name="connsiteX2" fmla="*/ 180886 w 186751"/>
                <a:gd name="connsiteY2" fmla="*/ 120 h 181184"/>
                <a:gd name="connsiteX3" fmla="*/ 6280 w 186751"/>
                <a:gd name="connsiteY3" fmla="*/ 120 h 181184"/>
                <a:gd name="connsiteX4" fmla="*/ 207 w 186751"/>
                <a:gd name="connsiteY4" fmla="*/ 2145 h 181184"/>
                <a:gd name="connsiteX5" fmla="*/ 1473 w 186751"/>
                <a:gd name="connsiteY5" fmla="*/ 5687 h 181184"/>
                <a:gd name="connsiteX6" fmla="*/ 86751 w 186751"/>
                <a:gd name="connsiteY6" fmla="*/ 176497 h 181184"/>
                <a:gd name="connsiteX7" fmla="*/ 93583 w 186751"/>
                <a:gd name="connsiteY7" fmla="*/ 181305 h 181184"/>
                <a:gd name="connsiteX8" fmla="*/ 100416 w 186751"/>
                <a:gd name="connsiteY8" fmla="*/ 176497 h 181184"/>
                <a:gd name="connsiteX9" fmla="*/ 185694 w 186751"/>
                <a:gd name="connsiteY9" fmla="*/ 5687 h 181184"/>
                <a:gd name="connsiteX10" fmla="*/ 31586 w 186751"/>
                <a:gd name="connsiteY10" fmla="*/ 18340 h 181184"/>
                <a:gd name="connsiteX11" fmla="*/ 170511 w 186751"/>
                <a:gd name="connsiteY11" fmla="*/ 18340 h 181184"/>
                <a:gd name="connsiteX12" fmla="*/ 101175 w 186751"/>
                <a:gd name="connsiteY12" fmla="*/ 157518 h 181184"/>
                <a:gd name="connsiteX13" fmla="*/ 31586 w 186751"/>
                <a:gd name="connsiteY13" fmla="*/ 18340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751" h="181184">
                  <a:moveTo>
                    <a:pt x="185694" y="5687"/>
                  </a:moveTo>
                  <a:cubicBezTo>
                    <a:pt x="186200" y="4928"/>
                    <a:pt x="186959" y="3157"/>
                    <a:pt x="186959" y="2145"/>
                  </a:cubicBezTo>
                  <a:cubicBezTo>
                    <a:pt x="186959" y="373"/>
                    <a:pt x="186706" y="120"/>
                    <a:pt x="180886" y="120"/>
                  </a:cubicBezTo>
                  <a:lnTo>
                    <a:pt x="6280" y="120"/>
                  </a:lnTo>
                  <a:cubicBezTo>
                    <a:pt x="460" y="120"/>
                    <a:pt x="207" y="373"/>
                    <a:pt x="207" y="2145"/>
                  </a:cubicBezTo>
                  <a:cubicBezTo>
                    <a:pt x="207" y="3157"/>
                    <a:pt x="966" y="4928"/>
                    <a:pt x="1473" y="5687"/>
                  </a:cubicBezTo>
                  <a:lnTo>
                    <a:pt x="86751" y="176497"/>
                  </a:lnTo>
                  <a:cubicBezTo>
                    <a:pt x="88522" y="179786"/>
                    <a:pt x="89281" y="181305"/>
                    <a:pt x="93583" y="181305"/>
                  </a:cubicBezTo>
                  <a:cubicBezTo>
                    <a:pt x="97885" y="181305"/>
                    <a:pt x="98644" y="179786"/>
                    <a:pt x="100416" y="176497"/>
                  </a:cubicBezTo>
                  <a:lnTo>
                    <a:pt x="185694" y="5687"/>
                  </a:lnTo>
                  <a:close/>
                  <a:moveTo>
                    <a:pt x="31586" y="18340"/>
                  </a:moveTo>
                  <a:lnTo>
                    <a:pt x="170511" y="18340"/>
                  </a:lnTo>
                  <a:lnTo>
                    <a:pt x="101175" y="157518"/>
                  </a:lnTo>
                  <a:lnTo>
                    <a:pt x="31586" y="18340"/>
                  </a:lnTo>
                  <a:close/>
                </a:path>
              </a:pathLst>
            </a:custGeom>
            <a:solidFill>
              <a:srgbClr val="000000"/>
            </a:solidFill>
            <a:ln w="25385" cap="flat">
              <a:noFill/>
              <a:prstDash val="solid"/>
              <a:miter/>
            </a:ln>
          </p:spPr>
          <p:txBody>
            <a:bodyPr rtlCol="0" anchor="ctr"/>
            <a:lstStyle/>
            <a:p>
              <a:endParaRPr lang="en-CN"/>
            </a:p>
          </p:txBody>
        </p:sp>
        <p:sp>
          <p:nvSpPr>
            <p:cNvPr id="18561" name="Freeform 18560">
              <a:extLst>
                <a:ext uri="{FF2B5EF4-FFF2-40B4-BE49-F238E27FC236}">
                  <a16:creationId xmlns:a16="http://schemas.microsoft.com/office/drawing/2014/main" id="{02F68B6D-FE7E-E63C-0DF1-9481B1F494DB}"/>
                </a:ext>
              </a:extLst>
            </p:cNvPr>
            <p:cNvSpPr/>
            <p:nvPr>
              <p:custDataLst>
                <p:tags r:id="rId105"/>
              </p:custDataLst>
            </p:nvPr>
          </p:nvSpPr>
          <p:spPr>
            <a:xfrm>
              <a:off x="8026736" y="5507502"/>
              <a:ext cx="79356" cy="126474"/>
            </a:xfrm>
            <a:custGeom>
              <a:avLst/>
              <a:gdLst>
                <a:gd name="connsiteX0" fmla="*/ 79572 w 79356"/>
                <a:gd name="connsiteY0" fmla="*/ 38560 h 126474"/>
                <a:gd name="connsiteX1" fmla="*/ 55128 w 79356"/>
                <a:gd name="connsiteY1" fmla="*/ 122 h 126474"/>
                <a:gd name="connsiteX2" fmla="*/ 216 w 79356"/>
                <a:gd name="connsiteY2" fmla="*/ 88158 h 126474"/>
                <a:gd name="connsiteX3" fmla="*/ 24660 w 79356"/>
                <a:gd name="connsiteY3" fmla="*/ 126597 h 126474"/>
                <a:gd name="connsiteX4" fmla="*/ 79572 w 79356"/>
                <a:gd name="connsiteY4" fmla="*/ 38560 h 126474"/>
                <a:gd name="connsiteX5" fmla="*/ 20232 w 79356"/>
                <a:gd name="connsiteY5" fmla="*/ 60171 h 126474"/>
                <a:gd name="connsiteX6" fmla="*/ 54951 w 79356"/>
                <a:gd name="connsiteY6" fmla="*/ 5082 h 126474"/>
                <a:gd name="connsiteX7" fmla="*/ 66287 w 79356"/>
                <a:gd name="connsiteY7" fmla="*/ 28109 h 126474"/>
                <a:gd name="connsiteX8" fmla="*/ 61150 w 79356"/>
                <a:gd name="connsiteY8" fmla="*/ 60171 h 126474"/>
                <a:gd name="connsiteX9" fmla="*/ 20232 w 79356"/>
                <a:gd name="connsiteY9" fmla="*/ 60171 h 126474"/>
                <a:gd name="connsiteX10" fmla="*/ 59556 w 79356"/>
                <a:gd name="connsiteY10" fmla="*/ 66548 h 126474"/>
                <a:gd name="connsiteX11" fmla="*/ 45208 w 79356"/>
                <a:gd name="connsiteY11" fmla="*/ 104100 h 126474"/>
                <a:gd name="connsiteX12" fmla="*/ 24837 w 79356"/>
                <a:gd name="connsiteY12" fmla="*/ 121637 h 126474"/>
                <a:gd name="connsiteX13" fmla="*/ 13501 w 79356"/>
                <a:gd name="connsiteY13" fmla="*/ 98609 h 126474"/>
                <a:gd name="connsiteX14" fmla="*/ 18638 w 79356"/>
                <a:gd name="connsiteY14" fmla="*/ 66548 h 126474"/>
                <a:gd name="connsiteX15" fmla="*/ 59556 w 79356"/>
                <a:gd name="connsiteY15" fmla="*/ 66548 h 12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356" h="126474">
                  <a:moveTo>
                    <a:pt x="79572" y="38560"/>
                  </a:moveTo>
                  <a:cubicBezTo>
                    <a:pt x="79572" y="19961"/>
                    <a:pt x="72487" y="122"/>
                    <a:pt x="55128" y="122"/>
                  </a:cubicBezTo>
                  <a:cubicBezTo>
                    <a:pt x="28557" y="122"/>
                    <a:pt x="216" y="47594"/>
                    <a:pt x="216" y="88158"/>
                  </a:cubicBezTo>
                  <a:cubicBezTo>
                    <a:pt x="216" y="109237"/>
                    <a:pt x="8364" y="126597"/>
                    <a:pt x="24660" y="126597"/>
                  </a:cubicBezTo>
                  <a:cubicBezTo>
                    <a:pt x="51585" y="126597"/>
                    <a:pt x="79572" y="78239"/>
                    <a:pt x="79572" y="38560"/>
                  </a:cubicBezTo>
                  <a:close/>
                  <a:moveTo>
                    <a:pt x="20232" y="60171"/>
                  </a:moveTo>
                  <a:cubicBezTo>
                    <a:pt x="29266" y="21909"/>
                    <a:pt x="44500" y="5082"/>
                    <a:pt x="54951" y="5082"/>
                  </a:cubicBezTo>
                  <a:cubicBezTo>
                    <a:pt x="66287" y="5082"/>
                    <a:pt x="66287" y="24744"/>
                    <a:pt x="66287" y="28109"/>
                  </a:cubicBezTo>
                  <a:cubicBezTo>
                    <a:pt x="66287" y="35017"/>
                    <a:pt x="64870" y="45291"/>
                    <a:pt x="61150" y="60171"/>
                  </a:cubicBezTo>
                  <a:lnTo>
                    <a:pt x="20232" y="60171"/>
                  </a:lnTo>
                  <a:close/>
                  <a:moveTo>
                    <a:pt x="59556" y="66548"/>
                  </a:moveTo>
                  <a:cubicBezTo>
                    <a:pt x="54596" y="85855"/>
                    <a:pt x="50522" y="95421"/>
                    <a:pt x="45208" y="104100"/>
                  </a:cubicBezTo>
                  <a:cubicBezTo>
                    <a:pt x="39717" y="113311"/>
                    <a:pt x="32631" y="121637"/>
                    <a:pt x="24837" y="121637"/>
                  </a:cubicBezTo>
                  <a:cubicBezTo>
                    <a:pt x="15095" y="121637"/>
                    <a:pt x="13501" y="108175"/>
                    <a:pt x="13501" y="98609"/>
                  </a:cubicBezTo>
                  <a:cubicBezTo>
                    <a:pt x="13501" y="86918"/>
                    <a:pt x="16866" y="73102"/>
                    <a:pt x="18638" y="66548"/>
                  </a:cubicBezTo>
                  <a:lnTo>
                    <a:pt x="59556" y="66548"/>
                  </a:lnTo>
                  <a:close/>
                </a:path>
              </a:pathLst>
            </a:custGeom>
            <a:solidFill>
              <a:srgbClr val="000000"/>
            </a:solidFill>
            <a:ln w="25385" cap="flat">
              <a:noFill/>
              <a:prstDash val="solid"/>
              <a:miter/>
            </a:ln>
          </p:spPr>
          <p:txBody>
            <a:bodyPr rtlCol="0" anchor="ctr"/>
            <a:lstStyle/>
            <a:p>
              <a:endParaRPr lang="en-CN"/>
            </a:p>
          </p:txBody>
        </p:sp>
        <p:sp>
          <p:nvSpPr>
            <p:cNvPr id="18562" name="Freeform 18561">
              <a:extLst>
                <a:ext uri="{FF2B5EF4-FFF2-40B4-BE49-F238E27FC236}">
                  <a16:creationId xmlns:a16="http://schemas.microsoft.com/office/drawing/2014/main" id="{317FC63A-272A-55F9-59E4-C6280ADFABD5}"/>
                </a:ext>
              </a:extLst>
            </p:cNvPr>
            <p:cNvSpPr/>
            <p:nvPr>
              <p:custDataLst>
                <p:tags r:id="rId106"/>
              </p:custDataLst>
            </p:nvPr>
          </p:nvSpPr>
          <p:spPr>
            <a:xfrm>
              <a:off x="8137908" y="5415847"/>
              <a:ext cx="157903" cy="183968"/>
            </a:xfrm>
            <a:custGeom>
              <a:avLst/>
              <a:gdLst>
                <a:gd name="connsiteX0" fmla="*/ 37925 w 157903"/>
                <a:gd name="connsiteY0" fmla="*/ 154987 h 183968"/>
                <a:gd name="connsiteX1" fmla="*/ 59181 w 157903"/>
                <a:gd name="connsiteY1" fmla="*/ 104124 h 183968"/>
                <a:gd name="connsiteX2" fmla="*/ 93343 w 157903"/>
                <a:gd name="connsiteY2" fmla="*/ 21377 h 183968"/>
                <a:gd name="connsiteX3" fmla="*/ 106502 w 157903"/>
                <a:gd name="connsiteY3" fmla="*/ 15809 h 183968"/>
                <a:gd name="connsiteX4" fmla="*/ 124468 w 157903"/>
                <a:gd name="connsiteY4" fmla="*/ 36813 h 183968"/>
                <a:gd name="connsiteX5" fmla="*/ 123203 w 157903"/>
                <a:gd name="connsiteY5" fmla="*/ 46176 h 183968"/>
                <a:gd name="connsiteX6" fmla="*/ 124974 w 157903"/>
                <a:gd name="connsiteY6" fmla="*/ 47947 h 183968"/>
                <a:gd name="connsiteX7" fmla="*/ 142182 w 157903"/>
                <a:gd name="connsiteY7" fmla="*/ 40608 h 183968"/>
                <a:gd name="connsiteX8" fmla="*/ 149014 w 157903"/>
                <a:gd name="connsiteY8" fmla="*/ 24160 h 183968"/>
                <a:gd name="connsiteX9" fmla="*/ 127758 w 157903"/>
                <a:gd name="connsiteY9" fmla="*/ 120 h 183968"/>
                <a:gd name="connsiteX10" fmla="*/ 72593 w 157903"/>
                <a:gd name="connsiteY10" fmla="*/ 27197 h 183968"/>
                <a:gd name="connsiteX11" fmla="*/ 35647 w 157903"/>
                <a:gd name="connsiteY11" fmla="*/ 112475 h 183968"/>
                <a:gd name="connsiteX12" fmla="*/ 21476 w 157903"/>
                <a:gd name="connsiteY12" fmla="*/ 152963 h 183968"/>
                <a:gd name="connsiteX13" fmla="*/ 9583 w 157903"/>
                <a:gd name="connsiteY13" fmla="*/ 170424 h 183968"/>
                <a:gd name="connsiteX14" fmla="*/ 220 w 157903"/>
                <a:gd name="connsiteY14" fmla="*/ 182570 h 183968"/>
                <a:gd name="connsiteX15" fmla="*/ 2498 w 157903"/>
                <a:gd name="connsiteY15" fmla="*/ 184088 h 183968"/>
                <a:gd name="connsiteX16" fmla="*/ 15403 w 157903"/>
                <a:gd name="connsiteY16" fmla="*/ 178774 h 183968"/>
                <a:gd name="connsiteX17" fmla="*/ 26031 w 157903"/>
                <a:gd name="connsiteY17" fmla="*/ 169664 h 183968"/>
                <a:gd name="connsiteX18" fmla="*/ 63483 w 157903"/>
                <a:gd name="connsiteY18" fmla="*/ 176750 h 183968"/>
                <a:gd name="connsiteX19" fmla="*/ 102200 w 157903"/>
                <a:gd name="connsiteY19" fmla="*/ 184088 h 183968"/>
                <a:gd name="connsiteX20" fmla="*/ 151545 w 157903"/>
                <a:gd name="connsiteY20" fmla="*/ 157518 h 183968"/>
                <a:gd name="connsiteX21" fmla="*/ 158124 w 157903"/>
                <a:gd name="connsiteY21" fmla="*/ 143600 h 183968"/>
                <a:gd name="connsiteX22" fmla="*/ 156353 w 157903"/>
                <a:gd name="connsiteY22" fmla="*/ 141829 h 183968"/>
                <a:gd name="connsiteX23" fmla="*/ 141929 w 157903"/>
                <a:gd name="connsiteY23" fmla="*/ 147649 h 183968"/>
                <a:gd name="connsiteX24" fmla="*/ 133072 w 157903"/>
                <a:gd name="connsiteY24" fmla="*/ 157771 h 183968"/>
                <a:gd name="connsiteX25" fmla="*/ 129276 w 157903"/>
                <a:gd name="connsiteY25" fmla="*/ 165363 h 183968"/>
                <a:gd name="connsiteX26" fmla="*/ 123203 w 157903"/>
                <a:gd name="connsiteY26" fmla="*/ 168399 h 183968"/>
                <a:gd name="connsiteX27" fmla="*/ 81703 w 157903"/>
                <a:gd name="connsiteY27" fmla="*/ 160049 h 183968"/>
                <a:gd name="connsiteX28" fmla="*/ 48047 w 157903"/>
                <a:gd name="connsiteY28" fmla="*/ 153975 h 183968"/>
                <a:gd name="connsiteX29" fmla="*/ 37925 w 157903"/>
                <a:gd name="connsiteY29" fmla="*/ 154987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83968">
                  <a:moveTo>
                    <a:pt x="37925" y="154987"/>
                  </a:moveTo>
                  <a:cubicBezTo>
                    <a:pt x="51589" y="133731"/>
                    <a:pt x="55891" y="117536"/>
                    <a:pt x="59181" y="104124"/>
                  </a:cubicBezTo>
                  <a:cubicBezTo>
                    <a:pt x="68038" y="69203"/>
                    <a:pt x="77654" y="38837"/>
                    <a:pt x="93343" y="21377"/>
                  </a:cubicBezTo>
                  <a:cubicBezTo>
                    <a:pt x="96379" y="18087"/>
                    <a:pt x="98404" y="15809"/>
                    <a:pt x="106502" y="15809"/>
                  </a:cubicBezTo>
                  <a:cubicBezTo>
                    <a:pt x="123962" y="15809"/>
                    <a:pt x="124468" y="33270"/>
                    <a:pt x="124468" y="36813"/>
                  </a:cubicBezTo>
                  <a:cubicBezTo>
                    <a:pt x="124468" y="41368"/>
                    <a:pt x="123203" y="44910"/>
                    <a:pt x="123203" y="46176"/>
                  </a:cubicBezTo>
                  <a:cubicBezTo>
                    <a:pt x="123203" y="47947"/>
                    <a:pt x="124721" y="47947"/>
                    <a:pt x="124974" y="47947"/>
                  </a:cubicBezTo>
                  <a:cubicBezTo>
                    <a:pt x="129023" y="47947"/>
                    <a:pt x="135855" y="45163"/>
                    <a:pt x="142182" y="40608"/>
                  </a:cubicBezTo>
                  <a:cubicBezTo>
                    <a:pt x="146737" y="37066"/>
                    <a:pt x="149014" y="34535"/>
                    <a:pt x="149014" y="24160"/>
                  </a:cubicBezTo>
                  <a:cubicBezTo>
                    <a:pt x="149014" y="10495"/>
                    <a:pt x="141929" y="120"/>
                    <a:pt x="127758" y="120"/>
                  </a:cubicBezTo>
                  <a:cubicBezTo>
                    <a:pt x="119660" y="120"/>
                    <a:pt x="97392" y="2145"/>
                    <a:pt x="72593" y="27197"/>
                  </a:cubicBezTo>
                  <a:cubicBezTo>
                    <a:pt x="52349" y="47947"/>
                    <a:pt x="40455" y="93496"/>
                    <a:pt x="35647" y="112475"/>
                  </a:cubicBezTo>
                  <a:cubicBezTo>
                    <a:pt x="31092" y="129935"/>
                    <a:pt x="29068" y="137780"/>
                    <a:pt x="21476" y="152963"/>
                  </a:cubicBezTo>
                  <a:cubicBezTo>
                    <a:pt x="19705" y="156000"/>
                    <a:pt x="13126" y="167134"/>
                    <a:pt x="9583" y="170424"/>
                  </a:cubicBezTo>
                  <a:cubicBezTo>
                    <a:pt x="2751" y="176750"/>
                    <a:pt x="220" y="181305"/>
                    <a:pt x="220" y="182570"/>
                  </a:cubicBezTo>
                  <a:cubicBezTo>
                    <a:pt x="220" y="183076"/>
                    <a:pt x="726" y="184088"/>
                    <a:pt x="2498" y="184088"/>
                  </a:cubicBezTo>
                  <a:cubicBezTo>
                    <a:pt x="3510" y="184088"/>
                    <a:pt x="8824" y="183076"/>
                    <a:pt x="15403" y="178774"/>
                  </a:cubicBezTo>
                  <a:cubicBezTo>
                    <a:pt x="19705" y="176244"/>
                    <a:pt x="20211" y="175738"/>
                    <a:pt x="26031" y="169664"/>
                  </a:cubicBezTo>
                  <a:cubicBezTo>
                    <a:pt x="38684" y="169918"/>
                    <a:pt x="47541" y="172195"/>
                    <a:pt x="63483" y="176750"/>
                  </a:cubicBezTo>
                  <a:cubicBezTo>
                    <a:pt x="76388" y="180293"/>
                    <a:pt x="89294" y="184088"/>
                    <a:pt x="102200" y="184088"/>
                  </a:cubicBezTo>
                  <a:cubicBezTo>
                    <a:pt x="122697" y="184088"/>
                    <a:pt x="143447" y="168652"/>
                    <a:pt x="151545" y="157518"/>
                  </a:cubicBezTo>
                  <a:cubicBezTo>
                    <a:pt x="156606" y="150686"/>
                    <a:pt x="158124" y="144359"/>
                    <a:pt x="158124" y="143600"/>
                  </a:cubicBezTo>
                  <a:cubicBezTo>
                    <a:pt x="158124" y="141829"/>
                    <a:pt x="156606" y="141829"/>
                    <a:pt x="156353" y="141829"/>
                  </a:cubicBezTo>
                  <a:cubicBezTo>
                    <a:pt x="152304" y="141829"/>
                    <a:pt x="146231" y="144612"/>
                    <a:pt x="141929" y="147649"/>
                  </a:cubicBezTo>
                  <a:cubicBezTo>
                    <a:pt x="135096" y="151951"/>
                    <a:pt x="134590" y="153469"/>
                    <a:pt x="133072" y="157771"/>
                  </a:cubicBezTo>
                  <a:cubicBezTo>
                    <a:pt x="131807" y="161820"/>
                    <a:pt x="130288" y="163844"/>
                    <a:pt x="129276" y="165363"/>
                  </a:cubicBezTo>
                  <a:cubicBezTo>
                    <a:pt x="127252" y="168399"/>
                    <a:pt x="126999" y="168399"/>
                    <a:pt x="123203" y="168399"/>
                  </a:cubicBezTo>
                  <a:cubicBezTo>
                    <a:pt x="111056" y="168399"/>
                    <a:pt x="98404" y="164603"/>
                    <a:pt x="81703" y="160049"/>
                  </a:cubicBezTo>
                  <a:cubicBezTo>
                    <a:pt x="74617" y="158024"/>
                    <a:pt x="60699" y="153975"/>
                    <a:pt x="48047" y="153975"/>
                  </a:cubicBezTo>
                  <a:cubicBezTo>
                    <a:pt x="44757" y="153975"/>
                    <a:pt x="41214" y="154228"/>
                    <a:pt x="37925" y="154987"/>
                  </a:cubicBezTo>
                  <a:close/>
                </a:path>
              </a:pathLst>
            </a:custGeom>
            <a:solidFill>
              <a:srgbClr val="000000"/>
            </a:solidFill>
            <a:ln w="25385" cap="flat">
              <a:noFill/>
              <a:prstDash val="solid"/>
              <a:miter/>
            </a:ln>
          </p:spPr>
          <p:txBody>
            <a:bodyPr rtlCol="0" anchor="ctr"/>
            <a:lstStyle/>
            <a:p>
              <a:endParaRPr lang="en-CN"/>
            </a:p>
          </p:txBody>
        </p:sp>
        <p:sp>
          <p:nvSpPr>
            <p:cNvPr id="18563" name="Freeform 18562">
              <a:extLst>
                <a:ext uri="{FF2B5EF4-FFF2-40B4-BE49-F238E27FC236}">
                  <a16:creationId xmlns:a16="http://schemas.microsoft.com/office/drawing/2014/main" id="{85F3C847-6E87-789F-FF9D-B6CBA2374CD0}"/>
                </a:ext>
              </a:extLst>
            </p:cNvPr>
            <p:cNvSpPr/>
            <p:nvPr>
              <p:custDataLst>
                <p:tags r:id="rId107"/>
              </p:custDataLst>
            </p:nvPr>
          </p:nvSpPr>
          <p:spPr>
            <a:xfrm>
              <a:off x="8329651" y="5404460"/>
              <a:ext cx="58707" cy="253051"/>
            </a:xfrm>
            <a:custGeom>
              <a:avLst/>
              <a:gdLst>
                <a:gd name="connsiteX0" fmla="*/ 58935 w 58707"/>
                <a:gd name="connsiteY0" fmla="*/ 250641 h 253051"/>
                <a:gd name="connsiteX1" fmla="*/ 54633 w 58707"/>
                <a:gd name="connsiteY1" fmla="*/ 245074 h 253051"/>
                <a:gd name="connsiteX2" fmla="*/ 14904 w 58707"/>
                <a:gd name="connsiteY2" fmla="*/ 126646 h 253051"/>
                <a:gd name="connsiteX3" fmla="*/ 55645 w 58707"/>
                <a:gd name="connsiteY3" fmla="*/ 6953 h 253051"/>
                <a:gd name="connsiteX4" fmla="*/ 58935 w 58707"/>
                <a:gd name="connsiteY4" fmla="*/ 2651 h 253051"/>
                <a:gd name="connsiteX5" fmla="*/ 56404 w 58707"/>
                <a:gd name="connsiteY5" fmla="*/ 120 h 253051"/>
                <a:gd name="connsiteX6" fmla="*/ 16169 w 58707"/>
                <a:gd name="connsiteY6" fmla="*/ 49465 h 253051"/>
                <a:gd name="connsiteX7" fmla="*/ 227 w 58707"/>
                <a:gd name="connsiteY7" fmla="*/ 126646 h 253051"/>
                <a:gd name="connsiteX8" fmla="*/ 16928 w 58707"/>
                <a:gd name="connsiteY8" fmla="*/ 205598 h 253051"/>
                <a:gd name="connsiteX9" fmla="*/ 56404 w 58707"/>
                <a:gd name="connsiteY9" fmla="*/ 253171 h 253051"/>
                <a:gd name="connsiteX10" fmla="*/ 58935 w 58707"/>
                <a:gd name="connsiteY10" fmla="*/ 25064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35" y="250641"/>
                  </a:moveTo>
                  <a:cubicBezTo>
                    <a:pt x="58935" y="249882"/>
                    <a:pt x="58935" y="249376"/>
                    <a:pt x="54633" y="245074"/>
                  </a:cubicBezTo>
                  <a:cubicBezTo>
                    <a:pt x="23002" y="213189"/>
                    <a:pt x="14904" y="165363"/>
                    <a:pt x="14904" y="126646"/>
                  </a:cubicBezTo>
                  <a:cubicBezTo>
                    <a:pt x="14904" y="82615"/>
                    <a:pt x="24520" y="38584"/>
                    <a:pt x="55645" y="6953"/>
                  </a:cubicBezTo>
                  <a:cubicBezTo>
                    <a:pt x="58935" y="3916"/>
                    <a:pt x="58935" y="3410"/>
                    <a:pt x="58935" y="2651"/>
                  </a:cubicBezTo>
                  <a:cubicBezTo>
                    <a:pt x="58935" y="879"/>
                    <a:pt x="57923" y="120"/>
                    <a:pt x="56404" y="120"/>
                  </a:cubicBezTo>
                  <a:cubicBezTo>
                    <a:pt x="53874" y="120"/>
                    <a:pt x="31099" y="17328"/>
                    <a:pt x="16169" y="49465"/>
                  </a:cubicBezTo>
                  <a:cubicBezTo>
                    <a:pt x="3264" y="77301"/>
                    <a:pt x="227" y="105389"/>
                    <a:pt x="227" y="126646"/>
                  </a:cubicBezTo>
                  <a:cubicBezTo>
                    <a:pt x="227" y="146384"/>
                    <a:pt x="3011" y="177003"/>
                    <a:pt x="16928" y="205598"/>
                  </a:cubicBezTo>
                  <a:cubicBezTo>
                    <a:pt x="32111" y="236723"/>
                    <a:pt x="53874" y="253171"/>
                    <a:pt x="56404" y="253171"/>
                  </a:cubicBezTo>
                  <a:cubicBezTo>
                    <a:pt x="57923" y="253171"/>
                    <a:pt x="58935" y="252412"/>
                    <a:pt x="58935" y="250641"/>
                  </a:cubicBezTo>
                  <a:close/>
                </a:path>
              </a:pathLst>
            </a:custGeom>
            <a:solidFill>
              <a:srgbClr val="000000"/>
            </a:solidFill>
            <a:ln w="25385" cap="flat">
              <a:noFill/>
              <a:prstDash val="solid"/>
              <a:miter/>
            </a:ln>
          </p:spPr>
          <p:txBody>
            <a:bodyPr rtlCol="0" anchor="ctr"/>
            <a:lstStyle/>
            <a:p>
              <a:endParaRPr lang="en-CN"/>
            </a:p>
          </p:txBody>
        </p:sp>
        <p:sp>
          <p:nvSpPr>
            <p:cNvPr id="18564" name="Freeform 18563">
              <a:extLst>
                <a:ext uri="{FF2B5EF4-FFF2-40B4-BE49-F238E27FC236}">
                  <a16:creationId xmlns:a16="http://schemas.microsoft.com/office/drawing/2014/main" id="{667AFEC2-B961-AFB3-9510-B785A2E48345}"/>
                </a:ext>
              </a:extLst>
            </p:cNvPr>
            <p:cNvSpPr/>
            <p:nvPr>
              <p:custDataLst>
                <p:tags r:id="rId108"/>
              </p:custDataLst>
            </p:nvPr>
          </p:nvSpPr>
          <p:spPr>
            <a:xfrm>
              <a:off x="8413890" y="5482400"/>
              <a:ext cx="107293" cy="114632"/>
            </a:xfrm>
            <a:custGeom>
              <a:avLst/>
              <a:gdLst>
                <a:gd name="connsiteX0" fmla="*/ 23005 w 107293"/>
                <a:gd name="connsiteY0" fmla="*/ 90966 h 114632"/>
                <a:gd name="connsiteX1" fmla="*/ 53118 w 107293"/>
                <a:gd name="connsiteY1" fmla="*/ 62118 h 114632"/>
                <a:gd name="connsiteX2" fmla="*/ 77917 w 107293"/>
                <a:gd name="connsiteY2" fmla="*/ 39343 h 114632"/>
                <a:gd name="connsiteX3" fmla="*/ 107524 w 107293"/>
                <a:gd name="connsiteY3" fmla="*/ 2651 h 114632"/>
                <a:gd name="connsiteX4" fmla="*/ 104741 w 107293"/>
                <a:gd name="connsiteY4" fmla="*/ 120 h 114632"/>
                <a:gd name="connsiteX5" fmla="*/ 100945 w 107293"/>
                <a:gd name="connsiteY5" fmla="*/ 2904 h 114632"/>
                <a:gd name="connsiteX6" fmla="*/ 81966 w 107293"/>
                <a:gd name="connsiteY6" fmla="*/ 19099 h 114632"/>
                <a:gd name="connsiteX7" fmla="*/ 69061 w 107293"/>
                <a:gd name="connsiteY7" fmla="*/ 11001 h 114632"/>
                <a:gd name="connsiteX8" fmla="*/ 51600 w 107293"/>
                <a:gd name="connsiteY8" fmla="*/ 120 h 114632"/>
                <a:gd name="connsiteX9" fmla="*/ 20981 w 107293"/>
                <a:gd name="connsiteY9" fmla="*/ 28968 h 114632"/>
                <a:gd name="connsiteX10" fmla="*/ 24018 w 107293"/>
                <a:gd name="connsiteY10" fmla="*/ 31752 h 114632"/>
                <a:gd name="connsiteX11" fmla="*/ 27307 w 107293"/>
                <a:gd name="connsiteY11" fmla="*/ 28968 h 114632"/>
                <a:gd name="connsiteX12" fmla="*/ 48817 w 107293"/>
                <a:gd name="connsiteY12" fmla="*/ 17075 h 114632"/>
                <a:gd name="connsiteX13" fmla="*/ 64759 w 107293"/>
                <a:gd name="connsiteY13" fmla="*/ 20870 h 114632"/>
                <a:gd name="connsiteX14" fmla="*/ 84244 w 107293"/>
                <a:gd name="connsiteY14" fmla="*/ 24666 h 114632"/>
                <a:gd name="connsiteX15" fmla="*/ 49070 w 107293"/>
                <a:gd name="connsiteY15" fmla="*/ 57816 h 114632"/>
                <a:gd name="connsiteX16" fmla="*/ 26295 w 107293"/>
                <a:gd name="connsiteY16" fmla="*/ 79072 h 114632"/>
                <a:gd name="connsiteX17" fmla="*/ 231 w 107293"/>
                <a:gd name="connsiteY17" fmla="*/ 112222 h 114632"/>
                <a:gd name="connsiteX18" fmla="*/ 3267 w 107293"/>
                <a:gd name="connsiteY18" fmla="*/ 114752 h 114632"/>
                <a:gd name="connsiteX19" fmla="*/ 7316 w 107293"/>
                <a:gd name="connsiteY19" fmla="*/ 111463 h 114632"/>
                <a:gd name="connsiteX20" fmla="*/ 28826 w 107293"/>
                <a:gd name="connsiteY20" fmla="*/ 95774 h 114632"/>
                <a:gd name="connsiteX21" fmla="*/ 43503 w 107293"/>
                <a:gd name="connsiteY21" fmla="*/ 105389 h 114632"/>
                <a:gd name="connsiteX22" fmla="*/ 59698 w 107293"/>
                <a:gd name="connsiteY22" fmla="*/ 114752 h 114632"/>
                <a:gd name="connsiteX23" fmla="*/ 99427 w 107293"/>
                <a:gd name="connsiteY23" fmla="*/ 75783 h 114632"/>
                <a:gd name="connsiteX24" fmla="*/ 96390 w 107293"/>
                <a:gd name="connsiteY24" fmla="*/ 73252 h 114632"/>
                <a:gd name="connsiteX25" fmla="*/ 92848 w 107293"/>
                <a:gd name="connsiteY25" fmla="*/ 76542 h 114632"/>
                <a:gd name="connsiteX26" fmla="*/ 62481 w 107293"/>
                <a:gd name="connsiteY26" fmla="*/ 97798 h 114632"/>
                <a:gd name="connsiteX27" fmla="*/ 47551 w 107293"/>
                <a:gd name="connsiteY27" fmla="*/ 94508 h 114632"/>
                <a:gd name="connsiteX28" fmla="*/ 29838 w 107293"/>
                <a:gd name="connsiteY28" fmla="*/ 90206 h 114632"/>
                <a:gd name="connsiteX29" fmla="*/ 23005 w 107293"/>
                <a:gd name="connsiteY29" fmla="*/ 9096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4632">
                  <a:moveTo>
                    <a:pt x="23005" y="90966"/>
                  </a:moveTo>
                  <a:cubicBezTo>
                    <a:pt x="36670" y="76289"/>
                    <a:pt x="44009" y="69962"/>
                    <a:pt x="53118" y="62118"/>
                  </a:cubicBezTo>
                  <a:cubicBezTo>
                    <a:pt x="53118" y="61865"/>
                    <a:pt x="68808" y="48453"/>
                    <a:pt x="77917" y="39343"/>
                  </a:cubicBezTo>
                  <a:cubicBezTo>
                    <a:pt x="101957" y="15809"/>
                    <a:pt x="107524" y="3663"/>
                    <a:pt x="107524" y="2651"/>
                  </a:cubicBezTo>
                  <a:cubicBezTo>
                    <a:pt x="107524" y="120"/>
                    <a:pt x="105247" y="120"/>
                    <a:pt x="104741" y="120"/>
                  </a:cubicBezTo>
                  <a:cubicBezTo>
                    <a:pt x="102970" y="120"/>
                    <a:pt x="102210" y="626"/>
                    <a:pt x="100945" y="2904"/>
                  </a:cubicBezTo>
                  <a:cubicBezTo>
                    <a:pt x="93354" y="15050"/>
                    <a:pt x="88040" y="19099"/>
                    <a:pt x="81966" y="19099"/>
                  </a:cubicBezTo>
                  <a:cubicBezTo>
                    <a:pt x="75893" y="19099"/>
                    <a:pt x="72856" y="15303"/>
                    <a:pt x="69061" y="11001"/>
                  </a:cubicBezTo>
                  <a:cubicBezTo>
                    <a:pt x="64253" y="5181"/>
                    <a:pt x="59951" y="120"/>
                    <a:pt x="51600" y="120"/>
                  </a:cubicBezTo>
                  <a:cubicBezTo>
                    <a:pt x="32621" y="120"/>
                    <a:pt x="20981" y="23654"/>
                    <a:pt x="20981" y="28968"/>
                  </a:cubicBezTo>
                  <a:cubicBezTo>
                    <a:pt x="20981" y="30233"/>
                    <a:pt x="21740" y="31752"/>
                    <a:pt x="24018" y="31752"/>
                  </a:cubicBezTo>
                  <a:cubicBezTo>
                    <a:pt x="26295" y="31752"/>
                    <a:pt x="26801" y="30486"/>
                    <a:pt x="27307" y="28968"/>
                  </a:cubicBezTo>
                  <a:cubicBezTo>
                    <a:pt x="32115" y="17328"/>
                    <a:pt x="46792" y="17075"/>
                    <a:pt x="48817" y="17075"/>
                  </a:cubicBezTo>
                  <a:cubicBezTo>
                    <a:pt x="54131" y="17075"/>
                    <a:pt x="58939" y="18846"/>
                    <a:pt x="64759" y="20870"/>
                  </a:cubicBezTo>
                  <a:cubicBezTo>
                    <a:pt x="74881" y="24666"/>
                    <a:pt x="77664" y="24666"/>
                    <a:pt x="84244" y="24666"/>
                  </a:cubicBezTo>
                  <a:cubicBezTo>
                    <a:pt x="75134" y="35547"/>
                    <a:pt x="53878" y="53767"/>
                    <a:pt x="49070" y="57816"/>
                  </a:cubicBezTo>
                  <a:lnTo>
                    <a:pt x="26295" y="79072"/>
                  </a:lnTo>
                  <a:cubicBezTo>
                    <a:pt x="9088" y="96027"/>
                    <a:pt x="231" y="110451"/>
                    <a:pt x="231" y="112222"/>
                  </a:cubicBezTo>
                  <a:cubicBezTo>
                    <a:pt x="231" y="114752"/>
                    <a:pt x="2761" y="114752"/>
                    <a:pt x="3267" y="114752"/>
                  </a:cubicBezTo>
                  <a:cubicBezTo>
                    <a:pt x="5292" y="114752"/>
                    <a:pt x="5798" y="114246"/>
                    <a:pt x="7316" y="111463"/>
                  </a:cubicBezTo>
                  <a:cubicBezTo>
                    <a:pt x="13136" y="102606"/>
                    <a:pt x="20728" y="95774"/>
                    <a:pt x="28826" y="95774"/>
                  </a:cubicBezTo>
                  <a:cubicBezTo>
                    <a:pt x="34646" y="95774"/>
                    <a:pt x="37176" y="98051"/>
                    <a:pt x="43503" y="105389"/>
                  </a:cubicBezTo>
                  <a:cubicBezTo>
                    <a:pt x="47804" y="110704"/>
                    <a:pt x="52359" y="114752"/>
                    <a:pt x="59698" y="114752"/>
                  </a:cubicBezTo>
                  <a:cubicBezTo>
                    <a:pt x="84750" y="114752"/>
                    <a:pt x="99427" y="82615"/>
                    <a:pt x="99427" y="75783"/>
                  </a:cubicBezTo>
                  <a:cubicBezTo>
                    <a:pt x="99427" y="74517"/>
                    <a:pt x="98415" y="73252"/>
                    <a:pt x="96390" y="73252"/>
                  </a:cubicBezTo>
                  <a:cubicBezTo>
                    <a:pt x="94113" y="73252"/>
                    <a:pt x="93607" y="74770"/>
                    <a:pt x="92848" y="76542"/>
                  </a:cubicBezTo>
                  <a:cubicBezTo>
                    <a:pt x="87027" y="92990"/>
                    <a:pt x="70832" y="97798"/>
                    <a:pt x="62481" y="97798"/>
                  </a:cubicBezTo>
                  <a:cubicBezTo>
                    <a:pt x="57420" y="97798"/>
                    <a:pt x="52865" y="96280"/>
                    <a:pt x="47551" y="94508"/>
                  </a:cubicBezTo>
                  <a:cubicBezTo>
                    <a:pt x="38948" y="91219"/>
                    <a:pt x="35152" y="90206"/>
                    <a:pt x="29838" y="90206"/>
                  </a:cubicBezTo>
                  <a:cubicBezTo>
                    <a:pt x="29332" y="90206"/>
                    <a:pt x="25283" y="90206"/>
                    <a:pt x="23005" y="90966"/>
                  </a:cubicBezTo>
                  <a:close/>
                </a:path>
              </a:pathLst>
            </a:custGeom>
            <a:solidFill>
              <a:srgbClr val="000000"/>
            </a:solidFill>
            <a:ln w="25385" cap="flat">
              <a:noFill/>
              <a:prstDash val="solid"/>
              <a:miter/>
            </a:ln>
          </p:spPr>
          <p:txBody>
            <a:bodyPr rtlCol="0" anchor="ctr"/>
            <a:lstStyle/>
            <a:p>
              <a:endParaRPr lang="en-CN"/>
            </a:p>
          </p:txBody>
        </p:sp>
        <p:sp>
          <p:nvSpPr>
            <p:cNvPr id="18565" name="Freeform 18564">
              <a:extLst>
                <a:ext uri="{FF2B5EF4-FFF2-40B4-BE49-F238E27FC236}">
                  <a16:creationId xmlns:a16="http://schemas.microsoft.com/office/drawing/2014/main" id="{72CF650B-A35C-27D7-F910-95DB37746036}"/>
                </a:ext>
              </a:extLst>
            </p:cNvPr>
            <p:cNvSpPr/>
            <p:nvPr>
              <p:custDataLst>
                <p:tags r:id="rId109"/>
              </p:custDataLst>
            </p:nvPr>
          </p:nvSpPr>
          <p:spPr>
            <a:xfrm>
              <a:off x="8525827" y="5523267"/>
              <a:ext cx="61288" cy="110709"/>
            </a:xfrm>
            <a:custGeom>
              <a:avLst/>
              <a:gdLst>
                <a:gd name="connsiteX0" fmla="*/ 30703 w 61288"/>
                <a:gd name="connsiteY0" fmla="*/ 39092 h 110709"/>
                <a:gd name="connsiteX1" fmla="*/ 58336 w 61288"/>
                <a:gd name="connsiteY1" fmla="*/ 39092 h 110709"/>
                <a:gd name="connsiteX2" fmla="*/ 58336 w 61288"/>
                <a:gd name="connsiteY2" fmla="*/ 32715 h 110709"/>
                <a:gd name="connsiteX3" fmla="*/ 30703 w 61288"/>
                <a:gd name="connsiteY3" fmla="*/ 32715 h 110709"/>
                <a:gd name="connsiteX4" fmla="*/ 30703 w 61288"/>
                <a:gd name="connsiteY4" fmla="*/ 122 h 110709"/>
                <a:gd name="connsiteX5" fmla="*/ 24680 w 61288"/>
                <a:gd name="connsiteY5" fmla="*/ 122 h 110709"/>
                <a:gd name="connsiteX6" fmla="*/ 235 w 61288"/>
                <a:gd name="connsiteY6" fmla="*/ 34132 h 110709"/>
                <a:gd name="connsiteX7" fmla="*/ 235 w 61288"/>
                <a:gd name="connsiteY7" fmla="*/ 39092 h 110709"/>
                <a:gd name="connsiteX8" fmla="*/ 16709 w 61288"/>
                <a:gd name="connsiteY8" fmla="*/ 39092 h 110709"/>
                <a:gd name="connsiteX9" fmla="*/ 16709 w 61288"/>
                <a:gd name="connsiteY9" fmla="*/ 86918 h 110709"/>
                <a:gd name="connsiteX10" fmla="*/ 41508 w 61288"/>
                <a:gd name="connsiteY10" fmla="*/ 110832 h 110709"/>
                <a:gd name="connsiteX11" fmla="*/ 61524 w 61288"/>
                <a:gd name="connsiteY11" fmla="*/ 86741 h 110709"/>
                <a:gd name="connsiteX12" fmla="*/ 61524 w 61288"/>
                <a:gd name="connsiteY12" fmla="*/ 76999 h 110709"/>
                <a:gd name="connsiteX13" fmla="*/ 55502 w 61288"/>
                <a:gd name="connsiteY13" fmla="*/ 76999 h 110709"/>
                <a:gd name="connsiteX14" fmla="*/ 55502 w 61288"/>
                <a:gd name="connsiteY14" fmla="*/ 86564 h 110709"/>
                <a:gd name="connsiteX15" fmla="*/ 42925 w 61288"/>
                <a:gd name="connsiteY15" fmla="*/ 105163 h 110709"/>
                <a:gd name="connsiteX16" fmla="*/ 30703 w 61288"/>
                <a:gd name="connsiteY16" fmla="*/ 87095 h 110709"/>
                <a:gd name="connsiteX17" fmla="*/ 30703 w 61288"/>
                <a:gd name="connsiteY17" fmla="*/ 39092 h 11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10709">
                  <a:moveTo>
                    <a:pt x="30703" y="39092"/>
                  </a:moveTo>
                  <a:lnTo>
                    <a:pt x="58336" y="39092"/>
                  </a:lnTo>
                  <a:lnTo>
                    <a:pt x="58336" y="32715"/>
                  </a:lnTo>
                  <a:lnTo>
                    <a:pt x="30703" y="32715"/>
                  </a:lnTo>
                  <a:lnTo>
                    <a:pt x="30703" y="122"/>
                  </a:lnTo>
                  <a:lnTo>
                    <a:pt x="24680" y="122"/>
                  </a:lnTo>
                  <a:cubicBezTo>
                    <a:pt x="24503" y="16064"/>
                    <a:pt x="17240" y="33600"/>
                    <a:pt x="235" y="34132"/>
                  </a:cubicBezTo>
                  <a:lnTo>
                    <a:pt x="235" y="39092"/>
                  </a:lnTo>
                  <a:lnTo>
                    <a:pt x="16709" y="39092"/>
                  </a:lnTo>
                  <a:lnTo>
                    <a:pt x="16709" y="86918"/>
                  </a:lnTo>
                  <a:cubicBezTo>
                    <a:pt x="16709" y="106757"/>
                    <a:pt x="31588" y="110832"/>
                    <a:pt x="41508" y="110832"/>
                  </a:cubicBezTo>
                  <a:cubicBezTo>
                    <a:pt x="53376" y="110832"/>
                    <a:pt x="61524" y="100735"/>
                    <a:pt x="61524" y="86741"/>
                  </a:cubicBezTo>
                  <a:lnTo>
                    <a:pt x="61524" y="76999"/>
                  </a:lnTo>
                  <a:lnTo>
                    <a:pt x="55502" y="76999"/>
                  </a:lnTo>
                  <a:lnTo>
                    <a:pt x="55502" y="86564"/>
                  </a:lnTo>
                  <a:cubicBezTo>
                    <a:pt x="55502" y="98609"/>
                    <a:pt x="49833" y="105163"/>
                    <a:pt x="42925" y="105163"/>
                  </a:cubicBezTo>
                  <a:cubicBezTo>
                    <a:pt x="30703" y="105163"/>
                    <a:pt x="30703" y="90284"/>
                    <a:pt x="30703" y="87095"/>
                  </a:cubicBezTo>
                  <a:lnTo>
                    <a:pt x="30703" y="39092"/>
                  </a:lnTo>
                  <a:close/>
                </a:path>
              </a:pathLst>
            </a:custGeom>
            <a:solidFill>
              <a:srgbClr val="000000"/>
            </a:solidFill>
            <a:ln w="25385" cap="flat">
              <a:noFill/>
              <a:prstDash val="solid"/>
              <a:miter/>
            </a:ln>
          </p:spPr>
          <p:txBody>
            <a:bodyPr rtlCol="0" anchor="ctr"/>
            <a:lstStyle/>
            <a:p>
              <a:endParaRPr lang="en-CN"/>
            </a:p>
          </p:txBody>
        </p:sp>
        <p:sp>
          <p:nvSpPr>
            <p:cNvPr id="18566" name="Freeform 18565">
              <a:extLst>
                <a:ext uri="{FF2B5EF4-FFF2-40B4-BE49-F238E27FC236}">
                  <a16:creationId xmlns:a16="http://schemas.microsoft.com/office/drawing/2014/main" id="{7F78851A-BFDD-6ACE-3D22-279695CF6782}"/>
                </a:ext>
              </a:extLst>
            </p:cNvPr>
            <p:cNvSpPr/>
            <p:nvPr>
              <p:custDataLst>
                <p:tags r:id="rId110"/>
              </p:custDataLst>
            </p:nvPr>
          </p:nvSpPr>
          <p:spPr>
            <a:xfrm>
              <a:off x="8606677" y="5553203"/>
              <a:ext cx="75991" cy="80773"/>
            </a:xfrm>
            <a:custGeom>
              <a:avLst/>
              <a:gdLst>
                <a:gd name="connsiteX0" fmla="*/ 71270 w 75991"/>
                <a:gd name="connsiteY0" fmla="*/ 38737 h 80773"/>
                <a:gd name="connsiteX1" fmla="*/ 76230 w 75991"/>
                <a:gd name="connsiteY1" fmla="*/ 34840 h 80773"/>
                <a:gd name="connsiteX2" fmla="*/ 41157 w 75991"/>
                <a:gd name="connsiteY2" fmla="*/ 122 h 80773"/>
                <a:gd name="connsiteX3" fmla="*/ 239 w 75991"/>
                <a:gd name="connsiteY3" fmla="*/ 40332 h 80773"/>
                <a:gd name="connsiteX4" fmla="*/ 43460 w 75991"/>
                <a:gd name="connsiteY4" fmla="*/ 80896 h 80773"/>
                <a:gd name="connsiteX5" fmla="*/ 76230 w 75991"/>
                <a:gd name="connsiteY5" fmla="*/ 57868 h 80773"/>
                <a:gd name="connsiteX6" fmla="*/ 73218 w 75991"/>
                <a:gd name="connsiteY6" fmla="*/ 55388 h 80773"/>
                <a:gd name="connsiteX7" fmla="*/ 70030 w 75991"/>
                <a:gd name="connsiteY7" fmla="*/ 58222 h 80773"/>
                <a:gd name="connsiteX8" fmla="*/ 44700 w 75991"/>
                <a:gd name="connsiteY8" fmla="*/ 75227 h 80773"/>
                <a:gd name="connsiteX9" fmla="*/ 23089 w 75991"/>
                <a:gd name="connsiteY9" fmla="*/ 64776 h 80773"/>
                <a:gd name="connsiteX10" fmla="*/ 16358 w 75991"/>
                <a:gd name="connsiteY10" fmla="*/ 38737 h 80773"/>
                <a:gd name="connsiteX11" fmla="*/ 71270 w 75991"/>
                <a:gd name="connsiteY11" fmla="*/ 38737 h 80773"/>
                <a:gd name="connsiteX12" fmla="*/ 16535 w 75991"/>
                <a:gd name="connsiteY12" fmla="*/ 34132 h 80773"/>
                <a:gd name="connsiteX13" fmla="*/ 41157 w 75991"/>
                <a:gd name="connsiteY13" fmla="*/ 5082 h 80773"/>
                <a:gd name="connsiteX14" fmla="*/ 63830 w 75991"/>
                <a:gd name="connsiteY14" fmla="*/ 34132 h 80773"/>
                <a:gd name="connsiteX15" fmla="*/ 16535 w 75991"/>
                <a:gd name="connsiteY15" fmla="*/ 34132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80773">
                  <a:moveTo>
                    <a:pt x="71270" y="38737"/>
                  </a:moveTo>
                  <a:cubicBezTo>
                    <a:pt x="74990" y="38737"/>
                    <a:pt x="76230" y="38737"/>
                    <a:pt x="76230" y="34840"/>
                  </a:cubicBezTo>
                  <a:cubicBezTo>
                    <a:pt x="76230" y="19252"/>
                    <a:pt x="67550" y="122"/>
                    <a:pt x="41157" y="122"/>
                  </a:cubicBezTo>
                  <a:cubicBezTo>
                    <a:pt x="17952" y="122"/>
                    <a:pt x="239" y="18544"/>
                    <a:pt x="239" y="40332"/>
                  </a:cubicBezTo>
                  <a:cubicBezTo>
                    <a:pt x="239" y="62828"/>
                    <a:pt x="19901" y="80896"/>
                    <a:pt x="43460" y="80896"/>
                  </a:cubicBezTo>
                  <a:cubicBezTo>
                    <a:pt x="67373" y="80896"/>
                    <a:pt x="76230" y="61765"/>
                    <a:pt x="76230" y="57868"/>
                  </a:cubicBezTo>
                  <a:cubicBezTo>
                    <a:pt x="76230" y="57159"/>
                    <a:pt x="75876" y="55388"/>
                    <a:pt x="73218" y="55388"/>
                  </a:cubicBezTo>
                  <a:cubicBezTo>
                    <a:pt x="70916" y="55388"/>
                    <a:pt x="70561" y="56451"/>
                    <a:pt x="70030" y="58222"/>
                  </a:cubicBezTo>
                  <a:cubicBezTo>
                    <a:pt x="64539" y="72570"/>
                    <a:pt x="51077" y="75227"/>
                    <a:pt x="44700" y="75227"/>
                  </a:cubicBezTo>
                  <a:cubicBezTo>
                    <a:pt x="36374" y="75227"/>
                    <a:pt x="28403" y="71507"/>
                    <a:pt x="23089" y="64776"/>
                  </a:cubicBezTo>
                  <a:cubicBezTo>
                    <a:pt x="16535" y="56451"/>
                    <a:pt x="16358" y="45646"/>
                    <a:pt x="16358" y="38737"/>
                  </a:cubicBezTo>
                  <a:lnTo>
                    <a:pt x="71270" y="38737"/>
                  </a:lnTo>
                  <a:close/>
                  <a:moveTo>
                    <a:pt x="16535" y="34132"/>
                  </a:moveTo>
                  <a:cubicBezTo>
                    <a:pt x="18484" y="9156"/>
                    <a:pt x="34426" y="5082"/>
                    <a:pt x="41157" y="5082"/>
                  </a:cubicBezTo>
                  <a:cubicBezTo>
                    <a:pt x="62945" y="5082"/>
                    <a:pt x="63653" y="29703"/>
                    <a:pt x="63830" y="34132"/>
                  </a:cubicBezTo>
                  <a:lnTo>
                    <a:pt x="16535" y="34132"/>
                  </a:lnTo>
                  <a:close/>
                </a:path>
              </a:pathLst>
            </a:custGeom>
            <a:solidFill>
              <a:srgbClr val="000000"/>
            </a:solidFill>
            <a:ln w="25385" cap="flat">
              <a:noFill/>
              <a:prstDash val="solid"/>
              <a:miter/>
            </a:ln>
          </p:spPr>
          <p:txBody>
            <a:bodyPr rtlCol="0" anchor="ctr"/>
            <a:lstStyle/>
            <a:p>
              <a:endParaRPr lang="en-CN"/>
            </a:p>
          </p:txBody>
        </p:sp>
        <p:sp>
          <p:nvSpPr>
            <p:cNvPr id="18567" name="Freeform 18566">
              <a:extLst>
                <a:ext uri="{FF2B5EF4-FFF2-40B4-BE49-F238E27FC236}">
                  <a16:creationId xmlns:a16="http://schemas.microsoft.com/office/drawing/2014/main" id="{AF916EB4-1B9C-CC67-2B45-6B36C50661D5}"/>
                </a:ext>
              </a:extLst>
            </p:cNvPr>
            <p:cNvSpPr/>
            <p:nvPr>
              <p:custDataLst>
                <p:tags r:id="rId111"/>
              </p:custDataLst>
            </p:nvPr>
          </p:nvSpPr>
          <p:spPr>
            <a:xfrm>
              <a:off x="8697714" y="5553203"/>
              <a:ext cx="64123" cy="80773"/>
            </a:xfrm>
            <a:custGeom>
              <a:avLst/>
              <a:gdLst>
                <a:gd name="connsiteX0" fmla="*/ 59405 w 64123"/>
                <a:gd name="connsiteY0" fmla="*/ 4727 h 80773"/>
                <a:gd name="connsiteX1" fmla="*/ 56926 w 64123"/>
                <a:gd name="connsiteY1" fmla="*/ 122 h 80773"/>
                <a:gd name="connsiteX2" fmla="*/ 53383 w 64123"/>
                <a:gd name="connsiteY2" fmla="*/ 2247 h 80773"/>
                <a:gd name="connsiteX3" fmla="*/ 50194 w 64123"/>
                <a:gd name="connsiteY3" fmla="*/ 4904 h 80773"/>
                <a:gd name="connsiteX4" fmla="*/ 31595 w 64123"/>
                <a:gd name="connsiteY4" fmla="*/ 122 h 80773"/>
                <a:gd name="connsiteX5" fmla="*/ 242 w 64123"/>
                <a:gd name="connsiteY5" fmla="*/ 22264 h 80773"/>
                <a:gd name="connsiteX6" fmla="*/ 6973 w 64123"/>
                <a:gd name="connsiteY6" fmla="*/ 36080 h 80773"/>
                <a:gd name="connsiteX7" fmla="*/ 31418 w 64123"/>
                <a:gd name="connsiteY7" fmla="*/ 44937 h 80773"/>
                <a:gd name="connsiteX8" fmla="*/ 54623 w 64123"/>
                <a:gd name="connsiteY8" fmla="*/ 60879 h 80773"/>
                <a:gd name="connsiteX9" fmla="*/ 32835 w 64123"/>
                <a:gd name="connsiteY9" fmla="*/ 75936 h 80773"/>
                <a:gd name="connsiteX10" fmla="*/ 6442 w 64123"/>
                <a:gd name="connsiteY10" fmla="*/ 52731 h 80773"/>
                <a:gd name="connsiteX11" fmla="*/ 3253 w 64123"/>
                <a:gd name="connsiteY11" fmla="*/ 49720 h 80773"/>
                <a:gd name="connsiteX12" fmla="*/ 242 w 64123"/>
                <a:gd name="connsiteY12" fmla="*/ 54502 h 80773"/>
                <a:gd name="connsiteX13" fmla="*/ 242 w 64123"/>
                <a:gd name="connsiteY13" fmla="*/ 76290 h 80773"/>
                <a:gd name="connsiteX14" fmla="*/ 2722 w 64123"/>
                <a:gd name="connsiteY14" fmla="*/ 80896 h 80773"/>
                <a:gd name="connsiteX15" fmla="*/ 11225 w 64123"/>
                <a:gd name="connsiteY15" fmla="*/ 73279 h 80773"/>
                <a:gd name="connsiteX16" fmla="*/ 32835 w 64123"/>
                <a:gd name="connsiteY16" fmla="*/ 80896 h 80773"/>
                <a:gd name="connsiteX17" fmla="*/ 64365 w 64123"/>
                <a:gd name="connsiteY17" fmla="*/ 55919 h 80773"/>
                <a:gd name="connsiteX18" fmla="*/ 56748 w 64123"/>
                <a:gd name="connsiteY18" fmla="*/ 39623 h 80773"/>
                <a:gd name="connsiteX19" fmla="*/ 35669 w 64123"/>
                <a:gd name="connsiteY19" fmla="*/ 30943 h 80773"/>
                <a:gd name="connsiteX20" fmla="*/ 9985 w 64123"/>
                <a:gd name="connsiteY20" fmla="*/ 16950 h 80773"/>
                <a:gd name="connsiteX21" fmla="*/ 31595 w 64123"/>
                <a:gd name="connsiteY21" fmla="*/ 4373 h 80773"/>
                <a:gd name="connsiteX22" fmla="*/ 53383 w 64123"/>
                <a:gd name="connsiteY22" fmla="*/ 23858 h 80773"/>
                <a:gd name="connsiteX23" fmla="*/ 56394 w 64123"/>
                <a:gd name="connsiteY23" fmla="*/ 25806 h 80773"/>
                <a:gd name="connsiteX24" fmla="*/ 59405 w 64123"/>
                <a:gd name="connsiteY24" fmla="*/ 21201 h 80773"/>
                <a:gd name="connsiteX25" fmla="*/ 59405 w 64123"/>
                <a:gd name="connsiteY25" fmla="*/ 4727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80773">
                  <a:moveTo>
                    <a:pt x="59405" y="4727"/>
                  </a:moveTo>
                  <a:cubicBezTo>
                    <a:pt x="59405" y="1716"/>
                    <a:pt x="59405" y="122"/>
                    <a:pt x="56926" y="122"/>
                  </a:cubicBezTo>
                  <a:cubicBezTo>
                    <a:pt x="56040" y="122"/>
                    <a:pt x="55686" y="122"/>
                    <a:pt x="53383" y="2247"/>
                  </a:cubicBezTo>
                  <a:cubicBezTo>
                    <a:pt x="53029" y="2425"/>
                    <a:pt x="51257" y="4019"/>
                    <a:pt x="50194" y="4904"/>
                  </a:cubicBezTo>
                  <a:cubicBezTo>
                    <a:pt x="44880" y="1185"/>
                    <a:pt x="38149" y="122"/>
                    <a:pt x="31595" y="122"/>
                  </a:cubicBezTo>
                  <a:cubicBezTo>
                    <a:pt x="6265" y="122"/>
                    <a:pt x="242" y="13407"/>
                    <a:pt x="242" y="22264"/>
                  </a:cubicBezTo>
                  <a:cubicBezTo>
                    <a:pt x="242" y="27932"/>
                    <a:pt x="2722" y="32538"/>
                    <a:pt x="6973" y="36080"/>
                  </a:cubicBezTo>
                  <a:cubicBezTo>
                    <a:pt x="13704" y="41926"/>
                    <a:pt x="20436" y="43166"/>
                    <a:pt x="31418" y="44937"/>
                  </a:cubicBezTo>
                  <a:cubicBezTo>
                    <a:pt x="40275" y="46531"/>
                    <a:pt x="54623" y="49011"/>
                    <a:pt x="54623" y="60879"/>
                  </a:cubicBezTo>
                  <a:cubicBezTo>
                    <a:pt x="54623" y="67788"/>
                    <a:pt x="49840" y="75936"/>
                    <a:pt x="32835" y="75936"/>
                  </a:cubicBezTo>
                  <a:cubicBezTo>
                    <a:pt x="15830" y="75936"/>
                    <a:pt x="9630" y="64776"/>
                    <a:pt x="6442" y="52731"/>
                  </a:cubicBezTo>
                  <a:cubicBezTo>
                    <a:pt x="5910" y="50428"/>
                    <a:pt x="5733" y="49720"/>
                    <a:pt x="3253" y="49720"/>
                  </a:cubicBezTo>
                  <a:cubicBezTo>
                    <a:pt x="242" y="49720"/>
                    <a:pt x="242" y="50960"/>
                    <a:pt x="242" y="54502"/>
                  </a:cubicBezTo>
                  <a:lnTo>
                    <a:pt x="242" y="76290"/>
                  </a:lnTo>
                  <a:cubicBezTo>
                    <a:pt x="242" y="79301"/>
                    <a:pt x="242" y="80896"/>
                    <a:pt x="2722" y="80896"/>
                  </a:cubicBezTo>
                  <a:cubicBezTo>
                    <a:pt x="4316" y="80896"/>
                    <a:pt x="7682" y="77176"/>
                    <a:pt x="11225" y="73279"/>
                  </a:cubicBezTo>
                  <a:cubicBezTo>
                    <a:pt x="19019" y="80541"/>
                    <a:pt x="28584" y="80896"/>
                    <a:pt x="32835" y="80896"/>
                  </a:cubicBezTo>
                  <a:cubicBezTo>
                    <a:pt x="55863" y="80896"/>
                    <a:pt x="64365" y="68496"/>
                    <a:pt x="64365" y="55919"/>
                  </a:cubicBezTo>
                  <a:cubicBezTo>
                    <a:pt x="64365" y="49188"/>
                    <a:pt x="61354" y="43874"/>
                    <a:pt x="56748" y="39623"/>
                  </a:cubicBezTo>
                  <a:cubicBezTo>
                    <a:pt x="50017" y="33423"/>
                    <a:pt x="41869" y="32006"/>
                    <a:pt x="35669" y="30943"/>
                  </a:cubicBezTo>
                  <a:cubicBezTo>
                    <a:pt x="21498" y="28463"/>
                    <a:pt x="9985" y="26338"/>
                    <a:pt x="9985" y="16950"/>
                  </a:cubicBezTo>
                  <a:cubicBezTo>
                    <a:pt x="9985" y="11281"/>
                    <a:pt x="14767" y="4373"/>
                    <a:pt x="31595" y="4373"/>
                  </a:cubicBezTo>
                  <a:cubicBezTo>
                    <a:pt x="52143" y="4373"/>
                    <a:pt x="53029" y="18721"/>
                    <a:pt x="53383" y="23858"/>
                  </a:cubicBezTo>
                  <a:cubicBezTo>
                    <a:pt x="53560" y="25806"/>
                    <a:pt x="55686" y="25806"/>
                    <a:pt x="56394" y="25806"/>
                  </a:cubicBezTo>
                  <a:cubicBezTo>
                    <a:pt x="59405" y="25806"/>
                    <a:pt x="59405" y="24566"/>
                    <a:pt x="59405" y="21201"/>
                  </a:cubicBezTo>
                  <a:lnTo>
                    <a:pt x="59405" y="4727"/>
                  </a:lnTo>
                  <a:close/>
                </a:path>
              </a:pathLst>
            </a:custGeom>
            <a:solidFill>
              <a:srgbClr val="000000"/>
            </a:solidFill>
            <a:ln w="25385" cap="flat">
              <a:noFill/>
              <a:prstDash val="solid"/>
              <a:miter/>
            </a:ln>
          </p:spPr>
          <p:txBody>
            <a:bodyPr rtlCol="0" anchor="ctr"/>
            <a:lstStyle/>
            <a:p>
              <a:endParaRPr lang="en-CN"/>
            </a:p>
          </p:txBody>
        </p:sp>
        <p:sp>
          <p:nvSpPr>
            <p:cNvPr id="18568" name="Freeform 18567">
              <a:extLst>
                <a:ext uri="{FF2B5EF4-FFF2-40B4-BE49-F238E27FC236}">
                  <a16:creationId xmlns:a16="http://schemas.microsoft.com/office/drawing/2014/main" id="{EFF409C6-E822-B58D-BFC6-615C36815DE8}"/>
                </a:ext>
              </a:extLst>
            </p:cNvPr>
            <p:cNvSpPr/>
            <p:nvPr>
              <p:custDataLst>
                <p:tags r:id="rId112"/>
              </p:custDataLst>
            </p:nvPr>
          </p:nvSpPr>
          <p:spPr>
            <a:xfrm>
              <a:off x="8775048" y="5523267"/>
              <a:ext cx="61288" cy="110709"/>
            </a:xfrm>
            <a:custGeom>
              <a:avLst/>
              <a:gdLst>
                <a:gd name="connsiteX0" fmla="*/ 30713 w 61288"/>
                <a:gd name="connsiteY0" fmla="*/ 39092 h 110709"/>
                <a:gd name="connsiteX1" fmla="*/ 58346 w 61288"/>
                <a:gd name="connsiteY1" fmla="*/ 39092 h 110709"/>
                <a:gd name="connsiteX2" fmla="*/ 58346 w 61288"/>
                <a:gd name="connsiteY2" fmla="*/ 32715 h 110709"/>
                <a:gd name="connsiteX3" fmla="*/ 30713 w 61288"/>
                <a:gd name="connsiteY3" fmla="*/ 32715 h 110709"/>
                <a:gd name="connsiteX4" fmla="*/ 30713 w 61288"/>
                <a:gd name="connsiteY4" fmla="*/ 122 h 110709"/>
                <a:gd name="connsiteX5" fmla="*/ 24690 w 61288"/>
                <a:gd name="connsiteY5" fmla="*/ 122 h 110709"/>
                <a:gd name="connsiteX6" fmla="*/ 245 w 61288"/>
                <a:gd name="connsiteY6" fmla="*/ 34132 h 110709"/>
                <a:gd name="connsiteX7" fmla="*/ 245 w 61288"/>
                <a:gd name="connsiteY7" fmla="*/ 39092 h 110709"/>
                <a:gd name="connsiteX8" fmla="*/ 16719 w 61288"/>
                <a:gd name="connsiteY8" fmla="*/ 39092 h 110709"/>
                <a:gd name="connsiteX9" fmla="*/ 16719 w 61288"/>
                <a:gd name="connsiteY9" fmla="*/ 86918 h 110709"/>
                <a:gd name="connsiteX10" fmla="*/ 41518 w 61288"/>
                <a:gd name="connsiteY10" fmla="*/ 110832 h 110709"/>
                <a:gd name="connsiteX11" fmla="*/ 61534 w 61288"/>
                <a:gd name="connsiteY11" fmla="*/ 86741 h 110709"/>
                <a:gd name="connsiteX12" fmla="*/ 61534 w 61288"/>
                <a:gd name="connsiteY12" fmla="*/ 76999 h 110709"/>
                <a:gd name="connsiteX13" fmla="*/ 55512 w 61288"/>
                <a:gd name="connsiteY13" fmla="*/ 76999 h 110709"/>
                <a:gd name="connsiteX14" fmla="*/ 55512 w 61288"/>
                <a:gd name="connsiteY14" fmla="*/ 86564 h 110709"/>
                <a:gd name="connsiteX15" fmla="*/ 42935 w 61288"/>
                <a:gd name="connsiteY15" fmla="*/ 105163 h 110709"/>
                <a:gd name="connsiteX16" fmla="*/ 30713 w 61288"/>
                <a:gd name="connsiteY16" fmla="*/ 87095 h 110709"/>
                <a:gd name="connsiteX17" fmla="*/ 30713 w 61288"/>
                <a:gd name="connsiteY17" fmla="*/ 39092 h 11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10709">
                  <a:moveTo>
                    <a:pt x="30713" y="39092"/>
                  </a:moveTo>
                  <a:lnTo>
                    <a:pt x="58346" y="39092"/>
                  </a:lnTo>
                  <a:lnTo>
                    <a:pt x="58346" y="32715"/>
                  </a:lnTo>
                  <a:lnTo>
                    <a:pt x="30713" y="32715"/>
                  </a:lnTo>
                  <a:lnTo>
                    <a:pt x="30713" y="122"/>
                  </a:lnTo>
                  <a:lnTo>
                    <a:pt x="24690" y="122"/>
                  </a:lnTo>
                  <a:cubicBezTo>
                    <a:pt x="24513" y="16064"/>
                    <a:pt x="17250" y="33600"/>
                    <a:pt x="245" y="34132"/>
                  </a:cubicBezTo>
                  <a:lnTo>
                    <a:pt x="245" y="39092"/>
                  </a:lnTo>
                  <a:lnTo>
                    <a:pt x="16719" y="39092"/>
                  </a:lnTo>
                  <a:lnTo>
                    <a:pt x="16719" y="86918"/>
                  </a:lnTo>
                  <a:cubicBezTo>
                    <a:pt x="16719" y="106757"/>
                    <a:pt x="31598" y="110832"/>
                    <a:pt x="41518" y="110832"/>
                  </a:cubicBezTo>
                  <a:cubicBezTo>
                    <a:pt x="53386" y="110832"/>
                    <a:pt x="61534" y="100735"/>
                    <a:pt x="61534" y="86741"/>
                  </a:cubicBezTo>
                  <a:lnTo>
                    <a:pt x="61534" y="76999"/>
                  </a:lnTo>
                  <a:lnTo>
                    <a:pt x="55512" y="76999"/>
                  </a:lnTo>
                  <a:lnTo>
                    <a:pt x="55512" y="86564"/>
                  </a:lnTo>
                  <a:cubicBezTo>
                    <a:pt x="55512" y="98609"/>
                    <a:pt x="49843" y="105163"/>
                    <a:pt x="42935" y="105163"/>
                  </a:cubicBezTo>
                  <a:cubicBezTo>
                    <a:pt x="30713" y="105163"/>
                    <a:pt x="30713" y="90284"/>
                    <a:pt x="30713" y="87095"/>
                  </a:cubicBezTo>
                  <a:lnTo>
                    <a:pt x="30713" y="39092"/>
                  </a:lnTo>
                  <a:close/>
                </a:path>
              </a:pathLst>
            </a:custGeom>
            <a:solidFill>
              <a:srgbClr val="000000"/>
            </a:solidFill>
            <a:ln w="25385" cap="flat">
              <a:noFill/>
              <a:prstDash val="solid"/>
              <a:miter/>
            </a:ln>
          </p:spPr>
          <p:txBody>
            <a:bodyPr rtlCol="0" anchor="ctr"/>
            <a:lstStyle/>
            <a:p>
              <a:endParaRPr lang="en-CN"/>
            </a:p>
          </p:txBody>
        </p:sp>
        <p:sp>
          <p:nvSpPr>
            <p:cNvPr id="18569" name="Freeform 18568">
              <a:extLst>
                <a:ext uri="{FF2B5EF4-FFF2-40B4-BE49-F238E27FC236}">
                  <a16:creationId xmlns:a16="http://schemas.microsoft.com/office/drawing/2014/main" id="{D7DC8CD7-3747-430D-2F9B-EE7ACD0F8702}"/>
                </a:ext>
              </a:extLst>
            </p:cNvPr>
            <p:cNvSpPr/>
            <p:nvPr>
              <p:custDataLst>
                <p:tags r:id="rId113"/>
              </p:custDataLst>
            </p:nvPr>
          </p:nvSpPr>
          <p:spPr>
            <a:xfrm>
              <a:off x="8883405" y="5567425"/>
              <a:ext cx="29606" cy="75662"/>
            </a:xfrm>
            <a:custGeom>
              <a:avLst/>
              <a:gdLst>
                <a:gd name="connsiteX0" fmla="*/ 29856 w 29606"/>
                <a:gd name="connsiteY0" fmla="*/ 26691 h 75662"/>
                <a:gd name="connsiteX1" fmla="*/ 13661 w 29606"/>
                <a:gd name="connsiteY1" fmla="*/ 120 h 75662"/>
                <a:gd name="connsiteX2" fmla="*/ 249 w 29606"/>
                <a:gd name="connsiteY2" fmla="*/ 13532 h 75662"/>
                <a:gd name="connsiteX3" fmla="*/ 13661 w 29606"/>
                <a:gd name="connsiteY3" fmla="*/ 26944 h 75662"/>
                <a:gd name="connsiteX4" fmla="*/ 22517 w 29606"/>
                <a:gd name="connsiteY4" fmla="*/ 23654 h 75662"/>
                <a:gd name="connsiteX5" fmla="*/ 23783 w 29606"/>
                <a:gd name="connsiteY5" fmla="*/ 22895 h 75662"/>
                <a:gd name="connsiteX6" fmla="*/ 24289 w 29606"/>
                <a:gd name="connsiteY6" fmla="*/ 26691 h 75662"/>
                <a:gd name="connsiteX7" fmla="*/ 7081 w 29606"/>
                <a:gd name="connsiteY7" fmla="*/ 68950 h 75662"/>
                <a:gd name="connsiteX8" fmla="*/ 4298 w 29606"/>
                <a:gd name="connsiteY8" fmla="*/ 72999 h 75662"/>
                <a:gd name="connsiteX9" fmla="*/ 6828 w 29606"/>
                <a:gd name="connsiteY9" fmla="*/ 75783 h 75662"/>
                <a:gd name="connsiteX10" fmla="*/ 29856 w 29606"/>
                <a:gd name="connsiteY10" fmla="*/ 26691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56" y="26691"/>
                  </a:moveTo>
                  <a:cubicBezTo>
                    <a:pt x="29856" y="9989"/>
                    <a:pt x="23530" y="120"/>
                    <a:pt x="13661" y="120"/>
                  </a:cubicBezTo>
                  <a:cubicBezTo>
                    <a:pt x="5310" y="120"/>
                    <a:pt x="249" y="6447"/>
                    <a:pt x="249" y="13532"/>
                  </a:cubicBezTo>
                  <a:cubicBezTo>
                    <a:pt x="249" y="20364"/>
                    <a:pt x="5310" y="26944"/>
                    <a:pt x="13661" y="26944"/>
                  </a:cubicBezTo>
                  <a:cubicBezTo>
                    <a:pt x="16697" y="26944"/>
                    <a:pt x="19987" y="25931"/>
                    <a:pt x="22517" y="23654"/>
                  </a:cubicBezTo>
                  <a:cubicBezTo>
                    <a:pt x="23277" y="23148"/>
                    <a:pt x="23530" y="22895"/>
                    <a:pt x="23783" y="22895"/>
                  </a:cubicBezTo>
                  <a:cubicBezTo>
                    <a:pt x="24036" y="22895"/>
                    <a:pt x="24289" y="23148"/>
                    <a:pt x="24289" y="26691"/>
                  </a:cubicBezTo>
                  <a:cubicBezTo>
                    <a:pt x="24289" y="45416"/>
                    <a:pt x="15432" y="60599"/>
                    <a:pt x="7081" y="68950"/>
                  </a:cubicBezTo>
                  <a:cubicBezTo>
                    <a:pt x="4298" y="71734"/>
                    <a:pt x="4298" y="72240"/>
                    <a:pt x="4298" y="72999"/>
                  </a:cubicBezTo>
                  <a:cubicBezTo>
                    <a:pt x="4298" y="74770"/>
                    <a:pt x="5563" y="75783"/>
                    <a:pt x="6828" y="75783"/>
                  </a:cubicBezTo>
                  <a:cubicBezTo>
                    <a:pt x="9612" y="75783"/>
                    <a:pt x="29856" y="56298"/>
                    <a:pt x="29856" y="26691"/>
                  </a:cubicBezTo>
                  <a:close/>
                </a:path>
              </a:pathLst>
            </a:custGeom>
            <a:solidFill>
              <a:srgbClr val="000000"/>
            </a:solidFill>
            <a:ln w="25385" cap="flat">
              <a:noFill/>
              <a:prstDash val="solid"/>
              <a:miter/>
            </a:ln>
          </p:spPr>
          <p:txBody>
            <a:bodyPr rtlCol="0" anchor="ctr"/>
            <a:lstStyle/>
            <a:p>
              <a:endParaRPr lang="en-CN"/>
            </a:p>
          </p:txBody>
        </p:sp>
        <p:sp>
          <p:nvSpPr>
            <p:cNvPr id="18570" name="Freeform 18569">
              <a:extLst>
                <a:ext uri="{FF2B5EF4-FFF2-40B4-BE49-F238E27FC236}">
                  <a16:creationId xmlns:a16="http://schemas.microsoft.com/office/drawing/2014/main" id="{170218C9-1AAF-B34C-0161-2ABCB8AD792D}"/>
                </a:ext>
              </a:extLst>
            </p:cNvPr>
            <p:cNvSpPr/>
            <p:nvPr>
              <p:custDataLst>
                <p:tags r:id="rId114"/>
              </p:custDataLst>
            </p:nvPr>
          </p:nvSpPr>
          <p:spPr>
            <a:xfrm>
              <a:off x="9024200" y="5351853"/>
              <a:ext cx="67564" cy="38969"/>
            </a:xfrm>
            <a:custGeom>
              <a:avLst/>
              <a:gdLst>
                <a:gd name="connsiteX0" fmla="*/ 34163 w 67564"/>
                <a:gd name="connsiteY0" fmla="*/ 118 h 38969"/>
                <a:gd name="connsiteX1" fmla="*/ 254 w 67564"/>
                <a:gd name="connsiteY1" fmla="*/ 34533 h 38969"/>
                <a:gd name="connsiteX2" fmla="*/ 4809 w 67564"/>
                <a:gd name="connsiteY2" fmla="*/ 39087 h 38969"/>
                <a:gd name="connsiteX3" fmla="*/ 34163 w 67564"/>
                <a:gd name="connsiteY3" fmla="*/ 13276 h 38969"/>
                <a:gd name="connsiteX4" fmla="*/ 63264 w 67564"/>
                <a:gd name="connsiteY4" fmla="*/ 39087 h 38969"/>
                <a:gd name="connsiteX5" fmla="*/ 67819 w 67564"/>
                <a:gd name="connsiteY5" fmla="*/ 34533 h 38969"/>
                <a:gd name="connsiteX6" fmla="*/ 34163 w 67564"/>
                <a:gd name="connsiteY6" fmla="*/ 118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8969">
                  <a:moveTo>
                    <a:pt x="34163" y="118"/>
                  </a:moveTo>
                  <a:lnTo>
                    <a:pt x="254" y="34533"/>
                  </a:lnTo>
                  <a:lnTo>
                    <a:pt x="4809" y="39087"/>
                  </a:lnTo>
                  <a:lnTo>
                    <a:pt x="34163" y="13276"/>
                  </a:lnTo>
                  <a:lnTo>
                    <a:pt x="63264" y="39087"/>
                  </a:lnTo>
                  <a:lnTo>
                    <a:pt x="67819" y="34533"/>
                  </a:lnTo>
                  <a:lnTo>
                    <a:pt x="34163" y="118"/>
                  </a:lnTo>
                  <a:close/>
                </a:path>
              </a:pathLst>
            </a:custGeom>
            <a:solidFill>
              <a:srgbClr val="000000"/>
            </a:solidFill>
            <a:ln w="25385" cap="flat">
              <a:noFill/>
              <a:prstDash val="solid"/>
              <a:miter/>
            </a:ln>
          </p:spPr>
          <p:txBody>
            <a:bodyPr rtlCol="0" anchor="ctr"/>
            <a:lstStyle/>
            <a:p>
              <a:endParaRPr lang="en-CN"/>
            </a:p>
          </p:txBody>
        </p:sp>
        <p:sp>
          <p:nvSpPr>
            <p:cNvPr id="18571" name="Freeform 18570">
              <a:extLst>
                <a:ext uri="{FF2B5EF4-FFF2-40B4-BE49-F238E27FC236}">
                  <a16:creationId xmlns:a16="http://schemas.microsoft.com/office/drawing/2014/main" id="{1AE95B6D-8DBA-2F9D-8054-11B0DEDEBF68}"/>
                </a:ext>
              </a:extLst>
            </p:cNvPr>
            <p:cNvSpPr/>
            <p:nvPr>
              <p:custDataLst>
                <p:tags r:id="rId115"/>
              </p:custDataLst>
            </p:nvPr>
          </p:nvSpPr>
          <p:spPr>
            <a:xfrm>
              <a:off x="8984737" y="5415847"/>
              <a:ext cx="104510" cy="181184"/>
            </a:xfrm>
            <a:custGeom>
              <a:avLst/>
              <a:gdLst>
                <a:gd name="connsiteX0" fmla="*/ 104763 w 104510"/>
                <a:gd name="connsiteY0" fmla="*/ 51996 h 181184"/>
                <a:gd name="connsiteX1" fmla="*/ 74397 w 104510"/>
                <a:gd name="connsiteY1" fmla="*/ 120 h 181184"/>
                <a:gd name="connsiteX2" fmla="*/ 253 w 104510"/>
                <a:gd name="connsiteY2" fmla="*/ 129429 h 181184"/>
                <a:gd name="connsiteX3" fmla="*/ 30619 w 104510"/>
                <a:gd name="connsiteY3" fmla="*/ 181305 h 181184"/>
                <a:gd name="connsiteX4" fmla="*/ 104763 w 104510"/>
                <a:gd name="connsiteY4" fmla="*/ 51996 h 181184"/>
                <a:gd name="connsiteX5" fmla="*/ 27077 w 104510"/>
                <a:gd name="connsiteY5" fmla="*/ 86664 h 181184"/>
                <a:gd name="connsiteX6" fmla="*/ 46562 w 104510"/>
                <a:gd name="connsiteY6" fmla="*/ 32258 h 181184"/>
                <a:gd name="connsiteX7" fmla="*/ 74144 w 104510"/>
                <a:gd name="connsiteY7" fmla="*/ 5687 h 181184"/>
                <a:gd name="connsiteX8" fmla="*/ 88062 w 104510"/>
                <a:gd name="connsiteY8" fmla="*/ 36307 h 181184"/>
                <a:gd name="connsiteX9" fmla="*/ 79964 w 104510"/>
                <a:gd name="connsiteY9" fmla="*/ 86664 h 181184"/>
                <a:gd name="connsiteX10" fmla="*/ 27077 w 104510"/>
                <a:gd name="connsiteY10" fmla="*/ 86664 h 181184"/>
                <a:gd name="connsiteX11" fmla="*/ 77687 w 104510"/>
                <a:gd name="connsiteY11" fmla="*/ 94761 h 181184"/>
                <a:gd name="connsiteX12" fmla="*/ 59973 w 104510"/>
                <a:gd name="connsiteY12" fmla="*/ 146131 h 181184"/>
                <a:gd name="connsiteX13" fmla="*/ 30619 w 104510"/>
                <a:gd name="connsiteY13" fmla="*/ 175738 h 181184"/>
                <a:gd name="connsiteX14" fmla="*/ 16955 w 104510"/>
                <a:gd name="connsiteY14" fmla="*/ 144865 h 181184"/>
                <a:gd name="connsiteX15" fmla="*/ 25052 w 104510"/>
                <a:gd name="connsiteY15" fmla="*/ 94761 h 181184"/>
                <a:gd name="connsiteX16" fmla="*/ 77687 w 104510"/>
                <a:gd name="connsiteY16" fmla="*/ 94761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81184">
                  <a:moveTo>
                    <a:pt x="104763" y="51996"/>
                  </a:moveTo>
                  <a:cubicBezTo>
                    <a:pt x="104763" y="35294"/>
                    <a:pt x="100208" y="120"/>
                    <a:pt x="74397" y="120"/>
                  </a:cubicBezTo>
                  <a:cubicBezTo>
                    <a:pt x="39223" y="120"/>
                    <a:pt x="253" y="71481"/>
                    <a:pt x="253" y="129429"/>
                  </a:cubicBezTo>
                  <a:cubicBezTo>
                    <a:pt x="253" y="153216"/>
                    <a:pt x="7592" y="181305"/>
                    <a:pt x="30619" y="181305"/>
                  </a:cubicBezTo>
                  <a:cubicBezTo>
                    <a:pt x="66300" y="181305"/>
                    <a:pt x="104763" y="108679"/>
                    <a:pt x="104763" y="51996"/>
                  </a:cubicBezTo>
                  <a:close/>
                  <a:moveTo>
                    <a:pt x="27077" y="86664"/>
                  </a:moveTo>
                  <a:cubicBezTo>
                    <a:pt x="31379" y="70468"/>
                    <a:pt x="36440" y="50224"/>
                    <a:pt x="46562" y="32258"/>
                  </a:cubicBezTo>
                  <a:cubicBezTo>
                    <a:pt x="53394" y="19858"/>
                    <a:pt x="62757" y="5687"/>
                    <a:pt x="74144" y="5687"/>
                  </a:cubicBezTo>
                  <a:cubicBezTo>
                    <a:pt x="86544" y="5687"/>
                    <a:pt x="88062" y="21883"/>
                    <a:pt x="88062" y="36307"/>
                  </a:cubicBezTo>
                  <a:cubicBezTo>
                    <a:pt x="88062" y="48706"/>
                    <a:pt x="86038" y="61612"/>
                    <a:pt x="79964" y="86664"/>
                  </a:cubicBezTo>
                  <a:lnTo>
                    <a:pt x="27077" y="86664"/>
                  </a:lnTo>
                  <a:close/>
                  <a:moveTo>
                    <a:pt x="77687" y="94761"/>
                  </a:moveTo>
                  <a:cubicBezTo>
                    <a:pt x="74903" y="106402"/>
                    <a:pt x="69589" y="127911"/>
                    <a:pt x="59973" y="146131"/>
                  </a:cubicBezTo>
                  <a:cubicBezTo>
                    <a:pt x="51117" y="163338"/>
                    <a:pt x="41501" y="175738"/>
                    <a:pt x="30619" y="175738"/>
                  </a:cubicBezTo>
                  <a:cubicBezTo>
                    <a:pt x="22269" y="175738"/>
                    <a:pt x="16955" y="168399"/>
                    <a:pt x="16955" y="144865"/>
                  </a:cubicBezTo>
                  <a:cubicBezTo>
                    <a:pt x="16955" y="134237"/>
                    <a:pt x="18473" y="119560"/>
                    <a:pt x="25052" y="94761"/>
                  </a:cubicBezTo>
                  <a:lnTo>
                    <a:pt x="77687" y="94761"/>
                  </a:lnTo>
                  <a:close/>
                </a:path>
              </a:pathLst>
            </a:custGeom>
            <a:solidFill>
              <a:srgbClr val="000000"/>
            </a:solidFill>
            <a:ln w="25385" cap="flat">
              <a:noFill/>
              <a:prstDash val="solid"/>
              <a:miter/>
            </a:ln>
          </p:spPr>
          <p:txBody>
            <a:bodyPr rtlCol="0" anchor="ctr"/>
            <a:lstStyle/>
            <a:p>
              <a:endParaRPr lang="en-CN"/>
            </a:p>
          </p:txBody>
        </p:sp>
        <p:sp>
          <p:nvSpPr>
            <p:cNvPr id="18572" name="Freeform 18571">
              <a:extLst>
                <a:ext uri="{FF2B5EF4-FFF2-40B4-BE49-F238E27FC236}">
                  <a16:creationId xmlns:a16="http://schemas.microsoft.com/office/drawing/2014/main" id="{98EE18E1-C695-A70B-EC89-59DAD6B7B9BC}"/>
                </a:ext>
              </a:extLst>
            </p:cNvPr>
            <p:cNvSpPr/>
            <p:nvPr>
              <p:custDataLst>
                <p:tags r:id="rId116"/>
              </p:custDataLst>
            </p:nvPr>
          </p:nvSpPr>
          <p:spPr>
            <a:xfrm>
              <a:off x="9114356" y="5404460"/>
              <a:ext cx="58707" cy="253051"/>
            </a:xfrm>
            <a:custGeom>
              <a:avLst/>
              <a:gdLst>
                <a:gd name="connsiteX0" fmla="*/ 58966 w 58707"/>
                <a:gd name="connsiteY0" fmla="*/ 126646 h 253051"/>
                <a:gd name="connsiteX1" fmla="*/ 42265 w 58707"/>
                <a:gd name="connsiteY1" fmla="*/ 47694 h 253051"/>
                <a:gd name="connsiteX2" fmla="*/ 2789 w 58707"/>
                <a:gd name="connsiteY2" fmla="*/ 120 h 253051"/>
                <a:gd name="connsiteX3" fmla="*/ 258 w 58707"/>
                <a:gd name="connsiteY3" fmla="*/ 2651 h 253051"/>
                <a:gd name="connsiteX4" fmla="*/ 5066 w 58707"/>
                <a:gd name="connsiteY4" fmla="*/ 8471 h 253051"/>
                <a:gd name="connsiteX5" fmla="*/ 44289 w 58707"/>
                <a:gd name="connsiteY5" fmla="*/ 126646 h 253051"/>
                <a:gd name="connsiteX6" fmla="*/ 3548 w 58707"/>
                <a:gd name="connsiteY6" fmla="*/ 246339 h 253051"/>
                <a:gd name="connsiteX7" fmla="*/ 258 w 58707"/>
                <a:gd name="connsiteY7" fmla="*/ 250641 h 253051"/>
                <a:gd name="connsiteX8" fmla="*/ 2789 w 58707"/>
                <a:gd name="connsiteY8" fmla="*/ 253171 h 253051"/>
                <a:gd name="connsiteX9" fmla="*/ 43024 w 58707"/>
                <a:gd name="connsiteY9" fmla="*/ 203826 h 253051"/>
                <a:gd name="connsiteX10" fmla="*/ 58966 w 58707"/>
                <a:gd name="connsiteY10" fmla="*/ 126646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66" y="126646"/>
                  </a:moveTo>
                  <a:cubicBezTo>
                    <a:pt x="58966" y="106908"/>
                    <a:pt x="56183" y="76289"/>
                    <a:pt x="42265" y="47694"/>
                  </a:cubicBezTo>
                  <a:cubicBezTo>
                    <a:pt x="27082" y="16569"/>
                    <a:pt x="5319" y="120"/>
                    <a:pt x="2789" y="120"/>
                  </a:cubicBezTo>
                  <a:cubicBezTo>
                    <a:pt x="1270" y="120"/>
                    <a:pt x="258" y="1132"/>
                    <a:pt x="258" y="2651"/>
                  </a:cubicBezTo>
                  <a:cubicBezTo>
                    <a:pt x="258" y="3410"/>
                    <a:pt x="258" y="3916"/>
                    <a:pt x="5066" y="8471"/>
                  </a:cubicBezTo>
                  <a:cubicBezTo>
                    <a:pt x="29865" y="33523"/>
                    <a:pt x="44289" y="73758"/>
                    <a:pt x="44289" y="126646"/>
                  </a:cubicBezTo>
                  <a:cubicBezTo>
                    <a:pt x="44289" y="169918"/>
                    <a:pt x="34926" y="214454"/>
                    <a:pt x="3548" y="246339"/>
                  </a:cubicBezTo>
                  <a:cubicBezTo>
                    <a:pt x="258" y="249376"/>
                    <a:pt x="258" y="249882"/>
                    <a:pt x="258" y="250641"/>
                  </a:cubicBezTo>
                  <a:cubicBezTo>
                    <a:pt x="258" y="252159"/>
                    <a:pt x="1270" y="253171"/>
                    <a:pt x="2789" y="253171"/>
                  </a:cubicBezTo>
                  <a:cubicBezTo>
                    <a:pt x="5319" y="253171"/>
                    <a:pt x="28094" y="235964"/>
                    <a:pt x="43024" y="203826"/>
                  </a:cubicBezTo>
                  <a:cubicBezTo>
                    <a:pt x="55930" y="175991"/>
                    <a:pt x="58966" y="147902"/>
                    <a:pt x="58966" y="126646"/>
                  </a:cubicBezTo>
                  <a:close/>
                </a:path>
              </a:pathLst>
            </a:custGeom>
            <a:solidFill>
              <a:srgbClr val="000000"/>
            </a:solidFill>
            <a:ln w="25385" cap="flat">
              <a:noFill/>
              <a:prstDash val="solid"/>
              <a:miter/>
            </a:ln>
          </p:spPr>
          <p:txBody>
            <a:bodyPr rtlCol="0" anchor="ctr"/>
            <a:lstStyle/>
            <a:p>
              <a:endParaRPr lang="en-CN"/>
            </a:p>
          </p:txBody>
        </p:sp>
        <p:sp>
          <p:nvSpPr>
            <p:cNvPr id="18573" name="Freeform 18572">
              <a:extLst>
                <a:ext uri="{FF2B5EF4-FFF2-40B4-BE49-F238E27FC236}">
                  <a16:creationId xmlns:a16="http://schemas.microsoft.com/office/drawing/2014/main" id="{F718FB1E-C2F1-0386-D119-FC1B9D615880}"/>
                </a:ext>
              </a:extLst>
            </p:cNvPr>
            <p:cNvSpPr/>
            <p:nvPr>
              <p:custDataLst>
                <p:tags r:id="rId117"/>
              </p:custDataLst>
            </p:nvPr>
          </p:nvSpPr>
          <p:spPr>
            <a:xfrm>
              <a:off x="9212157" y="5413420"/>
              <a:ext cx="86796" cy="114075"/>
            </a:xfrm>
            <a:custGeom>
              <a:avLst/>
              <a:gdLst>
                <a:gd name="connsiteX0" fmla="*/ 52340 w 86796"/>
                <a:gd name="connsiteY0" fmla="*/ 17475 h 114075"/>
                <a:gd name="connsiteX1" fmla="*/ 76076 w 86796"/>
                <a:gd name="connsiteY1" fmla="*/ 17475 h 114075"/>
                <a:gd name="connsiteX2" fmla="*/ 87059 w 86796"/>
                <a:gd name="connsiteY2" fmla="*/ 8796 h 114075"/>
                <a:gd name="connsiteX3" fmla="*/ 76076 w 86796"/>
                <a:gd name="connsiteY3" fmla="*/ 116 h 114075"/>
                <a:gd name="connsiteX4" fmla="*/ 11245 w 86796"/>
                <a:gd name="connsiteY4" fmla="*/ 116 h 114075"/>
                <a:gd name="connsiteX5" fmla="*/ 262 w 86796"/>
                <a:gd name="connsiteY5" fmla="*/ 8796 h 114075"/>
                <a:gd name="connsiteX6" fmla="*/ 11245 w 86796"/>
                <a:gd name="connsiteY6" fmla="*/ 17475 h 114075"/>
                <a:gd name="connsiteX7" fmla="*/ 34981 w 86796"/>
                <a:gd name="connsiteY7" fmla="*/ 17475 h 114075"/>
                <a:gd name="connsiteX8" fmla="*/ 34981 w 86796"/>
                <a:gd name="connsiteY8" fmla="*/ 103209 h 114075"/>
                <a:gd name="connsiteX9" fmla="*/ 43660 w 86796"/>
                <a:gd name="connsiteY9" fmla="*/ 114192 h 114075"/>
                <a:gd name="connsiteX10" fmla="*/ 52340 w 86796"/>
                <a:gd name="connsiteY10" fmla="*/ 103209 h 114075"/>
                <a:gd name="connsiteX11" fmla="*/ 52340 w 86796"/>
                <a:gd name="connsiteY11" fmla="*/ 17475 h 114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6796" h="114075">
                  <a:moveTo>
                    <a:pt x="52340" y="17475"/>
                  </a:moveTo>
                  <a:lnTo>
                    <a:pt x="76076" y="17475"/>
                  </a:lnTo>
                  <a:cubicBezTo>
                    <a:pt x="78556" y="17475"/>
                    <a:pt x="87059" y="17475"/>
                    <a:pt x="87059" y="8796"/>
                  </a:cubicBezTo>
                  <a:cubicBezTo>
                    <a:pt x="87059" y="116"/>
                    <a:pt x="78379" y="116"/>
                    <a:pt x="76076" y="116"/>
                  </a:cubicBezTo>
                  <a:lnTo>
                    <a:pt x="11245" y="116"/>
                  </a:lnTo>
                  <a:cubicBezTo>
                    <a:pt x="8765" y="116"/>
                    <a:pt x="262" y="116"/>
                    <a:pt x="262" y="8796"/>
                  </a:cubicBezTo>
                  <a:cubicBezTo>
                    <a:pt x="262" y="17475"/>
                    <a:pt x="8942" y="17475"/>
                    <a:pt x="11245" y="17475"/>
                  </a:cubicBezTo>
                  <a:lnTo>
                    <a:pt x="34981" y="17475"/>
                  </a:lnTo>
                  <a:lnTo>
                    <a:pt x="34981" y="103209"/>
                  </a:lnTo>
                  <a:cubicBezTo>
                    <a:pt x="34981" y="105689"/>
                    <a:pt x="34981" y="114192"/>
                    <a:pt x="43660" y="114192"/>
                  </a:cubicBezTo>
                  <a:cubicBezTo>
                    <a:pt x="52340" y="114192"/>
                    <a:pt x="52340" y="105512"/>
                    <a:pt x="52340" y="103209"/>
                  </a:cubicBezTo>
                  <a:lnTo>
                    <a:pt x="52340" y="17475"/>
                  </a:lnTo>
                  <a:close/>
                </a:path>
              </a:pathLst>
            </a:custGeom>
            <a:solidFill>
              <a:srgbClr val="000000"/>
            </a:solidFill>
            <a:ln w="25385" cap="flat">
              <a:noFill/>
              <a:prstDash val="solid"/>
              <a:miter/>
            </a:ln>
          </p:spPr>
          <p:txBody>
            <a:bodyPr rtlCol="0" anchor="ctr"/>
            <a:lstStyle/>
            <a:p>
              <a:endParaRPr lang="en-CN"/>
            </a:p>
          </p:txBody>
        </p:sp>
        <p:sp>
          <p:nvSpPr>
            <p:cNvPr id="18574" name="Freeform 18573">
              <a:extLst>
                <a:ext uri="{FF2B5EF4-FFF2-40B4-BE49-F238E27FC236}">
                  <a16:creationId xmlns:a16="http://schemas.microsoft.com/office/drawing/2014/main" id="{BE920FAD-48AC-AEE5-0B4C-12622F20E400}"/>
                </a:ext>
              </a:extLst>
            </p:cNvPr>
            <p:cNvSpPr/>
            <p:nvPr>
              <p:custDataLst>
                <p:tags r:id="rId118"/>
              </p:custDataLst>
            </p:nvPr>
          </p:nvSpPr>
          <p:spPr>
            <a:xfrm>
              <a:off x="9366058" y="5247440"/>
              <a:ext cx="120452" cy="178400"/>
            </a:xfrm>
            <a:custGeom>
              <a:avLst/>
              <a:gdLst>
                <a:gd name="connsiteX0" fmla="*/ 120721 w 120452"/>
                <a:gd name="connsiteY0" fmla="*/ 2897 h 178400"/>
                <a:gd name="connsiteX1" fmla="*/ 117431 w 120452"/>
                <a:gd name="connsiteY1" fmla="*/ 114 h 178400"/>
                <a:gd name="connsiteX2" fmla="*/ 85294 w 120452"/>
                <a:gd name="connsiteY2" fmla="*/ 2897 h 178400"/>
                <a:gd name="connsiteX3" fmla="*/ 81751 w 120452"/>
                <a:gd name="connsiteY3" fmla="*/ 7705 h 178400"/>
                <a:gd name="connsiteX4" fmla="*/ 87824 w 120452"/>
                <a:gd name="connsiteY4" fmla="*/ 10742 h 178400"/>
                <a:gd name="connsiteX5" fmla="*/ 100477 w 120452"/>
                <a:gd name="connsiteY5" fmla="*/ 15044 h 178400"/>
                <a:gd name="connsiteX6" fmla="*/ 99717 w 120452"/>
                <a:gd name="connsiteY6" fmla="*/ 20105 h 178400"/>
                <a:gd name="connsiteX7" fmla="*/ 84534 w 120452"/>
                <a:gd name="connsiteY7" fmla="*/ 80078 h 178400"/>
                <a:gd name="connsiteX8" fmla="*/ 61254 w 120452"/>
                <a:gd name="connsiteY8" fmla="*/ 63882 h 178400"/>
                <a:gd name="connsiteX9" fmla="*/ 268 w 120452"/>
                <a:gd name="connsiteY9" fmla="*/ 138026 h 178400"/>
                <a:gd name="connsiteX10" fmla="*/ 33924 w 120452"/>
                <a:gd name="connsiteY10" fmla="*/ 178515 h 178400"/>
                <a:gd name="connsiteX11" fmla="*/ 66821 w 120452"/>
                <a:gd name="connsiteY11" fmla="*/ 159536 h 178400"/>
                <a:gd name="connsiteX12" fmla="*/ 89848 w 120452"/>
                <a:gd name="connsiteY12" fmla="*/ 178515 h 178400"/>
                <a:gd name="connsiteX13" fmla="*/ 108574 w 120452"/>
                <a:gd name="connsiteY13" fmla="*/ 164597 h 178400"/>
                <a:gd name="connsiteX14" fmla="*/ 116166 w 120452"/>
                <a:gd name="connsiteY14" fmla="*/ 139545 h 178400"/>
                <a:gd name="connsiteX15" fmla="*/ 113129 w 120452"/>
                <a:gd name="connsiteY15" fmla="*/ 137014 h 178400"/>
                <a:gd name="connsiteX16" fmla="*/ 109586 w 120452"/>
                <a:gd name="connsiteY16" fmla="*/ 141569 h 178400"/>
                <a:gd name="connsiteX17" fmla="*/ 90355 w 120452"/>
                <a:gd name="connsiteY17" fmla="*/ 172947 h 178400"/>
                <a:gd name="connsiteX18" fmla="*/ 82763 w 120452"/>
                <a:gd name="connsiteY18" fmla="*/ 161307 h 178400"/>
                <a:gd name="connsiteX19" fmla="*/ 84281 w 120452"/>
                <a:gd name="connsiteY19" fmla="*/ 149161 h 178400"/>
                <a:gd name="connsiteX20" fmla="*/ 120721 w 120452"/>
                <a:gd name="connsiteY20" fmla="*/ 2897 h 178400"/>
                <a:gd name="connsiteX21" fmla="*/ 68086 w 120452"/>
                <a:gd name="connsiteY21" fmla="*/ 145618 h 178400"/>
                <a:gd name="connsiteX22" fmla="*/ 63025 w 120452"/>
                <a:gd name="connsiteY22" fmla="*/ 154981 h 178400"/>
                <a:gd name="connsiteX23" fmla="*/ 34430 w 120452"/>
                <a:gd name="connsiteY23" fmla="*/ 172947 h 178400"/>
                <a:gd name="connsiteX24" fmla="*/ 18235 w 120452"/>
                <a:gd name="connsiteY24" fmla="*/ 149161 h 178400"/>
                <a:gd name="connsiteX25" fmla="*/ 32153 w 120452"/>
                <a:gd name="connsiteY25" fmla="*/ 93742 h 178400"/>
                <a:gd name="connsiteX26" fmla="*/ 61507 w 120452"/>
                <a:gd name="connsiteY26" fmla="*/ 69449 h 178400"/>
                <a:gd name="connsiteX27" fmla="*/ 81498 w 120452"/>
                <a:gd name="connsiteY27" fmla="*/ 91718 h 178400"/>
                <a:gd name="connsiteX28" fmla="*/ 80739 w 120452"/>
                <a:gd name="connsiteY28" fmla="*/ 96020 h 178400"/>
                <a:gd name="connsiteX29" fmla="*/ 68086 w 120452"/>
                <a:gd name="connsiteY29" fmla="*/ 145618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721" y="2897"/>
                  </a:moveTo>
                  <a:cubicBezTo>
                    <a:pt x="120721" y="2644"/>
                    <a:pt x="120721" y="114"/>
                    <a:pt x="117431" y="114"/>
                  </a:cubicBezTo>
                  <a:cubicBezTo>
                    <a:pt x="113635" y="114"/>
                    <a:pt x="89595" y="2391"/>
                    <a:pt x="85294" y="2897"/>
                  </a:cubicBezTo>
                  <a:cubicBezTo>
                    <a:pt x="83269" y="3150"/>
                    <a:pt x="81751" y="4415"/>
                    <a:pt x="81751" y="7705"/>
                  </a:cubicBezTo>
                  <a:cubicBezTo>
                    <a:pt x="81751" y="10742"/>
                    <a:pt x="84028" y="10742"/>
                    <a:pt x="87824" y="10742"/>
                  </a:cubicBezTo>
                  <a:cubicBezTo>
                    <a:pt x="99970" y="10742"/>
                    <a:pt x="100477" y="12513"/>
                    <a:pt x="100477" y="15044"/>
                  </a:cubicBezTo>
                  <a:lnTo>
                    <a:pt x="99717" y="20105"/>
                  </a:lnTo>
                  <a:lnTo>
                    <a:pt x="84534" y="80078"/>
                  </a:lnTo>
                  <a:cubicBezTo>
                    <a:pt x="79979" y="70715"/>
                    <a:pt x="72641" y="63882"/>
                    <a:pt x="61254" y="63882"/>
                  </a:cubicBezTo>
                  <a:cubicBezTo>
                    <a:pt x="31647" y="63882"/>
                    <a:pt x="268" y="101081"/>
                    <a:pt x="268" y="138026"/>
                  </a:cubicBezTo>
                  <a:cubicBezTo>
                    <a:pt x="268" y="161813"/>
                    <a:pt x="14186" y="178515"/>
                    <a:pt x="33924" y="178515"/>
                  </a:cubicBezTo>
                  <a:cubicBezTo>
                    <a:pt x="38985" y="178515"/>
                    <a:pt x="51638" y="177502"/>
                    <a:pt x="66821" y="159536"/>
                  </a:cubicBezTo>
                  <a:cubicBezTo>
                    <a:pt x="68845" y="170164"/>
                    <a:pt x="77702" y="178515"/>
                    <a:pt x="89848" y="178515"/>
                  </a:cubicBezTo>
                  <a:cubicBezTo>
                    <a:pt x="98705" y="178515"/>
                    <a:pt x="104525" y="172694"/>
                    <a:pt x="108574" y="164597"/>
                  </a:cubicBezTo>
                  <a:cubicBezTo>
                    <a:pt x="112876" y="155487"/>
                    <a:pt x="116166" y="140051"/>
                    <a:pt x="116166" y="139545"/>
                  </a:cubicBezTo>
                  <a:cubicBezTo>
                    <a:pt x="116166" y="137014"/>
                    <a:pt x="113888" y="137014"/>
                    <a:pt x="113129" y="137014"/>
                  </a:cubicBezTo>
                  <a:cubicBezTo>
                    <a:pt x="110599" y="137014"/>
                    <a:pt x="110346" y="138026"/>
                    <a:pt x="109586" y="141569"/>
                  </a:cubicBezTo>
                  <a:cubicBezTo>
                    <a:pt x="105285" y="158017"/>
                    <a:pt x="100730" y="172947"/>
                    <a:pt x="90355" y="172947"/>
                  </a:cubicBezTo>
                  <a:cubicBezTo>
                    <a:pt x="83522" y="172947"/>
                    <a:pt x="82763" y="166368"/>
                    <a:pt x="82763" y="161307"/>
                  </a:cubicBezTo>
                  <a:cubicBezTo>
                    <a:pt x="82763" y="155234"/>
                    <a:pt x="83269" y="153462"/>
                    <a:pt x="84281" y="149161"/>
                  </a:cubicBezTo>
                  <a:lnTo>
                    <a:pt x="120721" y="2897"/>
                  </a:lnTo>
                  <a:close/>
                  <a:moveTo>
                    <a:pt x="68086" y="145618"/>
                  </a:moveTo>
                  <a:cubicBezTo>
                    <a:pt x="66821" y="150173"/>
                    <a:pt x="66821" y="150679"/>
                    <a:pt x="63025" y="154981"/>
                  </a:cubicBezTo>
                  <a:cubicBezTo>
                    <a:pt x="51891" y="168899"/>
                    <a:pt x="41516" y="172947"/>
                    <a:pt x="34430" y="172947"/>
                  </a:cubicBezTo>
                  <a:cubicBezTo>
                    <a:pt x="21778" y="172947"/>
                    <a:pt x="18235" y="159030"/>
                    <a:pt x="18235" y="149161"/>
                  </a:cubicBezTo>
                  <a:cubicBezTo>
                    <a:pt x="18235" y="136508"/>
                    <a:pt x="26333" y="105383"/>
                    <a:pt x="32153" y="93742"/>
                  </a:cubicBezTo>
                  <a:cubicBezTo>
                    <a:pt x="39997" y="78812"/>
                    <a:pt x="51385" y="69449"/>
                    <a:pt x="61507" y="69449"/>
                  </a:cubicBezTo>
                  <a:cubicBezTo>
                    <a:pt x="77955" y="69449"/>
                    <a:pt x="81498" y="90200"/>
                    <a:pt x="81498" y="91718"/>
                  </a:cubicBezTo>
                  <a:cubicBezTo>
                    <a:pt x="81498" y="93236"/>
                    <a:pt x="80992" y="94755"/>
                    <a:pt x="80739" y="96020"/>
                  </a:cubicBezTo>
                  <a:lnTo>
                    <a:pt x="68086" y="145618"/>
                  </a:lnTo>
                  <a:close/>
                </a:path>
              </a:pathLst>
            </a:custGeom>
            <a:solidFill>
              <a:srgbClr val="000000"/>
            </a:solidFill>
            <a:ln w="25385" cap="flat">
              <a:noFill/>
              <a:prstDash val="solid"/>
              <a:miter/>
            </a:ln>
          </p:spPr>
          <p:txBody>
            <a:bodyPr rtlCol="0" anchor="ctr"/>
            <a:lstStyle/>
            <a:p>
              <a:endParaRPr lang="en-CN"/>
            </a:p>
          </p:txBody>
        </p:sp>
        <p:sp>
          <p:nvSpPr>
            <p:cNvPr id="18575" name="Freeform 18574">
              <a:extLst>
                <a:ext uri="{FF2B5EF4-FFF2-40B4-BE49-F238E27FC236}">
                  <a16:creationId xmlns:a16="http://schemas.microsoft.com/office/drawing/2014/main" id="{8917B355-8F13-0AD5-FA59-E4F187744F61}"/>
                </a:ext>
              </a:extLst>
            </p:cNvPr>
            <p:cNvSpPr/>
            <p:nvPr>
              <p:custDataLst>
                <p:tags r:id="rId119"/>
              </p:custDataLst>
            </p:nvPr>
          </p:nvSpPr>
          <p:spPr>
            <a:xfrm>
              <a:off x="9537736" y="5180662"/>
              <a:ext cx="67564" cy="38969"/>
            </a:xfrm>
            <a:custGeom>
              <a:avLst/>
              <a:gdLst>
                <a:gd name="connsiteX0" fmla="*/ 34183 w 67564"/>
                <a:gd name="connsiteY0" fmla="*/ 111 h 38969"/>
                <a:gd name="connsiteX1" fmla="*/ 274 w 67564"/>
                <a:gd name="connsiteY1" fmla="*/ 34526 h 38969"/>
                <a:gd name="connsiteX2" fmla="*/ 4829 w 67564"/>
                <a:gd name="connsiteY2" fmla="*/ 39081 h 38969"/>
                <a:gd name="connsiteX3" fmla="*/ 34183 w 67564"/>
                <a:gd name="connsiteY3" fmla="*/ 13270 h 38969"/>
                <a:gd name="connsiteX4" fmla="*/ 63284 w 67564"/>
                <a:gd name="connsiteY4" fmla="*/ 39081 h 38969"/>
                <a:gd name="connsiteX5" fmla="*/ 67839 w 67564"/>
                <a:gd name="connsiteY5" fmla="*/ 34526 h 38969"/>
                <a:gd name="connsiteX6" fmla="*/ 34183 w 67564"/>
                <a:gd name="connsiteY6" fmla="*/ 111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8969">
                  <a:moveTo>
                    <a:pt x="34183" y="111"/>
                  </a:moveTo>
                  <a:lnTo>
                    <a:pt x="274" y="34526"/>
                  </a:lnTo>
                  <a:lnTo>
                    <a:pt x="4829" y="39081"/>
                  </a:lnTo>
                  <a:lnTo>
                    <a:pt x="34183" y="13270"/>
                  </a:lnTo>
                  <a:lnTo>
                    <a:pt x="63284" y="39081"/>
                  </a:lnTo>
                  <a:lnTo>
                    <a:pt x="67839" y="34526"/>
                  </a:lnTo>
                  <a:lnTo>
                    <a:pt x="34183" y="111"/>
                  </a:lnTo>
                  <a:close/>
                </a:path>
              </a:pathLst>
            </a:custGeom>
            <a:solidFill>
              <a:srgbClr val="000000"/>
            </a:solidFill>
            <a:ln w="25385" cap="flat">
              <a:noFill/>
              <a:prstDash val="solid"/>
              <a:miter/>
            </a:ln>
          </p:spPr>
          <p:txBody>
            <a:bodyPr rtlCol="0" anchor="ctr"/>
            <a:lstStyle/>
            <a:p>
              <a:endParaRPr lang="en-CN"/>
            </a:p>
          </p:txBody>
        </p:sp>
        <p:sp>
          <p:nvSpPr>
            <p:cNvPr id="18576" name="Freeform 18575">
              <a:extLst>
                <a:ext uri="{FF2B5EF4-FFF2-40B4-BE49-F238E27FC236}">
                  <a16:creationId xmlns:a16="http://schemas.microsoft.com/office/drawing/2014/main" id="{97EB30F9-771E-F683-61EB-C5D9E5B2669A}"/>
                </a:ext>
              </a:extLst>
            </p:cNvPr>
            <p:cNvSpPr/>
            <p:nvPr>
              <p:custDataLst>
                <p:tags r:id="rId120"/>
              </p:custDataLst>
            </p:nvPr>
          </p:nvSpPr>
          <p:spPr>
            <a:xfrm>
              <a:off x="9498274" y="5244657"/>
              <a:ext cx="104510" cy="181184"/>
            </a:xfrm>
            <a:custGeom>
              <a:avLst/>
              <a:gdLst>
                <a:gd name="connsiteX0" fmla="*/ 104784 w 104510"/>
                <a:gd name="connsiteY0" fmla="*/ 51989 h 181184"/>
                <a:gd name="connsiteX1" fmla="*/ 74417 w 104510"/>
                <a:gd name="connsiteY1" fmla="*/ 114 h 181184"/>
                <a:gd name="connsiteX2" fmla="*/ 274 w 104510"/>
                <a:gd name="connsiteY2" fmla="*/ 129423 h 181184"/>
                <a:gd name="connsiteX3" fmla="*/ 30640 w 104510"/>
                <a:gd name="connsiteY3" fmla="*/ 181298 h 181184"/>
                <a:gd name="connsiteX4" fmla="*/ 104784 w 104510"/>
                <a:gd name="connsiteY4" fmla="*/ 51989 h 181184"/>
                <a:gd name="connsiteX5" fmla="*/ 27097 w 104510"/>
                <a:gd name="connsiteY5" fmla="*/ 86657 h 181184"/>
                <a:gd name="connsiteX6" fmla="*/ 46582 w 104510"/>
                <a:gd name="connsiteY6" fmla="*/ 32251 h 181184"/>
                <a:gd name="connsiteX7" fmla="*/ 74164 w 104510"/>
                <a:gd name="connsiteY7" fmla="*/ 5681 h 181184"/>
                <a:gd name="connsiteX8" fmla="*/ 88082 w 104510"/>
                <a:gd name="connsiteY8" fmla="*/ 36300 h 181184"/>
                <a:gd name="connsiteX9" fmla="*/ 79985 w 104510"/>
                <a:gd name="connsiteY9" fmla="*/ 86657 h 181184"/>
                <a:gd name="connsiteX10" fmla="*/ 27097 w 104510"/>
                <a:gd name="connsiteY10" fmla="*/ 86657 h 181184"/>
                <a:gd name="connsiteX11" fmla="*/ 77707 w 104510"/>
                <a:gd name="connsiteY11" fmla="*/ 94755 h 181184"/>
                <a:gd name="connsiteX12" fmla="*/ 59994 w 104510"/>
                <a:gd name="connsiteY12" fmla="*/ 146124 h 181184"/>
                <a:gd name="connsiteX13" fmla="*/ 30640 w 104510"/>
                <a:gd name="connsiteY13" fmla="*/ 175731 h 181184"/>
                <a:gd name="connsiteX14" fmla="*/ 16975 w 104510"/>
                <a:gd name="connsiteY14" fmla="*/ 144859 h 181184"/>
                <a:gd name="connsiteX15" fmla="*/ 25073 w 104510"/>
                <a:gd name="connsiteY15" fmla="*/ 94755 h 181184"/>
                <a:gd name="connsiteX16" fmla="*/ 77707 w 104510"/>
                <a:gd name="connsiteY16" fmla="*/ 94755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81184">
                  <a:moveTo>
                    <a:pt x="104784" y="51989"/>
                  </a:moveTo>
                  <a:cubicBezTo>
                    <a:pt x="104784" y="35288"/>
                    <a:pt x="100229" y="114"/>
                    <a:pt x="74417" y="114"/>
                  </a:cubicBezTo>
                  <a:cubicBezTo>
                    <a:pt x="39243" y="114"/>
                    <a:pt x="274" y="71474"/>
                    <a:pt x="274" y="129423"/>
                  </a:cubicBezTo>
                  <a:cubicBezTo>
                    <a:pt x="274" y="153209"/>
                    <a:pt x="7612" y="181298"/>
                    <a:pt x="30640" y="181298"/>
                  </a:cubicBezTo>
                  <a:cubicBezTo>
                    <a:pt x="66320" y="181298"/>
                    <a:pt x="104784" y="108672"/>
                    <a:pt x="104784" y="51989"/>
                  </a:cubicBezTo>
                  <a:close/>
                  <a:moveTo>
                    <a:pt x="27097" y="86657"/>
                  </a:moveTo>
                  <a:cubicBezTo>
                    <a:pt x="31399" y="70462"/>
                    <a:pt x="36460" y="50218"/>
                    <a:pt x="46582" y="32251"/>
                  </a:cubicBezTo>
                  <a:cubicBezTo>
                    <a:pt x="53414" y="19851"/>
                    <a:pt x="62777" y="5681"/>
                    <a:pt x="74164" y="5681"/>
                  </a:cubicBezTo>
                  <a:cubicBezTo>
                    <a:pt x="86564" y="5681"/>
                    <a:pt x="88082" y="21876"/>
                    <a:pt x="88082" y="36300"/>
                  </a:cubicBezTo>
                  <a:cubicBezTo>
                    <a:pt x="88082" y="48699"/>
                    <a:pt x="86058" y="61605"/>
                    <a:pt x="79985" y="86657"/>
                  </a:cubicBezTo>
                  <a:lnTo>
                    <a:pt x="27097" y="86657"/>
                  </a:lnTo>
                  <a:close/>
                  <a:moveTo>
                    <a:pt x="77707" y="94755"/>
                  </a:moveTo>
                  <a:cubicBezTo>
                    <a:pt x="74924" y="106395"/>
                    <a:pt x="69610" y="127904"/>
                    <a:pt x="59994" y="146124"/>
                  </a:cubicBezTo>
                  <a:cubicBezTo>
                    <a:pt x="51137" y="163331"/>
                    <a:pt x="41521" y="175731"/>
                    <a:pt x="30640" y="175731"/>
                  </a:cubicBezTo>
                  <a:cubicBezTo>
                    <a:pt x="22289" y="175731"/>
                    <a:pt x="16975" y="168392"/>
                    <a:pt x="16975" y="144859"/>
                  </a:cubicBezTo>
                  <a:cubicBezTo>
                    <a:pt x="16975" y="134231"/>
                    <a:pt x="18493" y="119554"/>
                    <a:pt x="25073" y="94755"/>
                  </a:cubicBezTo>
                  <a:lnTo>
                    <a:pt x="77707" y="94755"/>
                  </a:lnTo>
                  <a:close/>
                </a:path>
              </a:pathLst>
            </a:custGeom>
            <a:solidFill>
              <a:srgbClr val="000000"/>
            </a:solidFill>
            <a:ln w="25385" cap="flat">
              <a:noFill/>
              <a:prstDash val="solid"/>
              <a:miter/>
            </a:ln>
          </p:spPr>
          <p:txBody>
            <a:bodyPr rtlCol="0" anchor="ctr"/>
            <a:lstStyle/>
            <a:p>
              <a:endParaRPr lang="en-CN"/>
            </a:p>
          </p:txBody>
        </p:sp>
        <p:sp>
          <p:nvSpPr>
            <p:cNvPr id="18577" name="Freeform 18576">
              <a:extLst>
                <a:ext uri="{FF2B5EF4-FFF2-40B4-BE49-F238E27FC236}">
                  <a16:creationId xmlns:a16="http://schemas.microsoft.com/office/drawing/2014/main" id="{ABC75A87-5443-1876-AED0-1092E39F0B3E}"/>
                </a:ext>
              </a:extLst>
            </p:cNvPr>
            <p:cNvSpPr/>
            <p:nvPr>
              <p:custDataLst>
                <p:tags r:id="rId121"/>
              </p:custDataLst>
            </p:nvPr>
          </p:nvSpPr>
          <p:spPr>
            <a:xfrm>
              <a:off x="9618484" y="5384669"/>
              <a:ext cx="63414" cy="78116"/>
            </a:xfrm>
            <a:custGeom>
              <a:avLst/>
              <a:gdLst>
                <a:gd name="connsiteX0" fmla="*/ 50053 w 63414"/>
                <a:gd name="connsiteY0" fmla="*/ 36782 h 78116"/>
                <a:gd name="connsiteX1" fmla="*/ 56076 w 63414"/>
                <a:gd name="connsiteY1" fmla="*/ 33417 h 78116"/>
                <a:gd name="connsiteX2" fmla="*/ 50053 w 63414"/>
                <a:gd name="connsiteY2" fmla="*/ 30405 h 78116"/>
                <a:gd name="connsiteX3" fmla="*/ 18346 w 63414"/>
                <a:gd name="connsiteY3" fmla="*/ 30405 h 78116"/>
                <a:gd name="connsiteX4" fmla="*/ 50762 w 63414"/>
                <a:gd name="connsiteY4" fmla="*/ 6492 h 78116"/>
                <a:gd name="connsiteX5" fmla="*/ 57493 w 63414"/>
                <a:gd name="connsiteY5" fmla="*/ 6492 h 78116"/>
                <a:gd name="connsiteX6" fmla="*/ 63693 w 63414"/>
                <a:gd name="connsiteY6" fmla="*/ 3126 h 78116"/>
                <a:gd name="connsiteX7" fmla="*/ 57847 w 63414"/>
                <a:gd name="connsiteY7" fmla="*/ 115 h 78116"/>
                <a:gd name="connsiteX8" fmla="*/ 50230 w 63414"/>
                <a:gd name="connsiteY8" fmla="*/ 115 h 78116"/>
                <a:gd name="connsiteX9" fmla="*/ 278 w 63414"/>
                <a:gd name="connsiteY9" fmla="*/ 43513 h 78116"/>
                <a:gd name="connsiteX10" fmla="*/ 36591 w 63414"/>
                <a:gd name="connsiteY10" fmla="*/ 78232 h 78116"/>
                <a:gd name="connsiteX11" fmla="*/ 58733 w 63414"/>
                <a:gd name="connsiteY11" fmla="*/ 72032 h 78116"/>
                <a:gd name="connsiteX12" fmla="*/ 62630 w 63414"/>
                <a:gd name="connsiteY12" fmla="*/ 68489 h 78116"/>
                <a:gd name="connsiteX13" fmla="*/ 59973 w 63414"/>
                <a:gd name="connsiteY13" fmla="*/ 64947 h 78116"/>
                <a:gd name="connsiteX14" fmla="*/ 57847 w 63414"/>
                <a:gd name="connsiteY14" fmla="*/ 65832 h 78116"/>
                <a:gd name="connsiteX15" fmla="*/ 36945 w 63414"/>
                <a:gd name="connsiteY15" fmla="*/ 73272 h 78116"/>
                <a:gd name="connsiteX16" fmla="*/ 15158 w 63414"/>
                <a:gd name="connsiteY16" fmla="*/ 49536 h 78116"/>
                <a:gd name="connsiteX17" fmla="*/ 16752 w 63414"/>
                <a:gd name="connsiteY17" fmla="*/ 36782 h 78116"/>
                <a:gd name="connsiteX18" fmla="*/ 50053 w 63414"/>
                <a:gd name="connsiteY18" fmla="*/ 36782 h 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414" h="78116">
                  <a:moveTo>
                    <a:pt x="50053" y="36782"/>
                  </a:moveTo>
                  <a:cubicBezTo>
                    <a:pt x="52710" y="36782"/>
                    <a:pt x="56076" y="36782"/>
                    <a:pt x="56076" y="33417"/>
                  </a:cubicBezTo>
                  <a:cubicBezTo>
                    <a:pt x="56076" y="30405"/>
                    <a:pt x="53419" y="30405"/>
                    <a:pt x="50053" y="30405"/>
                  </a:cubicBezTo>
                  <a:lnTo>
                    <a:pt x="18346" y="30405"/>
                  </a:lnTo>
                  <a:cubicBezTo>
                    <a:pt x="23660" y="14286"/>
                    <a:pt x="35174" y="6492"/>
                    <a:pt x="50762" y="6492"/>
                  </a:cubicBezTo>
                  <a:lnTo>
                    <a:pt x="57493" y="6492"/>
                  </a:lnTo>
                  <a:cubicBezTo>
                    <a:pt x="60327" y="6492"/>
                    <a:pt x="63693" y="6492"/>
                    <a:pt x="63693" y="3126"/>
                  </a:cubicBezTo>
                  <a:cubicBezTo>
                    <a:pt x="63693" y="115"/>
                    <a:pt x="61213" y="115"/>
                    <a:pt x="57847" y="115"/>
                  </a:cubicBezTo>
                  <a:lnTo>
                    <a:pt x="50230" y="115"/>
                  </a:lnTo>
                  <a:cubicBezTo>
                    <a:pt x="26671" y="115"/>
                    <a:pt x="278" y="16589"/>
                    <a:pt x="278" y="43513"/>
                  </a:cubicBezTo>
                  <a:cubicBezTo>
                    <a:pt x="278" y="64238"/>
                    <a:pt x="16043" y="78232"/>
                    <a:pt x="36591" y="78232"/>
                  </a:cubicBezTo>
                  <a:cubicBezTo>
                    <a:pt x="41905" y="78232"/>
                    <a:pt x="49345" y="77346"/>
                    <a:pt x="58733" y="72032"/>
                  </a:cubicBezTo>
                  <a:cubicBezTo>
                    <a:pt x="62276" y="70084"/>
                    <a:pt x="62630" y="69552"/>
                    <a:pt x="62630" y="68489"/>
                  </a:cubicBezTo>
                  <a:cubicBezTo>
                    <a:pt x="62630" y="67958"/>
                    <a:pt x="62630" y="64947"/>
                    <a:pt x="59973" y="64947"/>
                  </a:cubicBezTo>
                  <a:cubicBezTo>
                    <a:pt x="59264" y="64947"/>
                    <a:pt x="58910" y="65124"/>
                    <a:pt x="57847" y="65832"/>
                  </a:cubicBezTo>
                  <a:cubicBezTo>
                    <a:pt x="51648" y="69907"/>
                    <a:pt x="44208" y="73272"/>
                    <a:pt x="36945" y="73272"/>
                  </a:cubicBezTo>
                  <a:cubicBezTo>
                    <a:pt x="29860" y="73272"/>
                    <a:pt x="15158" y="69729"/>
                    <a:pt x="15158" y="49536"/>
                  </a:cubicBezTo>
                  <a:cubicBezTo>
                    <a:pt x="15158" y="47056"/>
                    <a:pt x="15158" y="43513"/>
                    <a:pt x="16752" y="36782"/>
                  </a:cubicBezTo>
                  <a:lnTo>
                    <a:pt x="50053" y="36782"/>
                  </a:lnTo>
                  <a:close/>
                </a:path>
              </a:pathLst>
            </a:custGeom>
            <a:solidFill>
              <a:srgbClr val="000000"/>
            </a:solidFill>
            <a:ln w="25385" cap="flat">
              <a:noFill/>
              <a:prstDash val="solid"/>
              <a:miter/>
            </a:ln>
          </p:spPr>
          <p:txBody>
            <a:bodyPr rtlCol="0" anchor="ctr"/>
            <a:lstStyle/>
            <a:p>
              <a:endParaRPr lang="en-CN"/>
            </a:p>
          </p:txBody>
        </p:sp>
        <p:sp>
          <p:nvSpPr>
            <p:cNvPr id="18578" name="Freeform 18577">
              <a:extLst>
                <a:ext uri="{FF2B5EF4-FFF2-40B4-BE49-F238E27FC236}">
                  <a16:creationId xmlns:a16="http://schemas.microsoft.com/office/drawing/2014/main" id="{D82F49BC-486D-76D6-B7D6-0065115B338F}"/>
                </a:ext>
              </a:extLst>
            </p:cNvPr>
            <p:cNvSpPr/>
            <p:nvPr>
              <p:custDataLst>
                <p:tags r:id="rId122"/>
              </p:custDataLst>
            </p:nvPr>
          </p:nvSpPr>
          <p:spPr>
            <a:xfrm>
              <a:off x="9710620" y="5440644"/>
              <a:ext cx="22496" cy="54557"/>
            </a:xfrm>
            <a:custGeom>
              <a:avLst/>
              <a:gdLst>
                <a:gd name="connsiteX0" fmla="*/ 17818 w 22496"/>
                <a:gd name="connsiteY0" fmla="*/ 17651 h 54557"/>
                <a:gd name="connsiteX1" fmla="*/ 4001 w 22496"/>
                <a:gd name="connsiteY1" fmla="*/ 50067 h 54557"/>
                <a:gd name="connsiteX2" fmla="*/ 2761 w 22496"/>
                <a:gd name="connsiteY2" fmla="*/ 52193 h 54557"/>
                <a:gd name="connsiteX3" fmla="*/ 5241 w 22496"/>
                <a:gd name="connsiteY3" fmla="*/ 54673 h 54557"/>
                <a:gd name="connsiteX4" fmla="*/ 22778 w 22496"/>
                <a:gd name="connsiteY4" fmla="*/ 19423 h 54557"/>
                <a:gd name="connsiteX5" fmla="*/ 10378 w 22496"/>
                <a:gd name="connsiteY5" fmla="*/ 115 h 54557"/>
                <a:gd name="connsiteX6" fmla="*/ 282 w 22496"/>
                <a:gd name="connsiteY6" fmla="*/ 10212 h 54557"/>
                <a:gd name="connsiteX7" fmla="*/ 10555 w 22496"/>
                <a:gd name="connsiteY7" fmla="*/ 20486 h 54557"/>
                <a:gd name="connsiteX8" fmla="*/ 17818 w 22496"/>
                <a:gd name="connsiteY8" fmla="*/ 17651 h 5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6" h="54557">
                  <a:moveTo>
                    <a:pt x="17818" y="17651"/>
                  </a:moveTo>
                  <a:cubicBezTo>
                    <a:pt x="17818" y="27394"/>
                    <a:pt x="16047" y="38731"/>
                    <a:pt x="4001" y="50067"/>
                  </a:cubicBezTo>
                  <a:cubicBezTo>
                    <a:pt x="3293" y="50776"/>
                    <a:pt x="2761" y="51307"/>
                    <a:pt x="2761" y="52193"/>
                  </a:cubicBezTo>
                  <a:cubicBezTo>
                    <a:pt x="2761" y="53433"/>
                    <a:pt x="4179" y="54673"/>
                    <a:pt x="5241" y="54673"/>
                  </a:cubicBezTo>
                  <a:cubicBezTo>
                    <a:pt x="7721" y="54673"/>
                    <a:pt x="22778" y="40502"/>
                    <a:pt x="22778" y="19423"/>
                  </a:cubicBezTo>
                  <a:cubicBezTo>
                    <a:pt x="22778" y="8440"/>
                    <a:pt x="18527" y="115"/>
                    <a:pt x="10378" y="115"/>
                  </a:cubicBezTo>
                  <a:cubicBezTo>
                    <a:pt x="4533" y="115"/>
                    <a:pt x="282" y="4721"/>
                    <a:pt x="282" y="10212"/>
                  </a:cubicBezTo>
                  <a:cubicBezTo>
                    <a:pt x="282" y="15880"/>
                    <a:pt x="4356" y="20486"/>
                    <a:pt x="10555" y="20486"/>
                  </a:cubicBezTo>
                  <a:cubicBezTo>
                    <a:pt x="14807" y="20486"/>
                    <a:pt x="17641" y="17651"/>
                    <a:pt x="17818" y="17651"/>
                  </a:cubicBezTo>
                  <a:close/>
                </a:path>
              </a:pathLst>
            </a:custGeom>
            <a:solidFill>
              <a:srgbClr val="000000"/>
            </a:solidFill>
            <a:ln w="25385" cap="flat">
              <a:noFill/>
              <a:prstDash val="solid"/>
              <a:miter/>
            </a:ln>
          </p:spPr>
          <p:txBody>
            <a:bodyPr rtlCol="0" anchor="ctr"/>
            <a:lstStyle/>
            <a:p>
              <a:endParaRPr lang="en-CN"/>
            </a:p>
          </p:txBody>
        </p:sp>
        <p:sp>
          <p:nvSpPr>
            <p:cNvPr id="18579" name="Freeform 18578">
              <a:extLst>
                <a:ext uri="{FF2B5EF4-FFF2-40B4-BE49-F238E27FC236}">
                  <a16:creationId xmlns:a16="http://schemas.microsoft.com/office/drawing/2014/main" id="{0B4DF5D4-9285-D5E6-2E53-0C48A034B804}"/>
                </a:ext>
              </a:extLst>
            </p:cNvPr>
            <p:cNvSpPr/>
            <p:nvPr>
              <p:custDataLst>
                <p:tags r:id="rId123"/>
              </p:custDataLst>
            </p:nvPr>
          </p:nvSpPr>
          <p:spPr>
            <a:xfrm>
              <a:off x="9761686" y="5382898"/>
              <a:ext cx="81482" cy="79888"/>
            </a:xfrm>
            <a:custGeom>
              <a:avLst/>
              <a:gdLst>
                <a:gd name="connsiteX0" fmla="*/ 19237 w 81482"/>
                <a:gd name="connsiteY0" fmla="*/ 62644 h 79888"/>
                <a:gd name="connsiteX1" fmla="*/ 42088 w 81482"/>
                <a:gd name="connsiteY1" fmla="*/ 42628 h 79888"/>
                <a:gd name="connsiteX2" fmla="*/ 64230 w 81482"/>
                <a:gd name="connsiteY2" fmla="*/ 24028 h 79888"/>
                <a:gd name="connsiteX3" fmla="*/ 81766 w 81482"/>
                <a:gd name="connsiteY3" fmla="*/ 2241 h 79888"/>
                <a:gd name="connsiteX4" fmla="*/ 78755 w 81482"/>
                <a:gd name="connsiteY4" fmla="*/ 115 h 79888"/>
                <a:gd name="connsiteX5" fmla="*/ 75744 w 81482"/>
                <a:gd name="connsiteY5" fmla="*/ 1886 h 79888"/>
                <a:gd name="connsiteX6" fmla="*/ 62281 w 81482"/>
                <a:gd name="connsiteY6" fmla="*/ 12692 h 79888"/>
                <a:gd name="connsiteX7" fmla="*/ 52185 w 81482"/>
                <a:gd name="connsiteY7" fmla="*/ 7378 h 79888"/>
                <a:gd name="connsiteX8" fmla="*/ 38191 w 81482"/>
                <a:gd name="connsiteY8" fmla="*/ 115 h 79888"/>
                <a:gd name="connsiteX9" fmla="*/ 14455 w 81482"/>
                <a:gd name="connsiteY9" fmla="*/ 20840 h 79888"/>
                <a:gd name="connsiteX10" fmla="*/ 17466 w 81482"/>
                <a:gd name="connsiteY10" fmla="*/ 22966 h 79888"/>
                <a:gd name="connsiteX11" fmla="*/ 20654 w 81482"/>
                <a:gd name="connsiteY11" fmla="*/ 20486 h 79888"/>
                <a:gd name="connsiteX12" fmla="*/ 36065 w 81482"/>
                <a:gd name="connsiteY12" fmla="*/ 13932 h 79888"/>
                <a:gd name="connsiteX13" fmla="*/ 47225 w 81482"/>
                <a:gd name="connsiteY13" fmla="*/ 15526 h 79888"/>
                <a:gd name="connsiteX14" fmla="*/ 62636 w 81482"/>
                <a:gd name="connsiteY14" fmla="*/ 17651 h 79888"/>
                <a:gd name="connsiteX15" fmla="*/ 38014 w 81482"/>
                <a:gd name="connsiteY15" fmla="*/ 39085 h 79888"/>
                <a:gd name="connsiteX16" fmla="*/ 16049 w 81482"/>
                <a:gd name="connsiteY16" fmla="*/ 58038 h 79888"/>
                <a:gd name="connsiteX17" fmla="*/ 284 w 81482"/>
                <a:gd name="connsiteY17" fmla="*/ 77878 h 79888"/>
                <a:gd name="connsiteX18" fmla="*/ 3295 w 81482"/>
                <a:gd name="connsiteY18" fmla="*/ 80003 h 79888"/>
                <a:gd name="connsiteX19" fmla="*/ 6307 w 81482"/>
                <a:gd name="connsiteY19" fmla="*/ 78232 h 79888"/>
                <a:gd name="connsiteX20" fmla="*/ 22603 w 81482"/>
                <a:gd name="connsiteY20" fmla="*/ 67427 h 79888"/>
                <a:gd name="connsiteX21" fmla="*/ 32168 w 81482"/>
                <a:gd name="connsiteY21" fmla="*/ 72032 h 79888"/>
                <a:gd name="connsiteX22" fmla="*/ 46871 w 81482"/>
                <a:gd name="connsiteY22" fmla="*/ 80003 h 79888"/>
                <a:gd name="connsiteX23" fmla="*/ 77692 w 81482"/>
                <a:gd name="connsiteY23" fmla="*/ 52547 h 79888"/>
                <a:gd name="connsiteX24" fmla="*/ 74681 w 81482"/>
                <a:gd name="connsiteY24" fmla="*/ 50244 h 79888"/>
                <a:gd name="connsiteX25" fmla="*/ 71492 w 81482"/>
                <a:gd name="connsiteY25" fmla="*/ 53079 h 79888"/>
                <a:gd name="connsiteX26" fmla="*/ 48996 w 81482"/>
                <a:gd name="connsiteY26" fmla="*/ 66187 h 79888"/>
                <a:gd name="connsiteX27" fmla="*/ 36065 w 81482"/>
                <a:gd name="connsiteY27" fmla="*/ 64238 h 79888"/>
                <a:gd name="connsiteX28" fmla="*/ 23312 w 81482"/>
                <a:gd name="connsiteY28" fmla="*/ 62467 h 79888"/>
                <a:gd name="connsiteX29" fmla="*/ 19237 w 81482"/>
                <a:gd name="connsiteY29" fmla="*/ 62644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1482" h="79888">
                  <a:moveTo>
                    <a:pt x="19237" y="62644"/>
                  </a:moveTo>
                  <a:cubicBezTo>
                    <a:pt x="23843" y="58038"/>
                    <a:pt x="27031" y="54673"/>
                    <a:pt x="42088" y="42628"/>
                  </a:cubicBezTo>
                  <a:cubicBezTo>
                    <a:pt x="45808" y="39616"/>
                    <a:pt x="59093" y="28988"/>
                    <a:pt x="64230" y="24028"/>
                  </a:cubicBezTo>
                  <a:cubicBezTo>
                    <a:pt x="75035" y="13400"/>
                    <a:pt x="81766" y="4366"/>
                    <a:pt x="81766" y="2241"/>
                  </a:cubicBezTo>
                  <a:cubicBezTo>
                    <a:pt x="81766" y="115"/>
                    <a:pt x="79464" y="115"/>
                    <a:pt x="78755" y="115"/>
                  </a:cubicBezTo>
                  <a:cubicBezTo>
                    <a:pt x="77161" y="115"/>
                    <a:pt x="76629" y="469"/>
                    <a:pt x="75744" y="1886"/>
                  </a:cubicBezTo>
                  <a:cubicBezTo>
                    <a:pt x="70253" y="10035"/>
                    <a:pt x="66533" y="12692"/>
                    <a:pt x="62281" y="12692"/>
                  </a:cubicBezTo>
                  <a:cubicBezTo>
                    <a:pt x="60156" y="12692"/>
                    <a:pt x="57499" y="12514"/>
                    <a:pt x="52185" y="7378"/>
                  </a:cubicBezTo>
                  <a:cubicBezTo>
                    <a:pt x="46162" y="1355"/>
                    <a:pt x="42265" y="115"/>
                    <a:pt x="38191" y="115"/>
                  </a:cubicBezTo>
                  <a:cubicBezTo>
                    <a:pt x="24020" y="115"/>
                    <a:pt x="14455" y="15526"/>
                    <a:pt x="14455" y="20840"/>
                  </a:cubicBezTo>
                  <a:cubicBezTo>
                    <a:pt x="14455" y="22434"/>
                    <a:pt x="16226" y="22966"/>
                    <a:pt x="17466" y="22966"/>
                  </a:cubicBezTo>
                  <a:cubicBezTo>
                    <a:pt x="19592" y="22966"/>
                    <a:pt x="19946" y="22434"/>
                    <a:pt x="20654" y="20486"/>
                  </a:cubicBezTo>
                  <a:cubicBezTo>
                    <a:pt x="23312" y="14286"/>
                    <a:pt x="33231" y="13932"/>
                    <a:pt x="36065" y="13932"/>
                  </a:cubicBezTo>
                  <a:cubicBezTo>
                    <a:pt x="40139" y="13932"/>
                    <a:pt x="44745" y="14994"/>
                    <a:pt x="47225" y="15526"/>
                  </a:cubicBezTo>
                  <a:cubicBezTo>
                    <a:pt x="56967" y="17651"/>
                    <a:pt x="58207" y="17651"/>
                    <a:pt x="62636" y="17651"/>
                  </a:cubicBezTo>
                  <a:cubicBezTo>
                    <a:pt x="58030" y="22434"/>
                    <a:pt x="54842" y="25623"/>
                    <a:pt x="38014" y="39085"/>
                  </a:cubicBezTo>
                  <a:cubicBezTo>
                    <a:pt x="24197" y="50067"/>
                    <a:pt x="19415" y="54496"/>
                    <a:pt x="16049" y="58038"/>
                  </a:cubicBezTo>
                  <a:cubicBezTo>
                    <a:pt x="5421" y="68489"/>
                    <a:pt x="284" y="76283"/>
                    <a:pt x="284" y="77878"/>
                  </a:cubicBezTo>
                  <a:cubicBezTo>
                    <a:pt x="284" y="80003"/>
                    <a:pt x="2587" y="80003"/>
                    <a:pt x="3295" y="80003"/>
                  </a:cubicBezTo>
                  <a:cubicBezTo>
                    <a:pt x="5067" y="80003"/>
                    <a:pt x="5421" y="79649"/>
                    <a:pt x="6307" y="78232"/>
                  </a:cubicBezTo>
                  <a:cubicBezTo>
                    <a:pt x="11089" y="71501"/>
                    <a:pt x="16580" y="67427"/>
                    <a:pt x="22603" y="67427"/>
                  </a:cubicBezTo>
                  <a:cubicBezTo>
                    <a:pt x="24729" y="67427"/>
                    <a:pt x="27386" y="67604"/>
                    <a:pt x="32168" y="72032"/>
                  </a:cubicBezTo>
                  <a:cubicBezTo>
                    <a:pt x="37660" y="77346"/>
                    <a:pt x="41202" y="80003"/>
                    <a:pt x="46871" y="80003"/>
                  </a:cubicBezTo>
                  <a:cubicBezTo>
                    <a:pt x="65824" y="80003"/>
                    <a:pt x="77692" y="58570"/>
                    <a:pt x="77692" y="52547"/>
                  </a:cubicBezTo>
                  <a:cubicBezTo>
                    <a:pt x="77692" y="50422"/>
                    <a:pt x="75744" y="50244"/>
                    <a:pt x="74681" y="50244"/>
                  </a:cubicBezTo>
                  <a:cubicBezTo>
                    <a:pt x="72555" y="50244"/>
                    <a:pt x="72201" y="51130"/>
                    <a:pt x="71492" y="53079"/>
                  </a:cubicBezTo>
                  <a:cubicBezTo>
                    <a:pt x="68127" y="61935"/>
                    <a:pt x="57676" y="66187"/>
                    <a:pt x="48996" y="66187"/>
                  </a:cubicBezTo>
                  <a:cubicBezTo>
                    <a:pt x="44922" y="66187"/>
                    <a:pt x="40494" y="65301"/>
                    <a:pt x="36065" y="64238"/>
                  </a:cubicBezTo>
                  <a:cubicBezTo>
                    <a:pt x="27917" y="62467"/>
                    <a:pt x="26500" y="62467"/>
                    <a:pt x="23312" y="62467"/>
                  </a:cubicBezTo>
                  <a:cubicBezTo>
                    <a:pt x="22957" y="62467"/>
                    <a:pt x="20300" y="62467"/>
                    <a:pt x="19237" y="62644"/>
                  </a:cubicBezTo>
                  <a:close/>
                </a:path>
              </a:pathLst>
            </a:custGeom>
            <a:solidFill>
              <a:srgbClr val="000000"/>
            </a:solidFill>
            <a:ln w="25385" cap="flat">
              <a:noFill/>
              <a:prstDash val="solid"/>
              <a:miter/>
            </a:ln>
          </p:spPr>
          <p:txBody>
            <a:bodyPr rtlCol="0" anchor="ctr"/>
            <a:lstStyle/>
            <a:p>
              <a:endParaRPr lang="en-CN"/>
            </a:p>
          </p:txBody>
        </p:sp>
        <p:sp>
          <p:nvSpPr>
            <p:cNvPr id="18580" name="Freeform 18579">
              <a:extLst>
                <a:ext uri="{FF2B5EF4-FFF2-40B4-BE49-F238E27FC236}">
                  <a16:creationId xmlns:a16="http://schemas.microsoft.com/office/drawing/2014/main" id="{606155DA-E298-B100-446C-15978E93BCCB}"/>
                </a:ext>
              </a:extLst>
            </p:cNvPr>
            <p:cNvSpPr/>
            <p:nvPr>
              <p:custDataLst>
                <p:tags r:id="rId124"/>
              </p:custDataLst>
            </p:nvPr>
          </p:nvSpPr>
          <p:spPr>
            <a:xfrm>
              <a:off x="9355936" y="5525925"/>
              <a:ext cx="511542" cy="10121"/>
            </a:xfrm>
            <a:custGeom>
              <a:avLst/>
              <a:gdLst>
                <a:gd name="connsiteX0" fmla="*/ 0 w 511542"/>
                <a:gd name="connsiteY0" fmla="*/ 0 h 10121"/>
                <a:gd name="connsiteX1" fmla="*/ 511542 w 511542"/>
                <a:gd name="connsiteY1" fmla="*/ 0 h 10121"/>
                <a:gd name="connsiteX2" fmla="*/ 511542 w 511542"/>
                <a:gd name="connsiteY2" fmla="*/ 10122 h 10121"/>
                <a:gd name="connsiteX3" fmla="*/ 0 w 511542"/>
                <a:gd name="connsiteY3" fmla="*/ 10122 h 10121"/>
              </a:gdLst>
              <a:ahLst/>
              <a:cxnLst>
                <a:cxn ang="0">
                  <a:pos x="connsiteX0" y="connsiteY0"/>
                </a:cxn>
                <a:cxn ang="0">
                  <a:pos x="connsiteX1" y="connsiteY1"/>
                </a:cxn>
                <a:cxn ang="0">
                  <a:pos x="connsiteX2" y="connsiteY2"/>
                </a:cxn>
                <a:cxn ang="0">
                  <a:pos x="connsiteX3" y="connsiteY3"/>
                </a:cxn>
              </a:cxnLst>
              <a:rect l="l" t="t" r="r" b="b"/>
              <a:pathLst>
                <a:path w="511542" h="10121">
                  <a:moveTo>
                    <a:pt x="0" y="0"/>
                  </a:moveTo>
                  <a:lnTo>
                    <a:pt x="511542" y="0"/>
                  </a:lnTo>
                  <a:lnTo>
                    <a:pt x="511542" y="10122"/>
                  </a:lnTo>
                  <a:lnTo>
                    <a:pt x="0" y="10122"/>
                  </a:lnTo>
                  <a:close/>
                </a:path>
              </a:pathLst>
            </a:custGeom>
            <a:solidFill>
              <a:srgbClr val="000000"/>
            </a:solidFill>
            <a:ln w="25385" cap="flat">
              <a:noFill/>
              <a:prstDash val="solid"/>
              <a:miter/>
            </a:ln>
          </p:spPr>
          <p:txBody>
            <a:bodyPr rtlCol="0" anchor="ctr"/>
            <a:lstStyle/>
            <a:p>
              <a:endParaRPr lang="en-CN"/>
            </a:p>
          </p:txBody>
        </p:sp>
        <p:sp>
          <p:nvSpPr>
            <p:cNvPr id="18581" name="Freeform 18580">
              <a:extLst>
                <a:ext uri="{FF2B5EF4-FFF2-40B4-BE49-F238E27FC236}">
                  <a16:creationId xmlns:a16="http://schemas.microsoft.com/office/drawing/2014/main" id="{69EFEFA3-C8C6-CDDF-B0BB-BB3948F8DE28}"/>
                </a:ext>
              </a:extLst>
            </p:cNvPr>
            <p:cNvSpPr/>
            <p:nvPr>
              <p:custDataLst>
                <p:tags r:id="rId125"/>
              </p:custDataLst>
            </p:nvPr>
          </p:nvSpPr>
          <p:spPr>
            <a:xfrm>
              <a:off x="9504617" y="5592211"/>
              <a:ext cx="120452" cy="178400"/>
            </a:xfrm>
            <a:custGeom>
              <a:avLst/>
              <a:gdLst>
                <a:gd name="connsiteX0" fmla="*/ 120726 w 120452"/>
                <a:gd name="connsiteY0" fmla="*/ 2911 h 178400"/>
                <a:gd name="connsiteX1" fmla="*/ 117436 w 120452"/>
                <a:gd name="connsiteY1" fmla="*/ 127 h 178400"/>
                <a:gd name="connsiteX2" fmla="*/ 85299 w 120452"/>
                <a:gd name="connsiteY2" fmla="*/ 2911 h 178400"/>
                <a:gd name="connsiteX3" fmla="*/ 81756 w 120452"/>
                <a:gd name="connsiteY3" fmla="*/ 7719 h 178400"/>
                <a:gd name="connsiteX4" fmla="*/ 87829 w 120452"/>
                <a:gd name="connsiteY4" fmla="*/ 10755 h 178400"/>
                <a:gd name="connsiteX5" fmla="*/ 100482 w 120452"/>
                <a:gd name="connsiteY5" fmla="*/ 15057 h 178400"/>
                <a:gd name="connsiteX6" fmla="*/ 99723 w 120452"/>
                <a:gd name="connsiteY6" fmla="*/ 20118 h 178400"/>
                <a:gd name="connsiteX7" fmla="*/ 84540 w 120452"/>
                <a:gd name="connsiteY7" fmla="*/ 80091 h 178400"/>
                <a:gd name="connsiteX8" fmla="*/ 61259 w 120452"/>
                <a:gd name="connsiteY8" fmla="*/ 63896 h 178400"/>
                <a:gd name="connsiteX9" fmla="*/ 274 w 120452"/>
                <a:gd name="connsiteY9" fmla="*/ 138040 h 178400"/>
                <a:gd name="connsiteX10" fmla="*/ 33930 w 120452"/>
                <a:gd name="connsiteY10" fmla="*/ 178528 h 178400"/>
                <a:gd name="connsiteX11" fmla="*/ 66826 w 120452"/>
                <a:gd name="connsiteY11" fmla="*/ 159549 h 178400"/>
                <a:gd name="connsiteX12" fmla="*/ 89854 w 120452"/>
                <a:gd name="connsiteY12" fmla="*/ 178528 h 178400"/>
                <a:gd name="connsiteX13" fmla="*/ 108580 w 120452"/>
                <a:gd name="connsiteY13" fmla="*/ 164610 h 178400"/>
                <a:gd name="connsiteX14" fmla="*/ 116171 w 120452"/>
                <a:gd name="connsiteY14" fmla="*/ 139558 h 178400"/>
                <a:gd name="connsiteX15" fmla="*/ 113135 w 120452"/>
                <a:gd name="connsiteY15" fmla="*/ 137028 h 178400"/>
                <a:gd name="connsiteX16" fmla="*/ 109592 w 120452"/>
                <a:gd name="connsiteY16" fmla="*/ 141583 h 178400"/>
                <a:gd name="connsiteX17" fmla="*/ 90360 w 120452"/>
                <a:gd name="connsiteY17" fmla="*/ 172961 h 178400"/>
                <a:gd name="connsiteX18" fmla="*/ 82768 w 120452"/>
                <a:gd name="connsiteY18" fmla="*/ 161321 h 178400"/>
                <a:gd name="connsiteX19" fmla="*/ 84287 w 120452"/>
                <a:gd name="connsiteY19" fmla="*/ 149174 h 178400"/>
                <a:gd name="connsiteX20" fmla="*/ 120726 w 120452"/>
                <a:gd name="connsiteY20" fmla="*/ 2911 h 178400"/>
                <a:gd name="connsiteX21" fmla="*/ 68091 w 120452"/>
                <a:gd name="connsiteY21" fmla="*/ 145631 h 178400"/>
                <a:gd name="connsiteX22" fmla="*/ 63030 w 120452"/>
                <a:gd name="connsiteY22" fmla="*/ 154994 h 178400"/>
                <a:gd name="connsiteX23" fmla="*/ 34436 w 120452"/>
                <a:gd name="connsiteY23" fmla="*/ 172961 h 178400"/>
                <a:gd name="connsiteX24" fmla="*/ 18240 w 120452"/>
                <a:gd name="connsiteY24" fmla="*/ 149174 h 178400"/>
                <a:gd name="connsiteX25" fmla="*/ 32158 w 120452"/>
                <a:gd name="connsiteY25" fmla="*/ 93756 h 178400"/>
                <a:gd name="connsiteX26" fmla="*/ 61512 w 120452"/>
                <a:gd name="connsiteY26" fmla="*/ 69463 h 178400"/>
                <a:gd name="connsiteX27" fmla="*/ 81503 w 120452"/>
                <a:gd name="connsiteY27" fmla="*/ 91732 h 178400"/>
                <a:gd name="connsiteX28" fmla="*/ 80744 w 120452"/>
                <a:gd name="connsiteY28" fmla="*/ 96033 h 178400"/>
                <a:gd name="connsiteX29" fmla="*/ 68091 w 120452"/>
                <a:gd name="connsiteY29" fmla="*/ 145631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726" y="2911"/>
                  </a:moveTo>
                  <a:cubicBezTo>
                    <a:pt x="120726" y="2658"/>
                    <a:pt x="120726" y="127"/>
                    <a:pt x="117436" y="127"/>
                  </a:cubicBezTo>
                  <a:cubicBezTo>
                    <a:pt x="113641" y="127"/>
                    <a:pt x="89601" y="2405"/>
                    <a:pt x="85299" y="2911"/>
                  </a:cubicBezTo>
                  <a:cubicBezTo>
                    <a:pt x="83275" y="3164"/>
                    <a:pt x="81756" y="4429"/>
                    <a:pt x="81756" y="7719"/>
                  </a:cubicBezTo>
                  <a:cubicBezTo>
                    <a:pt x="81756" y="10755"/>
                    <a:pt x="84034" y="10755"/>
                    <a:pt x="87829" y="10755"/>
                  </a:cubicBezTo>
                  <a:cubicBezTo>
                    <a:pt x="99976" y="10755"/>
                    <a:pt x="100482" y="12527"/>
                    <a:pt x="100482" y="15057"/>
                  </a:cubicBezTo>
                  <a:lnTo>
                    <a:pt x="99723" y="20118"/>
                  </a:lnTo>
                  <a:lnTo>
                    <a:pt x="84540" y="80091"/>
                  </a:lnTo>
                  <a:cubicBezTo>
                    <a:pt x="79985" y="70728"/>
                    <a:pt x="72646" y="63896"/>
                    <a:pt x="61259" y="63896"/>
                  </a:cubicBezTo>
                  <a:cubicBezTo>
                    <a:pt x="31652" y="63896"/>
                    <a:pt x="274" y="101094"/>
                    <a:pt x="274" y="138040"/>
                  </a:cubicBezTo>
                  <a:cubicBezTo>
                    <a:pt x="274" y="161827"/>
                    <a:pt x="14192" y="178528"/>
                    <a:pt x="33930" y="178528"/>
                  </a:cubicBezTo>
                  <a:cubicBezTo>
                    <a:pt x="38991" y="178528"/>
                    <a:pt x="51643" y="177516"/>
                    <a:pt x="66826" y="159549"/>
                  </a:cubicBezTo>
                  <a:cubicBezTo>
                    <a:pt x="68851" y="170177"/>
                    <a:pt x="77707" y="178528"/>
                    <a:pt x="89854" y="178528"/>
                  </a:cubicBezTo>
                  <a:cubicBezTo>
                    <a:pt x="98711" y="178528"/>
                    <a:pt x="104531" y="172708"/>
                    <a:pt x="108580" y="164610"/>
                  </a:cubicBezTo>
                  <a:cubicBezTo>
                    <a:pt x="112882" y="155500"/>
                    <a:pt x="116171" y="140064"/>
                    <a:pt x="116171" y="139558"/>
                  </a:cubicBezTo>
                  <a:cubicBezTo>
                    <a:pt x="116171" y="137028"/>
                    <a:pt x="113894" y="137028"/>
                    <a:pt x="113135" y="137028"/>
                  </a:cubicBezTo>
                  <a:cubicBezTo>
                    <a:pt x="110604" y="137028"/>
                    <a:pt x="110351" y="138040"/>
                    <a:pt x="109592" y="141583"/>
                  </a:cubicBezTo>
                  <a:cubicBezTo>
                    <a:pt x="105290" y="158031"/>
                    <a:pt x="100735" y="172961"/>
                    <a:pt x="90360" y="172961"/>
                  </a:cubicBezTo>
                  <a:cubicBezTo>
                    <a:pt x="83528" y="172961"/>
                    <a:pt x="82768" y="166382"/>
                    <a:pt x="82768" y="161321"/>
                  </a:cubicBezTo>
                  <a:cubicBezTo>
                    <a:pt x="82768" y="155247"/>
                    <a:pt x="83275" y="153476"/>
                    <a:pt x="84287" y="149174"/>
                  </a:cubicBezTo>
                  <a:lnTo>
                    <a:pt x="120726" y="2911"/>
                  </a:lnTo>
                  <a:close/>
                  <a:moveTo>
                    <a:pt x="68091" y="145631"/>
                  </a:moveTo>
                  <a:cubicBezTo>
                    <a:pt x="66826" y="150186"/>
                    <a:pt x="66826" y="150692"/>
                    <a:pt x="63030" y="154994"/>
                  </a:cubicBezTo>
                  <a:cubicBezTo>
                    <a:pt x="51896" y="168912"/>
                    <a:pt x="41521" y="172961"/>
                    <a:pt x="34436" y="172961"/>
                  </a:cubicBezTo>
                  <a:cubicBezTo>
                    <a:pt x="21783" y="172961"/>
                    <a:pt x="18240" y="159043"/>
                    <a:pt x="18240" y="149174"/>
                  </a:cubicBezTo>
                  <a:cubicBezTo>
                    <a:pt x="18240" y="136522"/>
                    <a:pt x="26338" y="105396"/>
                    <a:pt x="32158" y="93756"/>
                  </a:cubicBezTo>
                  <a:cubicBezTo>
                    <a:pt x="40003" y="78826"/>
                    <a:pt x="51390" y="69463"/>
                    <a:pt x="61512" y="69463"/>
                  </a:cubicBezTo>
                  <a:cubicBezTo>
                    <a:pt x="77960" y="69463"/>
                    <a:pt x="81503" y="90213"/>
                    <a:pt x="81503" y="91732"/>
                  </a:cubicBezTo>
                  <a:cubicBezTo>
                    <a:pt x="81503" y="93250"/>
                    <a:pt x="80997" y="94768"/>
                    <a:pt x="80744" y="96033"/>
                  </a:cubicBezTo>
                  <a:lnTo>
                    <a:pt x="68091" y="145631"/>
                  </a:lnTo>
                  <a:close/>
                </a:path>
              </a:pathLst>
            </a:custGeom>
            <a:solidFill>
              <a:srgbClr val="000000"/>
            </a:solidFill>
            <a:ln w="25385" cap="flat">
              <a:noFill/>
              <a:prstDash val="solid"/>
              <a:miter/>
            </a:ln>
          </p:spPr>
          <p:txBody>
            <a:bodyPr rtlCol="0" anchor="ctr"/>
            <a:lstStyle/>
            <a:p>
              <a:endParaRPr lang="en-CN"/>
            </a:p>
          </p:txBody>
        </p:sp>
        <p:sp>
          <p:nvSpPr>
            <p:cNvPr id="18582" name="Freeform 18581">
              <a:extLst>
                <a:ext uri="{FF2B5EF4-FFF2-40B4-BE49-F238E27FC236}">
                  <a16:creationId xmlns:a16="http://schemas.microsoft.com/office/drawing/2014/main" id="{EDA36F32-6000-520A-BF2E-138E3D891DEA}"/>
                </a:ext>
              </a:extLst>
            </p:cNvPr>
            <p:cNvSpPr/>
            <p:nvPr>
              <p:custDataLst>
                <p:tags r:id="rId126"/>
              </p:custDataLst>
            </p:nvPr>
          </p:nvSpPr>
          <p:spPr>
            <a:xfrm>
              <a:off x="9638098" y="5658764"/>
              <a:ext cx="83253" cy="111848"/>
            </a:xfrm>
            <a:custGeom>
              <a:avLst/>
              <a:gdLst>
                <a:gd name="connsiteX0" fmla="*/ 63795 w 83253"/>
                <a:gd name="connsiteY0" fmla="*/ 52003 h 111848"/>
                <a:gd name="connsiteX1" fmla="*/ 72399 w 83253"/>
                <a:gd name="connsiteY1" fmla="*/ 47701 h 111848"/>
                <a:gd name="connsiteX2" fmla="*/ 65060 w 83253"/>
                <a:gd name="connsiteY2" fmla="*/ 44158 h 111848"/>
                <a:gd name="connsiteX3" fmla="*/ 24066 w 83253"/>
                <a:gd name="connsiteY3" fmla="*/ 44158 h 111848"/>
                <a:gd name="connsiteX4" fmla="*/ 67338 w 83253"/>
                <a:gd name="connsiteY4" fmla="*/ 7972 h 111848"/>
                <a:gd name="connsiteX5" fmla="*/ 75182 w 83253"/>
                <a:gd name="connsiteY5" fmla="*/ 7972 h 111848"/>
                <a:gd name="connsiteX6" fmla="*/ 83533 w 83253"/>
                <a:gd name="connsiteY6" fmla="*/ 3670 h 111848"/>
                <a:gd name="connsiteX7" fmla="*/ 75941 w 83253"/>
                <a:gd name="connsiteY7" fmla="*/ 127 h 111848"/>
                <a:gd name="connsiteX8" fmla="*/ 67084 w 83253"/>
                <a:gd name="connsiteY8" fmla="*/ 127 h 111848"/>
                <a:gd name="connsiteX9" fmla="*/ 279 w 83253"/>
                <a:gd name="connsiteY9" fmla="*/ 64149 h 111848"/>
                <a:gd name="connsiteX10" fmla="*/ 46081 w 83253"/>
                <a:gd name="connsiteY10" fmla="*/ 111976 h 111848"/>
                <a:gd name="connsiteX11" fmla="*/ 78978 w 83253"/>
                <a:gd name="connsiteY11" fmla="*/ 99070 h 111848"/>
                <a:gd name="connsiteX12" fmla="*/ 76447 w 83253"/>
                <a:gd name="connsiteY12" fmla="*/ 95527 h 111848"/>
                <a:gd name="connsiteX13" fmla="*/ 73158 w 83253"/>
                <a:gd name="connsiteY13" fmla="*/ 97046 h 111848"/>
                <a:gd name="connsiteX14" fmla="*/ 46587 w 83253"/>
                <a:gd name="connsiteY14" fmla="*/ 106409 h 111848"/>
                <a:gd name="connsiteX15" fmla="*/ 19258 w 83253"/>
                <a:gd name="connsiteY15" fmla="*/ 73512 h 111848"/>
                <a:gd name="connsiteX16" fmla="*/ 22041 w 83253"/>
                <a:gd name="connsiteY16" fmla="*/ 52003 h 111848"/>
                <a:gd name="connsiteX17" fmla="*/ 63795 w 83253"/>
                <a:gd name="connsiteY17" fmla="*/ 52003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11848">
                  <a:moveTo>
                    <a:pt x="63795" y="52003"/>
                  </a:moveTo>
                  <a:cubicBezTo>
                    <a:pt x="67844" y="52003"/>
                    <a:pt x="72399" y="52003"/>
                    <a:pt x="72399" y="47701"/>
                  </a:cubicBezTo>
                  <a:cubicBezTo>
                    <a:pt x="72399" y="44158"/>
                    <a:pt x="69362" y="44158"/>
                    <a:pt x="65060" y="44158"/>
                  </a:cubicBezTo>
                  <a:lnTo>
                    <a:pt x="24066" y="44158"/>
                  </a:lnTo>
                  <a:cubicBezTo>
                    <a:pt x="30139" y="22649"/>
                    <a:pt x="44310" y="7972"/>
                    <a:pt x="67338" y="7972"/>
                  </a:cubicBezTo>
                  <a:lnTo>
                    <a:pt x="75182" y="7972"/>
                  </a:lnTo>
                  <a:cubicBezTo>
                    <a:pt x="79484" y="7972"/>
                    <a:pt x="83533" y="7972"/>
                    <a:pt x="83533" y="3670"/>
                  </a:cubicBezTo>
                  <a:cubicBezTo>
                    <a:pt x="83533" y="127"/>
                    <a:pt x="80243" y="127"/>
                    <a:pt x="75941" y="127"/>
                  </a:cubicBezTo>
                  <a:lnTo>
                    <a:pt x="67084" y="127"/>
                  </a:lnTo>
                  <a:cubicBezTo>
                    <a:pt x="34188" y="127"/>
                    <a:pt x="279" y="25432"/>
                    <a:pt x="279" y="64149"/>
                  </a:cubicBezTo>
                  <a:cubicBezTo>
                    <a:pt x="279" y="91985"/>
                    <a:pt x="19258" y="111976"/>
                    <a:pt x="46081" y="111976"/>
                  </a:cubicBezTo>
                  <a:cubicBezTo>
                    <a:pt x="62530" y="111976"/>
                    <a:pt x="78978" y="101854"/>
                    <a:pt x="78978" y="99070"/>
                  </a:cubicBezTo>
                  <a:cubicBezTo>
                    <a:pt x="78978" y="98311"/>
                    <a:pt x="78725" y="95527"/>
                    <a:pt x="76447" y="95527"/>
                  </a:cubicBezTo>
                  <a:cubicBezTo>
                    <a:pt x="75941" y="95527"/>
                    <a:pt x="75435" y="95527"/>
                    <a:pt x="73158" y="97046"/>
                  </a:cubicBezTo>
                  <a:cubicBezTo>
                    <a:pt x="65313" y="102107"/>
                    <a:pt x="55950" y="106409"/>
                    <a:pt x="46587" y="106409"/>
                  </a:cubicBezTo>
                  <a:cubicBezTo>
                    <a:pt x="31910" y="106409"/>
                    <a:pt x="19258" y="95780"/>
                    <a:pt x="19258" y="73512"/>
                  </a:cubicBezTo>
                  <a:cubicBezTo>
                    <a:pt x="19258" y="64655"/>
                    <a:pt x="21282" y="55039"/>
                    <a:pt x="22041" y="52003"/>
                  </a:cubicBezTo>
                  <a:lnTo>
                    <a:pt x="63795" y="52003"/>
                  </a:lnTo>
                  <a:close/>
                </a:path>
              </a:pathLst>
            </a:custGeom>
            <a:solidFill>
              <a:srgbClr val="000000"/>
            </a:solidFill>
            <a:ln w="25385" cap="flat">
              <a:noFill/>
              <a:prstDash val="solid"/>
              <a:miter/>
            </a:ln>
          </p:spPr>
          <p:txBody>
            <a:bodyPr rtlCol="0" anchor="ctr"/>
            <a:lstStyle/>
            <a:p>
              <a:endParaRPr lang="en-CN"/>
            </a:p>
          </p:txBody>
        </p:sp>
        <p:sp>
          <p:nvSpPr>
            <p:cNvPr id="18583" name="Freeform 18582">
              <a:extLst>
                <a:ext uri="{FF2B5EF4-FFF2-40B4-BE49-F238E27FC236}">
                  <a16:creationId xmlns:a16="http://schemas.microsoft.com/office/drawing/2014/main" id="{EAC740B5-7BCB-9882-DC21-CD3447074D39}"/>
                </a:ext>
              </a:extLst>
            </p:cNvPr>
            <p:cNvSpPr/>
            <p:nvPr>
              <p:custDataLst>
                <p:tags r:id="rId127"/>
              </p:custDataLst>
            </p:nvPr>
          </p:nvSpPr>
          <p:spPr>
            <a:xfrm>
              <a:off x="9934536" y="5222007"/>
              <a:ext cx="10881" cy="162458"/>
            </a:xfrm>
            <a:custGeom>
              <a:avLst/>
              <a:gdLst>
                <a:gd name="connsiteX0" fmla="*/ 290 w 10881"/>
                <a:gd name="connsiteY0" fmla="*/ 153202 h 162458"/>
                <a:gd name="connsiteX1" fmla="*/ 5604 w 10881"/>
                <a:gd name="connsiteY1" fmla="*/ 162565 h 162458"/>
                <a:gd name="connsiteX2" fmla="*/ 11171 w 10881"/>
                <a:gd name="connsiteY2" fmla="*/ 153202 h 162458"/>
                <a:gd name="connsiteX3" fmla="*/ 11171 w 10881"/>
                <a:gd name="connsiteY3" fmla="*/ 9469 h 162458"/>
                <a:gd name="connsiteX4" fmla="*/ 5857 w 10881"/>
                <a:gd name="connsiteY4" fmla="*/ 106 h 162458"/>
                <a:gd name="connsiteX5" fmla="*/ 290 w 10881"/>
                <a:gd name="connsiteY5" fmla="*/ 9469 h 162458"/>
                <a:gd name="connsiteX6" fmla="*/ 290 w 10881"/>
                <a:gd name="connsiteY6" fmla="*/ 153202 h 16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62458">
                  <a:moveTo>
                    <a:pt x="290" y="153202"/>
                  </a:moveTo>
                  <a:cubicBezTo>
                    <a:pt x="290" y="157250"/>
                    <a:pt x="290" y="162565"/>
                    <a:pt x="5604" y="162565"/>
                  </a:cubicBezTo>
                  <a:cubicBezTo>
                    <a:pt x="11171" y="162565"/>
                    <a:pt x="11171" y="157504"/>
                    <a:pt x="11171" y="153202"/>
                  </a:cubicBezTo>
                  <a:lnTo>
                    <a:pt x="11171" y="9469"/>
                  </a:lnTo>
                  <a:cubicBezTo>
                    <a:pt x="11171" y="5420"/>
                    <a:pt x="11171" y="106"/>
                    <a:pt x="5857" y="106"/>
                  </a:cubicBezTo>
                  <a:cubicBezTo>
                    <a:pt x="290" y="106"/>
                    <a:pt x="290" y="5167"/>
                    <a:pt x="290" y="9469"/>
                  </a:cubicBezTo>
                  <a:lnTo>
                    <a:pt x="290" y="153202"/>
                  </a:lnTo>
                  <a:close/>
                </a:path>
              </a:pathLst>
            </a:custGeom>
            <a:solidFill>
              <a:srgbClr val="000000"/>
            </a:solidFill>
            <a:ln w="25385" cap="flat">
              <a:noFill/>
              <a:prstDash val="solid"/>
              <a:miter/>
            </a:ln>
          </p:spPr>
          <p:txBody>
            <a:bodyPr rtlCol="0" anchor="ctr"/>
            <a:lstStyle/>
            <a:p>
              <a:endParaRPr lang="en-CN"/>
            </a:p>
          </p:txBody>
        </p:sp>
        <p:sp>
          <p:nvSpPr>
            <p:cNvPr id="18584" name="Freeform 18583">
              <a:extLst>
                <a:ext uri="{FF2B5EF4-FFF2-40B4-BE49-F238E27FC236}">
                  <a16:creationId xmlns:a16="http://schemas.microsoft.com/office/drawing/2014/main" id="{B758CC07-9550-9859-7BB7-B2E64D49CD6A}"/>
                </a:ext>
              </a:extLst>
            </p:cNvPr>
            <p:cNvSpPr/>
            <p:nvPr>
              <p:custDataLst>
                <p:tags r:id="rId128"/>
              </p:custDataLst>
            </p:nvPr>
          </p:nvSpPr>
          <p:spPr>
            <a:xfrm>
              <a:off x="9934536" y="5373839"/>
              <a:ext cx="10881" cy="162458"/>
            </a:xfrm>
            <a:custGeom>
              <a:avLst/>
              <a:gdLst>
                <a:gd name="connsiteX0" fmla="*/ 290 w 10881"/>
                <a:gd name="connsiteY0" fmla="*/ 153208 h 162458"/>
                <a:gd name="connsiteX1" fmla="*/ 5604 w 10881"/>
                <a:gd name="connsiteY1" fmla="*/ 162571 h 162458"/>
                <a:gd name="connsiteX2" fmla="*/ 11171 w 10881"/>
                <a:gd name="connsiteY2" fmla="*/ 153208 h 162458"/>
                <a:gd name="connsiteX3" fmla="*/ 11171 w 10881"/>
                <a:gd name="connsiteY3" fmla="*/ 9475 h 162458"/>
                <a:gd name="connsiteX4" fmla="*/ 5857 w 10881"/>
                <a:gd name="connsiteY4" fmla="*/ 112 h 162458"/>
                <a:gd name="connsiteX5" fmla="*/ 290 w 10881"/>
                <a:gd name="connsiteY5" fmla="*/ 9475 h 162458"/>
                <a:gd name="connsiteX6" fmla="*/ 290 w 10881"/>
                <a:gd name="connsiteY6" fmla="*/ 153208 h 16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62458">
                  <a:moveTo>
                    <a:pt x="290" y="153208"/>
                  </a:moveTo>
                  <a:cubicBezTo>
                    <a:pt x="290" y="157256"/>
                    <a:pt x="290" y="162571"/>
                    <a:pt x="5604" y="162571"/>
                  </a:cubicBezTo>
                  <a:cubicBezTo>
                    <a:pt x="11171" y="162571"/>
                    <a:pt x="11171" y="157510"/>
                    <a:pt x="11171" y="153208"/>
                  </a:cubicBezTo>
                  <a:lnTo>
                    <a:pt x="11171" y="9475"/>
                  </a:lnTo>
                  <a:cubicBezTo>
                    <a:pt x="11171" y="5426"/>
                    <a:pt x="11171" y="112"/>
                    <a:pt x="5857" y="112"/>
                  </a:cubicBezTo>
                  <a:cubicBezTo>
                    <a:pt x="290" y="112"/>
                    <a:pt x="290" y="5173"/>
                    <a:pt x="290" y="9475"/>
                  </a:cubicBezTo>
                  <a:lnTo>
                    <a:pt x="290" y="153208"/>
                  </a:lnTo>
                  <a:close/>
                </a:path>
              </a:pathLst>
            </a:custGeom>
            <a:solidFill>
              <a:srgbClr val="000000"/>
            </a:solidFill>
            <a:ln w="25385" cap="flat">
              <a:noFill/>
              <a:prstDash val="solid"/>
              <a:miter/>
            </a:ln>
          </p:spPr>
          <p:txBody>
            <a:bodyPr rtlCol="0" anchor="ctr"/>
            <a:lstStyle/>
            <a:p>
              <a:endParaRPr lang="en-CN"/>
            </a:p>
          </p:txBody>
        </p:sp>
        <p:sp>
          <p:nvSpPr>
            <p:cNvPr id="18585" name="Freeform 18584">
              <a:extLst>
                <a:ext uri="{FF2B5EF4-FFF2-40B4-BE49-F238E27FC236}">
                  <a16:creationId xmlns:a16="http://schemas.microsoft.com/office/drawing/2014/main" id="{FBC36D3A-11C3-D03D-C317-6588A5EE27FC}"/>
                </a:ext>
              </a:extLst>
            </p:cNvPr>
            <p:cNvSpPr/>
            <p:nvPr>
              <p:custDataLst>
                <p:tags r:id="rId129"/>
              </p:custDataLst>
            </p:nvPr>
          </p:nvSpPr>
          <p:spPr>
            <a:xfrm>
              <a:off x="9934536" y="5525672"/>
              <a:ext cx="10881" cy="162458"/>
            </a:xfrm>
            <a:custGeom>
              <a:avLst/>
              <a:gdLst>
                <a:gd name="connsiteX0" fmla="*/ 290 w 10881"/>
                <a:gd name="connsiteY0" fmla="*/ 153214 h 162458"/>
                <a:gd name="connsiteX1" fmla="*/ 5604 w 10881"/>
                <a:gd name="connsiteY1" fmla="*/ 162577 h 162458"/>
                <a:gd name="connsiteX2" fmla="*/ 11171 w 10881"/>
                <a:gd name="connsiteY2" fmla="*/ 153214 h 162458"/>
                <a:gd name="connsiteX3" fmla="*/ 11171 w 10881"/>
                <a:gd name="connsiteY3" fmla="*/ 9481 h 162458"/>
                <a:gd name="connsiteX4" fmla="*/ 5857 w 10881"/>
                <a:gd name="connsiteY4" fmla="*/ 118 h 162458"/>
                <a:gd name="connsiteX5" fmla="*/ 290 w 10881"/>
                <a:gd name="connsiteY5" fmla="*/ 9481 h 162458"/>
                <a:gd name="connsiteX6" fmla="*/ 290 w 10881"/>
                <a:gd name="connsiteY6" fmla="*/ 153214 h 16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62458">
                  <a:moveTo>
                    <a:pt x="290" y="153214"/>
                  </a:moveTo>
                  <a:cubicBezTo>
                    <a:pt x="290" y="157262"/>
                    <a:pt x="290" y="162577"/>
                    <a:pt x="5604" y="162577"/>
                  </a:cubicBezTo>
                  <a:cubicBezTo>
                    <a:pt x="11171" y="162577"/>
                    <a:pt x="11171" y="157516"/>
                    <a:pt x="11171" y="153214"/>
                  </a:cubicBezTo>
                  <a:lnTo>
                    <a:pt x="11171" y="9481"/>
                  </a:lnTo>
                  <a:cubicBezTo>
                    <a:pt x="11171" y="5432"/>
                    <a:pt x="11171" y="118"/>
                    <a:pt x="5857" y="118"/>
                  </a:cubicBezTo>
                  <a:cubicBezTo>
                    <a:pt x="290" y="118"/>
                    <a:pt x="290" y="5179"/>
                    <a:pt x="290" y="9481"/>
                  </a:cubicBezTo>
                  <a:lnTo>
                    <a:pt x="290" y="153214"/>
                  </a:lnTo>
                  <a:close/>
                </a:path>
              </a:pathLst>
            </a:custGeom>
            <a:solidFill>
              <a:srgbClr val="000000"/>
            </a:solidFill>
            <a:ln w="25385" cap="flat">
              <a:noFill/>
              <a:prstDash val="solid"/>
              <a:miter/>
            </a:ln>
          </p:spPr>
          <p:txBody>
            <a:bodyPr rtlCol="0" anchor="ctr"/>
            <a:lstStyle/>
            <a:p>
              <a:endParaRPr lang="en-CN"/>
            </a:p>
          </p:txBody>
        </p:sp>
        <p:sp>
          <p:nvSpPr>
            <p:cNvPr id="18586" name="Freeform 18585">
              <a:extLst>
                <a:ext uri="{FF2B5EF4-FFF2-40B4-BE49-F238E27FC236}">
                  <a16:creationId xmlns:a16="http://schemas.microsoft.com/office/drawing/2014/main" id="{FA2D5C0C-C0A7-3AE1-57C2-35E003810248}"/>
                </a:ext>
              </a:extLst>
            </p:cNvPr>
            <p:cNvSpPr/>
            <p:nvPr>
              <p:custDataLst>
                <p:tags r:id="rId130"/>
              </p:custDataLst>
            </p:nvPr>
          </p:nvSpPr>
          <p:spPr>
            <a:xfrm>
              <a:off x="9934536" y="5677504"/>
              <a:ext cx="10881" cy="162458"/>
            </a:xfrm>
            <a:custGeom>
              <a:avLst/>
              <a:gdLst>
                <a:gd name="connsiteX0" fmla="*/ 290 w 10881"/>
                <a:gd name="connsiteY0" fmla="*/ 153220 h 162458"/>
                <a:gd name="connsiteX1" fmla="*/ 5604 w 10881"/>
                <a:gd name="connsiteY1" fmla="*/ 162583 h 162458"/>
                <a:gd name="connsiteX2" fmla="*/ 11171 w 10881"/>
                <a:gd name="connsiteY2" fmla="*/ 153220 h 162458"/>
                <a:gd name="connsiteX3" fmla="*/ 11171 w 10881"/>
                <a:gd name="connsiteY3" fmla="*/ 9487 h 162458"/>
                <a:gd name="connsiteX4" fmla="*/ 5857 w 10881"/>
                <a:gd name="connsiteY4" fmla="*/ 124 h 162458"/>
                <a:gd name="connsiteX5" fmla="*/ 290 w 10881"/>
                <a:gd name="connsiteY5" fmla="*/ 9487 h 162458"/>
                <a:gd name="connsiteX6" fmla="*/ 290 w 10881"/>
                <a:gd name="connsiteY6" fmla="*/ 153220 h 16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62458">
                  <a:moveTo>
                    <a:pt x="290" y="153220"/>
                  </a:moveTo>
                  <a:cubicBezTo>
                    <a:pt x="290" y="157268"/>
                    <a:pt x="290" y="162583"/>
                    <a:pt x="5604" y="162583"/>
                  </a:cubicBezTo>
                  <a:cubicBezTo>
                    <a:pt x="11171" y="162583"/>
                    <a:pt x="11171" y="157521"/>
                    <a:pt x="11171" y="153220"/>
                  </a:cubicBezTo>
                  <a:lnTo>
                    <a:pt x="11171" y="9487"/>
                  </a:lnTo>
                  <a:cubicBezTo>
                    <a:pt x="11171" y="5438"/>
                    <a:pt x="11171" y="124"/>
                    <a:pt x="5857" y="124"/>
                  </a:cubicBezTo>
                  <a:cubicBezTo>
                    <a:pt x="290" y="124"/>
                    <a:pt x="290" y="5185"/>
                    <a:pt x="290" y="9487"/>
                  </a:cubicBezTo>
                  <a:lnTo>
                    <a:pt x="290" y="153220"/>
                  </a:lnTo>
                  <a:close/>
                </a:path>
              </a:pathLst>
            </a:custGeom>
            <a:solidFill>
              <a:srgbClr val="000000"/>
            </a:solidFill>
            <a:ln w="25385" cap="flat">
              <a:noFill/>
              <a:prstDash val="solid"/>
              <a:miter/>
            </a:ln>
          </p:spPr>
          <p:txBody>
            <a:bodyPr rtlCol="0" anchor="ctr"/>
            <a:lstStyle/>
            <a:p>
              <a:endParaRPr lang="en-CN"/>
            </a:p>
          </p:txBody>
        </p:sp>
        <p:sp>
          <p:nvSpPr>
            <p:cNvPr id="18587" name="Freeform 18586">
              <a:extLst>
                <a:ext uri="{FF2B5EF4-FFF2-40B4-BE49-F238E27FC236}">
                  <a16:creationId xmlns:a16="http://schemas.microsoft.com/office/drawing/2014/main" id="{5B10A4D2-C93E-D927-AA6B-5CDE7AABC4CB}"/>
                </a:ext>
              </a:extLst>
            </p:cNvPr>
            <p:cNvSpPr/>
            <p:nvPr>
              <p:custDataLst>
                <p:tags r:id="rId131"/>
              </p:custDataLst>
            </p:nvPr>
          </p:nvSpPr>
          <p:spPr>
            <a:xfrm>
              <a:off x="9994239" y="5770957"/>
              <a:ext cx="63414" cy="78116"/>
            </a:xfrm>
            <a:custGeom>
              <a:avLst/>
              <a:gdLst>
                <a:gd name="connsiteX0" fmla="*/ 50068 w 63414"/>
                <a:gd name="connsiteY0" fmla="*/ 36797 h 78116"/>
                <a:gd name="connsiteX1" fmla="*/ 56091 w 63414"/>
                <a:gd name="connsiteY1" fmla="*/ 33432 h 78116"/>
                <a:gd name="connsiteX2" fmla="*/ 50068 w 63414"/>
                <a:gd name="connsiteY2" fmla="*/ 30420 h 78116"/>
                <a:gd name="connsiteX3" fmla="*/ 18361 w 63414"/>
                <a:gd name="connsiteY3" fmla="*/ 30420 h 78116"/>
                <a:gd name="connsiteX4" fmla="*/ 50777 w 63414"/>
                <a:gd name="connsiteY4" fmla="*/ 6507 h 78116"/>
                <a:gd name="connsiteX5" fmla="*/ 57508 w 63414"/>
                <a:gd name="connsiteY5" fmla="*/ 6507 h 78116"/>
                <a:gd name="connsiteX6" fmla="*/ 63708 w 63414"/>
                <a:gd name="connsiteY6" fmla="*/ 3142 h 78116"/>
                <a:gd name="connsiteX7" fmla="*/ 57862 w 63414"/>
                <a:gd name="connsiteY7" fmla="*/ 130 h 78116"/>
                <a:gd name="connsiteX8" fmla="*/ 50245 w 63414"/>
                <a:gd name="connsiteY8" fmla="*/ 130 h 78116"/>
                <a:gd name="connsiteX9" fmla="*/ 293 w 63414"/>
                <a:gd name="connsiteY9" fmla="*/ 43528 h 78116"/>
                <a:gd name="connsiteX10" fmla="*/ 36606 w 63414"/>
                <a:gd name="connsiteY10" fmla="*/ 78247 h 78116"/>
                <a:gd name="connsiteX11" fmla="*/ 58748 w 63414"/>
                <a:gd name="connsiteY11" fmla="*/ 72047 h 78116"/>
                <a:gd name="connsiteX12" fmla="*/ 62645 w 63414"/>
                <a:gd name="connsiteY12" fmla="*/ 68505 h 78116"/>
                <a:gd name="connsiteX13" fmla="*/ 59988 w 63414"/>
                <a:gd name="connsiteY13" fmla="*/ 64962 h 78116"/>
                <a:gd name="connsiteX14" fmla="*/ 57862 w 63414"/>
                <a:gd name="connsiteY14" fmla="*/ 65848 h 78116"/>
                <a:gd name="connsiteX15" fmla="*/ 36960 w 63414"/>
                <a:gd name="connsiteY15" fmla="*/ 73287 h 78116"/>
                <a:gd name="connsiteX16" fmla="*/ 15172 w 63414"/>
                <a:gd name="connsiteY16" fmla="*/ 49551 h 78116"/>
                <a:gd name="connsiteX17" fmla="*/ 16767 w 63414"/>
                <a:gd name="connsiteY17" fmla="*/ 36797 h 78116"/>
                <a:gd name="connsiteX18" fmla="*/ 50068 w 63414"/>
                <a:gd name="connsiteY18" fmla="*/ 36797 h 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414" h="78116">
                  <a:moveTo>
                    <a:pt x="50068" y="36797"/>
                  </a:moveTo>
                  <a:cubicBezTo>
                    <a:pt x="52725" y="36797"/>
                    <a:pt x="56091" y="36797"/>
                    <a:pt x="56091" y="33432"/>
                  </a:cubicBezTo>
                  <a:cubicBezTo>
                    <a:pt x="56091" y="30420"/>
                    <a:pt x="53434" y="30420"/>
                    <a:pt x="50068" y="30420"/>
                  </a:cubicBezTo>
                  <a:lnTo>
                    <a:pt x="18361" y="30420"/>
                  </a:lnTo>
                  <a:cubicBezTo>
                    <a:pt x="23675" y="14301"/>
                    <a:pt x="35189" y="6507"/>
                    <a:pt x="50777" y="6507"/>
                  </a:cubicBezTo>
                  <a:lnTo>
                    <a:pt x="57508" y="6507"/>
                  </a:lnTo>
                  <a:cubicBezTo>
                    <a:pt x="60342" y="6507"/>
                    <a:pt x="63708" y="6507"/>
                    <a:pt x="63708" y="3142"/>
                  </a:cubicBezTo>
                  <a:cubicBezTo>
                    <a:pt x="63708" y="130"/>
                    <a:pt x="61228" y="130"/>
                    <a:pt x="57862" y="130"/>
                  </a:cubicBezTo>
                  <a:lnTo>
                    <a:pt x="50245" y="130"/>
                  </a:lnTo>
                  <a:cubicBezTo>
                    <a:pt x="26686" y="130"/>
                    <a:pt x="293" y="16604"/>
                    <a:pt x="293" y="43528"/>
                  </a:cubicBezTo>
                  <a:cubicBezTo>
                    <a:pt x="293" y="64253"/>
                    <a:pt x="16058" y="78247"/>
                    <a:pt x="36606" y="78247"/>
                  </a:cubicBezTo>
                  <a:cubicBezTo>
                    <a:pt x="41920" y="78247"/>
                    <a:pt x="49360" y="77361"/>
                    <a:pt x="58748" y="72047"/>
                  </a:cubicBezTo>
                  <a:cubicBezTo>
                    <a:pt x="62290" y="70099"/>
                    <a:pt x="62645" y="69567"/>
                    <a:pt x="62645" y="68505"/>
                  </a:cubicBezTo>
                  <a:cubicBezTo>
                    <a:pt x="62645" y="67973"/>
                    <a:pt x="62645" y="64962"/>
                    <a:pt x="59988" y="64962"/>
                  </a:cubicBezTo>
                  <a:cubicBezTo>
                    <a:pt x="59279" y="64962"/>
                    <a:pt x="58925" y="65139"/>
                    <a:pt x="57862" y="65848"/>
                  </a:cubicBezTo>
                  <a:cubicBezTo>
                    <a:pt x="51662" y="69922"/>
                    <a:pt x="44223" y="73287"/>
                    <a:pt x="36960" y="73287"/>
                  </a:cubicBezTo>
                  <a:cubicBezTo>
                    <a:pt x="29875" y="73287"/>
                    <a:pt x="15172" y="69745"/>
                    <a:pt x="15172" y="49551"/>
                  </a:cubicBezTo>
                  <a:cubicBezTo>
                    <a:pt x="15172" y="47071"/>
                    <a:pt x="15172" y="43528"/>
                    <a:pt x="16767" y="36797"/>
                  </a:cubicBezTo>
                  <a:lnTo>
                    <a:pt x="50068" y="36797"/>
                  </a:lnTo>
                  <a:close/>
                </a:path>
              </a:pathLst>
            </a:custGeom>
            <a:solidFill>
              <a:srgbClr val="000000"/>
            </a:solidFill>
            <a:ln w="25385" cap="flat">
              <a:noFill/>
              <a:prstDash val="solid"/>
              <a:miter/>
            </a:ln>
          </p:spPr>
          <p:txBody>
            <a:bodyPr rtlCol="0" anchor="ctr"/>
            <a:lstStyle/>
            <a:p>
              <a:endParaRPr lang="en-CN"/>
            </a:p>
          </p:txBody>
        </p:sp>
        <p:sp>
          <p:nvSpPr>
            <p:cNvPr id="18588" name="Freeform 18587">
              <a:extLst>
                <a:ext uri="{FF2B5EF4-FFF2-40B4-BE49-F238E27FC236}">
                  <a16:creationId xmlns:a16="http://schemas.microsoft.com/office/drawing/2014/main" id="{1966CE9D-4424-71C4-98A8-6E64335350D5}"/>
                </a:ext>
              </a:extLst>
            </p:cNvPr>
            <p:cNvSpPr/>
            <p:nvPr>
              <p:custDataLst>
                <p:tags r:id="rId132"/>
              </p:custDataLst>
            </p:nvPr>
          </p:nvSpPr>
          <p:spPr>
            <a:xfrm>
              <a:off x="10078936" y="5779105"/>
              <a:ext cx="130371" cy="47649"/>
            </a:xfrm>
            <a:custGeom>
              <a:avLst/>
              <a:gdLst>
                <a:gd name="connsiteX0" fmla="*/ 123937 w 130371"/>
                <a:gd name="connsiteY0" fmla="*/ 8810 h 47649"/>
                <a:gd name="connsiteX1" fmla="*/ 130668 w 130371"/>
                <a:gd name="connsiteY1" fmla="*/ 4381 h 47649"/>
                <a:gd name="connsiteX2" fmla="*/ 124114 w 130371"/>
                <a:gd name="connsiteY2" fmla="*/ 130 h 47649"/>
                <a:gd name="connsiteX3" fmla="*/ 6850 w 130371"/>
                <a:gd name="connsiteY3" fmla="*/ 130 h 47649"/>
                <a:gd name="connsiteX4" fmla="*/ 296 w 130371"/>
                <a:gd name="connsiteY4" fmla="*/ 4381 h 47649"/>
                <a:gd name="connsiteX5" fmla="*/ 7027 w 130371"/>
                <a:gd name="connsiteY5" fmla="*/ 8810 h 47649"/>
                <a:gd name="connsiteX6" fmla="*/ 123937 w 130371"/>
                <a:gd name="connsiteY6" fmla="*/ 8810 h 47649"/>
                <a:gd name="connsiteX7" fmla="*/ 124114 w 130371"/>
                <a:gd name="connsiteY7" fmla="*/ 47780 h 47649"/>
                <a:gd name="connsiteX8" fmla="*/ 130668 w 130371"/>
                <a:gd name="connsiteY8" fmla="*/ 43528 h 47649"/>
                <a:gd name="connsiteX9" fmla="*/ 123937 w 130371"/>
                <a:gd name="connsiteY9" fmla="*/ 39100 h 47649"/>
                <a:gd name="connsiteX10" fmla="*/ 7027 w 130371"/>
                <a:gd name="connsiteY10" fmla="*/ 39100 h 47649"/>
                <a:gd name="connsiteX11" fmla="*/ 296 w 130371"/>
                <a:gd name="connsiteY11" fmla="*/ 43528 h 47649"/>
                <a:gd name="connsiteX12" fmla="*/ 6850 w 130371"/>
                <a:gd name="connsiteY12" fmla="*/ 47780 h 47649"/>
                <a:gd name="connsiteX13" fmla="*/ 124114 w 130371"/>
                <a:gd name="connsiteY13" fmla="*/ 47780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937" y="8810"/>
                  </a:moveTo>
                  <a:cubicBezTo>
                    <a:pt x="126594" y="8810"/>
                    <a:pt x="130668" y="8810"/>
                    <a:pt x="130668" y="4381"/>
                  </a:cubicBezTo>
                  <a:cubicBezTo>
                    <a:pt x="130668" y="130"/>
                    <a:pt x="126417" y="130"/>
                    <a:pt x="124114" y="130"/>
                  </a:cubicBezTo>
                  <a:lnTo>
                    <a:pt x="6850" y="130"/>
                  </a:lnTo>
                  <a:cubicBezTo>
                    <a:pt x="4548" y="130"/>
                    <a:pt x="296" y="130"/>
                    <a:pt x="296" y="4381"/>
                  </a:cubicBezTo>
                  <a:cubicBezTo>
                    <a:pt x="296" y="8810"/>
                    <a:pt x="4370" y="8810"/>
                    <a:pt x="7027" y="8810"/>
                  </a:cubicBezTo>
                  <a:lnTo>
                    <a:pt x="123937" y="8810"/>
                  </a:lnTo>
                  <a:close/>
                  <a:moveTo>
                    <a:pt x="124114" y="47780"/>
                  </a:moveTo>
                  <a:cubicBezTo>
                    <a:pt x="126417" y="47780"/>
                    <a:pt x="130668" y="47780"/>
                    <a:pt x="130668" y="43528"/>
                  </a:cubicBezTo>
                  <a:cubicBezTo>
                    <a:pt x="130668" y="39100"/>
                    <a:pt x="126594" y="39100"/>
                    <a:pt x="123937" y="39100"/>
                  </a:cubicBezTo>
                  <a:lnTo>
                    <a:pt x="7027" y="39100"/>
                  </a:lnTo>
                  <a:cubicBezTo>
                    <a:pt x="4370" y="39100"/>
                    <a:pt x="296" y="39100"/>
                    <a:pt x="296" y="43528"/>
                  </a:cubicBezTo>
                  <a:cubicBezTo>
                    <a:pt x="296" y="47780"/>
                    <a:pt x="4548" y="47780"/>
                    <a:pt x="6850" y="47780"/>
                  </a:cubicBezTo>
                  <a:lnTo>
                    <a:pt x="124114" y="47780"/>
                  </a:lnTo>
                  <a:close/>
                </a:path>
              </a:pathLst>
            </a:custGeom>
            <a:solidFill>
              <a:srgbClr val="000000"/>
            </a:solidFill>
            <a:ln w="25385" cap="flat">
              <a:noFill/>
              <a:prstDash val="solid"/>
              <a:miter/>
            </a:ln>
          </p:spPr>
          <p:txBody>
            <a:bodyPr rtlCol="0" anchor="ctr"/>
            <a:lstStyle/>
            <a:p>
              <a:endParaRPr lang="en-CN"/>
            </a:p>
          </p:txBody>
        </p:sp>
        <p:sp>
          <p:nvSpPr>
            <p:cNvPr id="18589" name="Freeform 18588">
              <a:extLst>
                <a:ext uri="{FF2B5EF4-FFF2-40B4-BE49-F238E27FC236}">
                  <a16:creationId xmlns:a16="http://schemas.microsoft.com/office/drawing/2014/main" id="{AE4E0459-1596-6221-3DAD-DC72B615E5FC}"/>
                </a:ext>
              </a:extLst>
            </p:cNvPr>
            <p:cNvSpPr/>
            <p:nvPr>
              <p:custDataLst>
                <p:tags r:id="rId133"/>
              </p:custDataLst>
            </p:nvPr>
          </p:nvSpPr>
          <p:spPr>
            <a:xfrm>
              <a:off x="10231093" y="5729684"/>
              <a:ext cx="82190" cy="121160"/>
            </a:xfrm>
            <a:custGeom>
              <a:avLst/>
              <a:gdLst>
                <a:gd name="connsiteX0" fmla="*/ 82493 w 82190"/>
                <a:gd name="connsiteY0" fmla="*/ 61242 h 121160"/>
                <a:gd name="connsiteX1" fmla="*/ 72042 w 82190"/>
                <a:gd name="connsiteY1" fmla="*/ 15364 h 121160"/>
                <a:gd name="connsiteX2" fmla="*/ 41398 w 82190"/>
                <a:gd name="connsiteY2" fmla="*/ 130 h 121160"/>
                <a:gd name="connsiteX3" fmla="*/ 302 w 82190"/>
                <a:gd name="connsiteY3" fmla="*/ 61242 h 121160"/>
                <a:gd name="connsiteX4" fmla="*/ 41398 w 82190"/>
                <a:gd name="connsiteY4" fmla="*/ 121291 h 121160"/>
                <a:gd name="connsiteX5" fmla="*/ 82493 w 82190"/>
                <a:gd name="connsiteY5" fmla="*/ 61242 h 121160"/>
                <a:gd name="connsiteX6" fmla="*/ 41398 w 82190"/>
                <a:gd name="connsiteY6" fmla="*/ 116331 h 121160"/>
                <a:gd name="connsiteX7" fmla="*/ 18902 w 82190"/>
                <a:gd name="connsiteY7" fmla="*/ 97023 h 121160"/>
                <a:gd name="connsiteX8" fmla="*/ 16422 w 82190"/>
                <a:gd name="connsiteY8" fmla="*/ 58939 h 121160"/>
                <a:gd name="connsiteX9" fmla="*/ 19079 w 82190"/>
                <a:gd name="connsiteY9" fmla="*/ 22804 h 121160"/>
                <a:gd name="connsiteX10" fmla="*/ 41398 w 82190"/>
                <a:gd name="connsiteY10" fmla="*/ 5090 h 121160"/>
                <a:gd name="connsiteX11" fmla="*/ 63363 w 82190"/>
                <a:gd name="connsiteY11" fmla="*/ 21209 h 121160"/>
                <a:gd name="connsiteX12" fmla="*/ 66374 w 82190"/>
                <a:gd name="connsiteY12" fmla="*/ 58939 h 121160"/>
                <a:gd name="connsiteX13" fmla="*/ 64071 w 82190"/>
                <a:gd name="connsiteY13" fmla="*/ 96315 h 121160"/>
                <a:gd name="connsiteX14" fmla="*/ 41398 w 82190"/>
                <a:gd name="connsiteY14" fmla="*/ 116331 h 12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21160">
                  <a:moveTo>
                    <a:pt x="82493" y="61242"/>
                  </a:moveTo>
                  <a:cubicBezTo>
                    <a:pt x="82493" y="41757"/>
                    <a:pt x="80191" y="27763"/>
                    <a:pt x="72042" y="15364"/>
                  </a:cubicBezTo>
                  <a:cubicBezTo>
                    <a:pt x="66551" y="7216"/>
                    <a:pt x="55569" y="130"/>
                    <a:pt x="41398" y="130"/>
                  </a:cubicBezTo>
                  <a:cubicBezTo>
                    <a:pt x="302" y="130"/>
                    <a:pt x="302" y="48488"/>
                    <a:pt x="302" y="61242"/>
                  </a:cubicBezTo>
                  <a:cubicBezTo>
                    <a:pt x="302" y="73996"/>
                    <a:pt x="302" y="121291"/>
                    <a:pt x="41398" y="121291"/>
                  </a:cubicBezTo>
                  <a:cubicBezTo>
                    <a:pt x="82493" y="121291"/>
                    <a:pt x="82493" y="73996"/>
                    <a:pt x="82493" y="61242"/>
                  </a:cubicBezTo>
                  <a:close/>
                  <a:moveTo>
                    <a:pt x="41398" y="116331"/>
                  </a:moveTo>
                  <a:cubicBezTo>
                    <a:pt x="33250" y="116331"/>
                    <a:pt x="22444" y="111549"/>
                    <a:pt x="18902" y="97023"/>
                  </a:cubicBezTo>
                  <a:cubicBezTo>
                    <a:pt x="16422" y="86572"/>
                    <a:pt x="16422" y="72047"/>
                    <a:pt x="16422" y="58939"/>
                  </a:cubicBezTo>
                  <a:cubicBezTo>
                    <a:pt x="16422" y="46008"/>
                    <a:pt x="16422" y="32546"/>
                    <a:pt x="19079" y="22804"/>
                  </a:cubicBezTo>
                  <a:cubicBezTo>
                    <a:pt x="22799" y="8810"/>
                    <a:pt x="34135" y="5090"/>
                    <a:pt x="41398" y="5090"/>
                  </a:cubicBezTo>
                  <a:cubicBezTo>
                    <a:pt x="50963" y="5090"/>
                    <a:pt x="60174" y="10935"/>
                    <a:pt x="63363" y="21209"/>
                  </a:cubicBezTo>
                  <a:cubicBezTo>
                    <a:pt x="66197" y="30775"/>
                    <a:pt x="66374" y="43528"/>
                    <a:pt x="66374" y="58939"/>
                  </a:cubicBezTo>
                  <a:cubicBezTo>
                    <a:pt x="66374" y="72047"/>
                    <a:pt x="66374" y="85155"/>
                    <a:pt x="64071" y="96315"/>
                  </a:cubicBezTo>
                  <a:cubicBezTo>
                    <a:pt x="60529" y="112434"/>
                    <a:pt x="48483" y="116331"/>
                    <a:pt x="41398" y="116331"/>
                  </a:cubicBezTo>
                  <a:close/>
                </a:path>
              </a:pathLst>
            </a:custGeom>
            <a:solidFill>
              <a:srgbClr val="000000"/>
            </a:solidFill>
            <a:ln w="25385" cap="flat">
              <a:noFill/>
              <a:prstDash val="solid"/>
              <a:miter/>
            </a:ln>
          </p:spPr>
          <p:txBody>
            <a:bodyPr rtlCol="0" anchor="ctr"/>
            <a:lstStyle/>
            <a:p>
              <a:endParaRPr lang="en-CN"/>
            </a:p>
          </p:txBody>
        </p:sp>
        <p:sp>
          <p:nvSpPr>
            <p:cNvPr id="18590" name="Freeform 18589">
              <a:extLst>
                <a:ext uri="{FF2B5EF4-FFF2-40B4-BE49-F238E27FC236}">
                  <a16:creationId xmlns:a16="http://schemas.microsoft.com/office/drawing/2014/main" id="{E35B442E-B6B0-3DD0-F311-BF6DD3DEDCA1}"/>
                </a:ext>
              </a:extLst>
            </p:cNvPr>
            <p:cNvSpPr/>
            <p:nvPr>
              <p:custDataLst>
                <p:tags r:id="rId134"/>
              </p:custDataLst>
            </p:nvPr>
          </p:nvSpPr>
          <p:spPr>
            <a:xfrm>
              <a:off x="7551762" y="6098160"/>
              <a:ext cx="168278" cy="59213"/>
            </a:xfrm>
            <a:custGeom>
              <a:avLst/>
              <a:gdLst>
                <a:gd name="connsiteX0" fmla="*/ 159872 w 168278"/>
                <a:gd name="connsiteY0" fmla="*/ 10266 h 59213"/>
                <a:gd name="connsiteX1" fmla="*/ 168476 w 168278"/>
                <a:gd name="connsiteY1" fmla="*/ 5205 h 59213"/>
                <a:gd name="connsiteX2" fmla="*/ 160125 w 168278"/>
                <a:gd name="connsiteY2" fmla="*/ 144 h 59213"/>
                <a:gd name="connsiteX3" fmla="*/ 8547 w 168278"/>
                <a:gd name="connsiteY3" fmla="*/ 144 h 59213"/>
                <a:gd name="connsiteX4" fmla="*/ 197 w 168278"/>
                <a:gd name="connsiteY4" fmla="*/ 5205 h 59213"/>
                <a:gd name="connsiteX5" fmla="*/ 8800 w 168278"/>
                <a:gd name="connsiteY5" fmla="*/ 10266 h 59213"/>
                <a:gd name="connsiteX6" fmla="*/ 159872 w 168278"/>
                <a:gd name="connsiteY6" fmla="*/ 10266 h 59213"/>
                <a:gd name="connsiteX7" fmla="*/ 160125 w 168278"/>
                <a:gd name="connsiteY7" fmla="*/ 59358 h 59213"/>
                <a:gd name="connsiteX8" fmla="*/ 168476 w 168278"/>
                <a:gd name="connsiteY8" fmla="*/ 54297 h 59213"/>
                <a:gd name="connsiteX9" fmla="*/ 159872 w 168278"/>
                <a:gd name="connsiteY9" fmla="*/ 49236 h 59213"/>
                <a:gd name="connsiteX10" fmla="*/ 8800 w 168278"/>
                <a:gd name="connsiteY10" fmla="*/ 49236 h 59213"/>
                <a:gd name="connsiteX11" fmla="*/ 197 w 168278"/>
                <a:gd name="connsiteY11" fmla="*/ 54297 h 59213"/>
                <a:gd name="connsiteX12" fmla="*/ 8547 w 168278"/>
                <a:gd name="connsiteY12" fmla="*/ 59358 h 59213"/>
                <a:gd name="connsiteX13" fmla="*/ 160125 w 168278"/>
                <a:gd name="connsiteY13" fmla="*/ 59358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72" y="10266"/>
                  </a:moveTo>
                  <a:cubicBezTo>
                    <a:pt x="163668" y="10266"/>
                    <a:pt x="168476" y="10266"/>
                    <a:pt x="168476" y="5205"/>
                  </a:cubicBezTo>
                  <a:cubicBezTo>
                    <a:pt x="168476" y="144"/>
                    <a:pt x="163668" y="144"/>
                    <a:pt x="160125" y="144"/>
                  </a:cubicBezTo>
                  <a:lnTo>
                    <a:pt x="8547" y="144"/>
                  </a:lnTo>
                  <a:cubicBezTo>
                    <a:pt x="5005" y="144"/>
                    <a:pt x="197" y="144"/>
                    <a:pt x="197" y="5205"/>
                  </a:cubicBezTo>
                  <a:cubicBezTo>
                    <a:pt x="197" y="10266"/>
                    <a:pt x="5005" y="10266"/>
                    <a:pt x="8800" y="10266"/>
                  </a:cubicBezTo>
                  <a:lnTo>
                    <a:pt x="159872" y="10266"/>
                  </a:lnTo>
                  <a:close/>
                  <a:moveTo>
                    <a:pt x="160125" y="59358"/>
                  </a:moveTo>
                  <a:cubicBezTo>
                    <a:pt x="163668" y="59358"/>
                    <a:pt x="168476" y="59358"/>
                    <a:pt x="168476" y="54297"/>
                  </a:cubicBezTo>
                  <a:cubicBezTo>
                    <a:pt x="168476" y="49236"/>
                    <a:pt x="163668" y="49236"/>
                    <a:pt x="159872" y="49236"/>
                  </a:cubicBezTo>
                  <a:lnTo>
                    <a:pt x="8800" y="49236"/>
                  </a:lnTo>
                  <a:cubicBezTo>
                    <a:pt x="5005" y="49236"/>
                    <a:pt x="197" y="49236"/>
                    <a:pt x="197" y="54297"/>
                  </a:cubicBezTo>
                  <a:cubicBezTo>
                    <a:pt x="197" y="59358"/>
                    <a:pt x="5005" y="59358"/>
                    <a:pt x="8547" y="59358"/>
                  </a:cubicBezTo>
                  <a:lnTo>
                    <a:pt x="160125" y="59358"/>
                  </a:lnTo>
                  <a:close/>
                </a:path>
              </a:pathLst>
            </a:custGeom>
            <a:solidFill>
              <a:srgbClr val="000000"/>
            </a:solidFill>
            <a:ln w="25385" cap="flat">
              <a:noFill/>
              <a:prstDash val="solid"/>
              <a:miter/>
            </a:ln>
          </p:spPr>
          <p:txBody>
            <a:bodyPr rtlCol="0" anchor="ctr"/>
            <a:lstStyle/>
            <a:p>
              <a:endParaRPr lang="en-CN"/>
            </a:p>
          </p:txBody>
        </p:sp>
        <p:sp>
          <p:nvSpPr>
            <p:cNvPr id="18591" name="Freeform 18590">
              <a:extLst>
                <a:ext uri="{FF2B5EF4-FFF2-40B4-BE49-F238E27FC236}">
                  <a16:creationId xmlns:a16="http://schemas.microsoft.com/office/drawing/2014/main" id="{E117CED0-72DF-C927-F101-2388AB14CBC2}"/>
                </a:ext>
              </a:extLst>
            </p:cNvPr>
            <p:cNvSpPr/>
            <p:nvPr>
              <p:custDataLst>
                <p:tags r:id="rId135"/>
              </p:custDataLst>
            </p:nvPr>
          </p:nvSpPr>
          <p:spPr>
            <a:xfrm>
              <a:off x="7825703" y="6122706"/>
              <a:ext cx="154614" cy="10122"/>
            </a:xfrm>
            <a:custGeom>
              <a:avLst/>
              <a:gdLst>
                <a:gd name="connsiteX0" fmla="*/ 145965 w 154614"/>
                <a:gd name="connsiteY0" fmla="*/ 10266 h 10122"/>
                <a:gd name="connsiteX1" fmla="*/ 154821 w 154614"/>
                <a:gd name="connsiteY1" fmla="*/ 5205 h 10122"/>
                <a:gd name="connsiteX2" fmla="*/ 145965 w 154614"/>
                <a:gd name="connsiteY2" fmla="*/ 144 h 10122"/>
                <a:gd name="connsiteX3" fmla="*/ 9064 w 154614"/>
                <a:gd name="connsiteY3" fmla="*/ 144 h 10122"/>
                <a:gd name="connsiteX4" fmla="*/ 207 w 154614"/>
                <a:gd name="connsiteY4" fmla="*/ 5205 h 10122"/>
                <a:gd name="connsiteX5" fmla="*/ 9064 w 154614"/>
                <a:gd name="connsiteY5" fmla="*/ 10266 h 10122"/>
                <a:gd name="connsiteX6" fmla="*/ 145965 w 154614"/>
                <a:gd name="connsiteY6" fmla="*/ 10266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5965" y="10266"/>
                  </a:moveTo>
                  <a:cubicBezTo>
                    <a:pt x="150267" y="10266"/>
                    <a:pt x="154821" y="10266"/>
                    <a:pt x="154821" y="5205"/>
                  </a:cubicBezTo>
                  <a:cubicBezTo>
                    <a:pt x="154821" y="144"/>
                    <a:pt x="150267" y="144"/>
                    <a:pt x="145965" y="144"/>
                  </a:cubicBezTo>
                  <a:lnTo>
                    <a:pt x="9064" y="144"/>
                  </a:lnTo>
                  <a:cubicBezTo>
                    <a:pt x="4762" y="144"/>
                    <a:pt x="207" y="144"/>
                    <a:pt x="207" y="5205"/>
                  </a:cubicBezTo>
                  <a:cubicBezTo>
                    <a:pt x="207" y="10266"/>
                    <a:pt x="4762" y="10266"/>
                    <a:pt x="9064" y="10266"/>
                  </a:cubicBezTo>
                  <a:lnTo>
                    <a:pt x="145965" y="10266"/>
                  </a:lnTo>
                  <a:close/>
                </a:path>
              </a:pathLst>
            </a:custGeom>
            <a:solidFill>
              <a:srgbClr val="000000"/>
            </a:solidFill>
            <a:ln w="25385" cap="flat">
              <a:noFill/>
              <a:prstDash val="solid"/>
              <a:miter/>
            </a:ln>
          </p:spPr>
          <p:txBody>
            <a:bodyPr rtlCol="0" anchor="ctr"/>
            <a:lstStyle/>
            <a:p>
              <a:endParaRPr lang="en-CN"/>
            </a:p>
          </p:txBody>
        </p:sp>
        <p:sp>
          <p:nvSpPr>
            <p:cNvPr id="18592" name="Freeform 18591">
              <a:extLst>
                <a:ext uri="{FF2B5EF4-FFF2-40B4-BE49-F238E27FC236}">
                  <a16:creationId xmlns:a16="http://schemas.microsoft.com/office/drawing/2014/main" id="{604FDDA7-A0A4-2A23-13B2-ED98F9489119}"/>
                </a:ext>
              </a:extLst>
            </p:cNvPr>
            <p:cNvSpPr/>
            <p:nvPr>
              <p:custDataLst>
                <p:tags r:id="rId136"/>
              </p:custDataLst>
            </p:nvPr>
          </p:nvSpPr>
          <p:spPr>
            <a:xfrm>
              <a:off x="8013412" y="6018196"/>
              <a:ext cx="186751" cy="181184"/>
            </a:xfrm>
            <a:custGeom>
              <a:avLst/>
              <a:gdLst>
                <a:gd name="connsiteX0" fmla="*/ 185701 w 186751"/>
                <a:gd name="connsiteY0" fmla="*/ 5711 h 181184"/>
                <a:gd name="connsiteX1" fmla="*/ 186967 w 186751"/>
                <a:gd name="connsiteY1" fmla="*/ 2168 h 181184"/>
                <a:gd name="connsiteX2" fmla="*/ 180893 w 186751"/>
                <a:gd name="connsiteY2" fmla="*/ 144 h 181184"/>
                <a:gd name="connsiteX3" fmla="*/ 6288 w 186751"/>
                <a:gd name="connsiteY3" fmla="*/ 144 h 181184"/>
                <a:gd name="connsiteX4" fmla="*/ 215 w 186751"/>
                <a:gd name="connsiteY4" fmla="*/ 2168 h 181184"/>
                <a:gd name="connsiteX5" fmla="*/ 1480 w 186751"/>
                <a:gd name="connsiteY5" fmla="*/ 5711 h 181184"/>
                <a:gd name="connsiteX6" fmla="*/ 86758 w 186751"/>
                <a:gd name="connsiteY6" fmla="*/ 176520 h 181184"/>
                <a:gd name="connsiteX7" fmla="*/ 93591 w 186751"/>
                <a:gd name="connsiteY7" fmla="*/ 181328 h 181184"/>
                <a:gd name="connsiteX8" fmla="*/ 100423 w 186751"/>
                <a:gd name="connsiteY8" fmla="*/ 176520 h 181184"/>
                <a:gd name="connsiteX9" fmla="*/ 185701 w 186751"/>
                <a:gd name="connsiteY9" fmla="*/ 5711 h 181184"/>
                <a:gd name="connsiteX10" fmla="*/ 31593 w 186751"/>
                <a:gd name="connsiteY10" fmla="*/ 18363 h 181184"/>
                <a:gd name="connsiteX11" fmla="*/ 170518 w 186751"/>
                <a:gd name="connsiteY11" fmla="*/ 18363 h 181184"/>
                <a:gd name="connsiteX12" fmla="*/ 101182 w 186751"/>
                <a:gd name="connsiteY12" fmla="*/ 157542 h 181184"/>
                <a:gd name="connsiteX13" fmla="*/ 31593 w 186751"/>
                <a:gd name="connsiteY13" fmla="*/ 18363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751" h="181184">
                  <a:moveTo>
                    <a:pt x="185701" y="5711"/>
                  </a:moveTo>
                  <a:cubicBezTo>
                    <a:pt x="186208" y="4952"/>
                    <a:pt x="186967" y="3180"/>
                    <a:pt x="186967" y="2168"/>
                  </a:cubicBezTo>
                  <a:cubicBezTo>
                    <a:pt x="186967" y="397"/>
                    <a:pt x="186714" y="144"/>
                    <a:pt x="180893" y="144"/>
                  </a:cubicBezTo>
                  <a:lnTo>
                    <a:pt x="6288" y="144"/>
                  </a:lnTo>
                  <a:cubicBezTo>
                    <a:pt x="468" y="144"/>
                    <a:pt x="215" y="397"/>
                    <a:pt x="215" y="2168"/>
                  </a:cubicBezTo>
                  <a:cubicBezTo>
                    <a:pt x="215" y="3180"/>
                    <a:pt x="974" y="4952"/>
                    <a:pt x="1480" y="5711"/>
                  </a:cubicBezTo>
                  <a:lnTo>
                    <a:pt x="86758" y="176520"/>
                  </a:lnTo>
                  <a:cubicBezTo>
                    <a:pt x="88530" y="179810"/>
                    <a:pt x="89289" y="181328"/>
                    <a:pt x="93591" y="181328"/>
                  </a:cubicBezTo>
                  <a:cubicBezTo>
                    <a:pt x="97893" y="181328"/>
                    <a:pt x="98652" y="179810"/>
                    <a:pt x="100423" y="176520"/>
                  </a:cubicBezTo>
                  <a:lnTo>
                    <a:pt x="185701" y="5711"/>
                  </a:lnTo>
                  <a:close/>
                  <a:moveTo>
                    <a:pt x="31593" y="18363"/>
                  </a:moveTo>
                  <a:lnTo>
                    <a:pt x="170518" y="18363"/>
                  </a:lnTo>
                  <a:lnTo>
                    <a:pt x="101182" y="157542"/>
                  </a:lnTo>
                  <a:lnTo>
                    <a:pt x="31593" y="18363"/>
                  </a:lnTo>
                  <a:close/>
                </a:path>
              </a:pathLst>
            </a:custGeom>
            <a:solidFill>
              <a:srgbClr val="000000"/>
            </a:solidFill>
            <a:ln w="25385" cap="flat">
              <a:noFill/>
              <a:prstDash val="solid"/>
              <a:miter/>
            </a:ln>
          </p:spPr>
          <p:txBody>
            <a:bodyPr rtlCol="0" anchor="ctr"/>
            <a:lstStyle/>
            <a:p>
              <a:endParaRPr lang="en-CN"/>
            </a:p>
          </p:txBody>
        </p:sp>
        <p:sp>
          <p:nvSpPr>
            <p:cNvPr id="18593" name="Freeform 18592">
              <a:extLst>
                <a:ext uri="{FF2B5EF4-FFF2-40B4-BE49-F238E27FC236}">
                  <a16:creationId xmlns:a16="http://schemas.microsoft.com/office/drawing/2014/main" id="{FA13ABFF-EEBD-AE56-93D9-60004C6AC93A}"/>
                </a:ext>
              </a:extLst>
            </p:cNvPr>
            <p:cNvSpPr/>
            <p:nvPr>
              <p:custDataLst>
                <p:tags r:id="rId137"/>
              </p:custDataLst>
            </p:nvPr>
          </p:nvSpPr>
          <p:spPr>
            <a:xfrm>
              <a:off x="8223554" y="6104284"/>
              <a:ext cx="79356" cy="126474"/>
            </a:xfrm>
            <a:custGeom>
              <a:avLst/>
              <a:gdLst>
                <a:gd name="connsiteX0" fmla="*/ 79580 w 79356"/>
                <a:gd name="connsiteY0" fmla="*/ 38584 h 126474"/>
                <a:gd name="connsiteX1" fmla="*/ 55135 w 79356"/>
                <a:gd name="connsiteY1" fmla="*/ 145 h 126474"/>
                <a:gd name="connsiteX2" fmla="*/ 223 w 79356"/>
                <a:gd name="connsiteY2" fmla="*/ 88182 h 126474"/>
                <a:gd name="connsiteX3" fmla="*/ 24668 w 79356"/>
                <a:gd name="connsiteY3" fmla="*/ 126620 h 126474"/>
                <a:gd name="connsiteX4" fmla="*/ 79580 w 79356"/>
                <a:gd name="connsiteY4" fmla="*/ 38584 h 126474"/>
                <a:gd name="connsiteX5" fmla="*/ 20240 w 79356"/>
                <a:gd name="connsiteY5" fmla="*/ 60194 h 126474"/>
                <a:gd name="connsiteX6" fmla="*/ 54958 w 79356"/>
                <a:gd name="connsiteY6" fmla="*/ 5105 h 126474"/>
                <a:gd name="connsiteX7" fmla="*/ 66295 w 79356"/>
                <a:gd name="connsiteY7" fmla="*/ 28133 h 126474"/>
                <a:gd name="connsiteX8" fmla="*/ 61158 w 79356"/>
                <a:gd name="connsiteY8" fmla="*/ 60194 h 126474"/>
                <a:gd name="connsiteX9" fmla="*/ 20240 w 79356"/>
                <a:gd name="connsiteY9" fmla="*/ 60194 h 126474"/>
                <a:gd name="connsiteX10" fmla="*/ 59564 w 79356"/>
                <a:gd name="connsiteY10" fmla="*/ 66571 h 126474"/>
                <a:gd name="connsiteX11" fmla="*/ 45216 w 79356"/>
                <a:gd name="connsiteY11" fmla="*/ 104124 h 126474"/>
                <a:gd name="connsiteX12" fmla="*/ 24845 w 79356"/>
                <a:gd name="connsiteY12" fmla="*/ 121660 h 126474"/>
                <a:gd name="connsiteX13" fmla="*/ 13509 w 79356"/>
                <a:gd name="connsiteY13" fmla="*/ 98633 h 126474"/>
                <a:gd name="connsiteX14" fmla="*/ 18645 w 79356"/>
                <a:gd name="connsiteY14" fmla="*/ 66571 h 126474"/>
                <a:gd name="connsiteX15" fmla="*/ 59564 w 79356"/>
                <a:gd name="connsiteY15" fmla="*/ 66571 h 12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356" h="126474">
                  <a:moveTo>
                    <a:pt x="79580" y="38584"/>
                  </a:moveTo>
                  <a:cubicBezTo>
                    <a:pt x="79580" y="19984"/>
                    <a:pt x="72495" y="145"/>
                    <a:pt x="55135" y="145"/>
                  </a:cubicBezTo>
                  <a:cubicBezTo>
                    <a:pt x="28565" y="145"/>
                    <a:pt x="223" y="47618"/>
                    <a:pt x="223" y="88182"/>
                  </a:cubicBezTo>
                  <a:cubicBezTo>
                    <a:pt x="223" y="109261"/>
                    <a:pt x="8372" y="126620"/>
                    <a:pt x="24668" y="126620"/>
                  </a:cubicBezTo>
                  <a:cubicBezTo>
                    <a:pt x="51593" y="126620"/>
                    <a:pt x="79580" y="78262"/>
                    <a:pt x="79580" y="38584"/>
                  </a:cubicBezTo>
                  <a:close/>
                  <a:moveTo>
                    <a:pt x="20240" y="60194"/>
                  </a:moveTo>
                  <a:cubicBezTo>
                    <a:pt x="29274" y="21933"/>
                    <a:pt x="44507" y="5105"/>
                    <a:pt x="54958" y="5105"/>
                  </a:cubicBezTo>
                  <a:cubicBezTo>
                    <a:pt x="66295" y="5105"/>
                    <a:pt x="66295" y="24767"/>
                    <a:pt x="66295" y="28133"/>
                  </a:cubicBezTo>
                  <a:cubicBezTo>
                    <a:pt x="66295" y="35041"/>
                    <a:pt x="64878" y="45315"/>
                    <a:pt x="61158" y="60194"/>
                  </a:cubicBezTo>
                  <a:lnTo>
                    <a:pt x="20240" y="60194"/>
                  </a:lnTo>
                  <a:close/>
                  <a:moveTo>
                    <a:pt x="59564" y="66571"/>
                  </a:moveTo>
                  <a:cubicBezTo>
                    <a:pt x="54604" y="85879"/>
                    <a:pt x="50530" y="95444"/>
                    <a:pt x="45216" y="104124"/>
                  </a:cubicBezTo>
                  <a:cubicBezTo>
                    <a:pt x="39725" y="113335"/>
                    <a:pt x="32639" y="121660"/>
                    <a:pt x="24845" y="121660"/>
                  </a:cubicBezTo>
                  <a:cubicBezTo>
                    <a:pt x="15103" y="121660"/>
                    <a:pt x="13509" y="108198"/>
                    <a:pt x="13509" y="98633"/>
                  </a:cubicBezTo>
                  <a:cubicBezTo>
                    <a:pt x="13509" y="86942"/>
                    <a:pt x="16874" y="73125"/>
                    <a:pt x="18645" y="66571"/>
                  </a:cubicBezTo>
                  <a:lnTo>
                    <a:pt x="59564" y="66571"/>
                  </a:lnTo>
                  <a:close/>
                </a:path>
              </a:pathLst>
            </a:custGeom>
            <a:solidFill>
              <a:srgbClr val="000000"/>
            </a:solidFill>
            <a:ln w="25385" cap="flat">
              <a:noFill/>
              <a:prstDash val="solid"/>
              <a:miter/>
            </a:ln>
          </p:spPr>
          <p:txBody>
            <a:bodyPr rtlCol="0" anchor="ctr"/>
            <a:lstStyle/>
            <a:p>
              <a:endParaRPr lang="en-CN"/>
            </a:p>
          </p:txBody>
        </p:sp>
        <p:sp>
          <p:nvSpPr>
            <p:cNvPr id="18594" name="Freeform 18593">
              <a:extLst>
                <a:ext uri="{FF2B5EF4-FFF2-40B4-BE49-F238E27FC236}">
                  <a16:creationId xmlns:a16="http://schemas.microsoft.com/office/drawing/2014/main" id="{65D3E427-C616-9A0A-147A-38126791B653}"/>
                </a:ext>
              </a:extLst>
            </p:cNvPr>
            <p:cNvSpPr/>
            <p:nvPr>
              <p:custDataLst>
                <p:tags r:id="rId138"/>
              </p:custDataLst>
            </p:nvPr>
          </p:nvSpPr>
          <p:spPr>
            <a:xfrm>
              <a:off x="8334727" y="6012629"/>
              <a:ext cx="157903" cy="183968"/>
            </a:xfrm>
            <a:custGeom>
              <a:avLst/>
              <a:gdLst>
                <a:gd name="connsiteX0" fmla="*/ 37932 w 157903"/>
                <a:gd name="connsiteY0" fmla="*/ 155011 h 183968"/>
                <a:gd name="connsiteX1" fmla="*/ 59189 w 157903"/>
                <a:gd name="connsiteY1" fmla="*/ 104148 h 183968"/>
                <a:gd name="connsiteX2" fmla="*/ 93351 w 157903"/>
                <a:gd name="connsiteY2" fmla="*/ 21400 h 183968"/>
                <a:gd name="connsiteX3" fmla="*/ 106509 w 157903"/>
                <a:gd name="connsiteY3" fmla="*/ 15833 h 183968"/>
                <a:gd name="connsiteX4" fmla="*/ 124476 w 157903"/>
                <a:gd name="connsiteY4" fmla="*/ 36836 h 183968"/>
                <a:gd name="connsiteX5" fmla="*/ 123211 w 157903"/>
                <a:gd name="connsiteY5" fmla="*/ 46199 h 183968"/>
                <a:gd name="connsiteX6" fmla="*/ 124982 w 157903"/>
                <a:gd name="connsiteY6" fmla="*/ 47970 h 183968"/>
                <a:gd name="connsiteX7" fmla="*/ 142189 w 157903"/>
                <a:gd name="connsiteY7" fmla="*/ 40632 h 183968"/>
                <a:gd name="connsiteX8" fmla="*/ 149022 w 157903"/>
                <a:gd name="connsiteY8" fmla="*/ 24184 h 183968"/>
                <a:gd name="connsiteX9" fmla="*/ 127766 w 157903"/>
                <a:gd name="connsiteY9" fmla="*/ 144 h 183968"/>
                <a:gd name="connsiteX10" fmla="*/ 72600 w 157903"/>
                <a:gd name="connsiteY10" fmla="*/ 27220 h 183968"/>
                <a:gd name="connsiteX11" fmla="*/ 35655 w 157903"/>
                <a:gd name="connsiteY11" fmla="*/ 112498 h 183968"/>
                <a:gd name="connsiteX12" fmla="*/ 21484 w 157903"/>
                <a:gd name="connsiteY12" fmla="*/ 152987 h 183968"/>
                <a:gd name="connsiteX13" fmla="*/ 9591 w 157903"/>
                <a:gd name="connsiteY13" fmla="*/ 170447 h 183968"/>
                <a:gd name="connsiteX14" fmla="*/ 228 w 157903"/>
                <a:gd name="connsiteY14" fmla="*/ 182594 h 183968"/>
                <a:gd name="connsiteX15" fmla="*/ 2505 w 157903"/>
                <a:gd name="connsiteY15" fmla="*/ 184112 h 183968"/>
                <a:gd name="connsiteX16" fmla="*/ 15411 w 157903"/>
                <a:gd name="connsiteY16" fmla="*/ 178798 h 183968"/>
                <a:gd name="connsiteX17" fmla="*/ 26039 w 157903"/>
                <a:gd name="connsiteY17" fmla="*/ 169688 h 183968"/>
                <a:gd name="connsiteX18" fmla="*/ 63491 w 157903"/>
                <a:gd name="connsiteY18" fmla="*/ 176773 h 183968"/>
                <a:gd name="connsiteX19" fmla="*/ 102207 w 157903"/>
                <a:gd name="connsiteY19" fmla="*/ 184112 h 183968"/>
                <a:gd name="connsiteX20" fmla="*/ 151552 w 157903"/>
                <a:gd name="connsiteY20" fmla="*/ 157542 h 183968"/>
                <a:gd name="connsiteX21" fmla="*/ 158132 w 157903"/>
                <a:gd name="connsiteY21" fmla="*/ 143624 h 183968"/>
                <a:gd name="connsiteX22" fmla="*/ 156360 w 157903"/>
                <a:gd name="connsiteY22" fmla="*/ 141852 h 183968"/>
                <a:gd name="connsiteX23" fmla="*/ 141936 w 157903"/>
                <a:gd name="connsiteY23" fmla="*/ 147673 h 183968"/>
                <a:gd name="connsiteX24" fmla="*/ 133080 w 157903"/>
                <a:gd name="connsiteY24" fmla="*/ 157795 h 183968"/>
                <a:gd name="connsiteX25" fmla="*/ 129284 w 157903"/>
                <a:gd name="connsiteY25" fmla="*/ 165386 h 183968"/>
                <a:gd name="connsiteX26" fmla="*/ 123211 w 157903"/>
                <a:gd name="connsiteY26" fmla="*/ 168423 h 183968"/>
                <a:gd name="connsiteX27" fmla="*/ 81710 w 157903"/>
                <a:gd name="connsiteY27" fmla="*/ 160072 h 183968"/>
                <a:gd name="connsiteX28" fmla="*/ 48054 w 157903"/>
                <a:gd name="connsiteY28" fmla="*/ 153999 h 183968"/>
                <a:gd name="connsiteX29" fmla="*/ 37932 w 157903"/>
                <a:gd name="connsiteY29" fmla="*/ 155011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83968">
                  <a:moveTo>
                    <a:pt x="37932" y="155011"/>
                  </a:moveTo>
                  <a:cubicBezTo>
                    <a:pt x="51597" y="133755"/>
                    <a:pt x="55899" y="117559"/>
                    <a:pt x="59189" y="104148"/>
                  </a:cubicBezTo>
                  <a:cubicBezTo>
                    <a:pt x="68046" y="69227"/>
                    <a:pt x="77661" y="38861"/>
                    <a:pt x="93351" y="21400"/>
                  </a:cubicBezTo>
                  <a:cubicBezTo>
                    <a:pt x="96387" y="18110"/>
                    <a:pt x="98412" y="15833"/>
                    <a:pt x="106509" y="15833"/>
                  </a:cubicBezTo>
                  <a:cubicBezTo>
                    <a:pt x="123970" y="15833"/>
                    <a:pt x="124476" y="33293"/>
                    <a:pt x="124476" y="36836"/>
                  </a:cubicBezTo>
                  <a:cubicBezTo>
                    <a:pt x="124476" y="41391"/>
                    <a:pt x="123211" y="44934"/>
                    <a:pt x="123211" y="46199"/>
                  </a:cubicBezTo>
                  <a:cubicBezTo>
                    <a:pt x="123211" y="47970"/>
                    <a:pt x="124729" y="47970"/>
                    <a:pt x="124982" y="47970"/>
                  </a:cubicBezTo>
                  <a:cubicBezTo>
                    <a:pt x="129031" y="47970"/>
                    <a:pt x="135863" y="45187"/>
                    <a:pt x="142189" y="40632"/>
                  </a:cubicBezTo>
                  <a:cubicBezTo>
                    <a:pt x="146744" y="37089"/>
                    <a:pt x="149022" y="34559"/>
                    <a:pt x="149022" y="24184"/>
                  </a:cubicBezTo>
                  <a:cubicBezTo>
                    <a:pt x="149022" y="10519"/>
                    <a:pt x="141936" y="144"/>
                    <a:pt x="127766" y="144"/>
                  </a:cubicBezTo>
                  <a:cubicBezTo>
                    <a:pt x="119668" y="144"/>
                    <a:pt x="97399" y="2168"/>
                    <a:pt x="72600" y="27220"/>
                  </a:cubicBezTo>
                  <a:cubicBezTo>
                    <a:pt x="52356" y="47970"/>
                    <a:pt x="40463" y="93520"/>
                    <a:pt x="35655" y="112498"/>
                  </a:cubicBezTo>
                  <a:cubicBezTo>
                    <a:pt x="31100" y="129959"/>
                    <a:pt x="29076" y="137804"/>
                    <a:pt x="21484" y="152987"/>
                  </a:cubicBezTo>
                  <a:cubicBezTo>
                    <a:pt x="19713" y="156023"/>
                    <a:pt x="13133" y="167157"/>
                    <a:pt x="9591" y="170447"/>
                  </a:cubicBezTo>
                  <a:cubicBezTo>
                    <a:pt x="2758" y="176773"/>
                    <a:pt x="228" y="181328"/>
                    <a:pt x="228" y="182594"/>
                  </a:cubicBezTo>
                  <a:cubicBezTo>
                    <a:pt x="228" y="183100"/>
                    <a:pt x="734" y="184112"/>
                    <a:pt x="2505" y="184112"/>
                  </a:cubicBezTo>
                  <a:cubicBezTo>
                    <a:pt x="3517" y="184112"/>
                    <a:pt x="8832" y="183100"/>
                    <a:pt x="15411" y="178798"/>
                  </a:cubicBezTo>
                  <a:cubicBezTo>
                    <a:pt x="19713" y="176267"/>
                    <a:pt x="20219" y="175761"/>
                    <a:pt x="26039" y="169688"/>
                  </a:cubicBezTo>
                  <a:cubicBezTo>
                    <a:pt x="38692" y="169941"/>
                    <a:pt x="47548" y="172218"/>
                    <a:pt x="63491" y="176773"/>
                  </a:cubicBezTo>
                  <a:cubicBezTo>
                    <a:pt x="76396" y="180316"/>
                    <a:pt x="89302" y="184112"/>
                    <a:pt x="102207" y="184112"/>
                  </a:cubicBezTo>
                  <a:cubicBezTo>
                    <a:pt x="122705" y="184112"/>
                    <a:pt x="143455" y="168676"/>
                    <a:pt x="151552" y="157542"/>
                  </a:cubicBezTo>
                  <a:cubicBezTo>
                    <a:pt x="156613" y="150709"/>
                    <a:pt x="158132" y="144383"/>
                    <a:pt x="158132" y="143624"/>
                  </a:cubicBezTo>
                  <a:cubicBezTo>
                    <a:pt x="158132" y="141852"/>
                    <a:pt x="156613" y="141852"/>
                    <a:pt x="156360" y="141852"/>
                  </a:cubicBezTo>
                  <a:cubicBezTo>
                    <a:pt x="152312" y="141852"/>
                    <a:pt x="146238" y="144636"/>
                    <a:pt x="141936" y="147673"/>
                  </a:cubicBezTo>
                  <a:cubicBezTo>
                    <a:pt x="135104" y="151974"/>
                    <a:pt x="134598" y="153493"/>
                    <a:pt x="133080" y="157795"/>
                  </a:cubicBezTo>
                  <a:cubicBezTo>
                    <a:pt x="131814" y="161843"/>
                    <a:pt x="130296" y="163868"/>
                    <a:pt x="129284" y="165386"/>
                  </a:cubicBezTo>
                  <a:cubicBezTo>
                    <a:pt x="127259" y="168423"/>
                    <a:pt x="127006" y="168423"/>
                    <a:pt x="123211" y="168423"/>
                  </a:cubicBezTo>
                  <a:cubicBezTo>
                    <a:pt x="111064" y="168423"/>
                    <a:pt x="98412" y="164627"/>
                    <a:pt x="81710" y="160072"/>
                  </a:cubicBezTo>
                  <a:cubicBezTo>
                    <a:pt x="74625" y="158048"/>
                    <a:pt x="60707" y="153999"/>
                    <a:pt x="48054" y="153999"/>
                  </a:cubicBezTo>
                  <a:cubicBezTo>
                    <a:pt x="44765" y="153999"/>
                    <a:pt x="41222" y="154252"/>
                    <a:pt x="37932" y="155011"/>
                  </a:cubicBezTo>
                  <a:close/>
                </a:path>
              </a:pathLst>
            </a:custGeom>
            <a:solidFill>
              <a:srgbClr val="000000"/>
            </a:solidFill>
            <a:ln w="25385" cap="flat">
              <a:noFill/>
              <a:prstDash val="solid"/>
              <a:miter/>
            </a:ln>
          </p:spPr>
          <p:txBody>
            <a:bodyPr rtlCol="0" anchor="ctr"/>
            <a:lstStyle/>
            <a:p>
              <a:endParaRPr lang="en-CN"/>
            </a:p>
          </p:txBody>
        </p:sp>
        <p:sp>
          <p:nvSpPr>
            <p:cNvPr id="18595" name="Freeform 18594">
              <a:extLst>
                <a:ext uri="{FF2B5EF4-FFF2-40B4-BE49-F238E27FC236}">
                  <a16:creationId xmlns:a16="http://schemas.microsoft.com/office/drawing/2014/main" id="{8243DF2D-67AC-7847-E74B-CDE6FED4814C}"/>
                </a:ext>
              </a:extLst>
            </p:cNvPr>
            <p:cNvSpPr/>
            <p:nvPr>
              <p:custDataLst>
                <p:tags r:id="rId139"/>
              </p:custDataLst>
            </p:nvPr>
          </p:nvSpPr>
          <p:spPr>
            <a:xfrm>
              <a:off x="8526470" y="6001242"/>
              <a:ext cx="58707" cy="253051"/>
            </a:xfrm>
            <a:custGeom>
              <a:avLst/>
              <a:gdLst>
                <a:gd name="connsiteX0" fmla="*/ 58943 w 58707"/>
                <a:gd name="connsiteY0" fmla="*/ 250664 h 253051"/>
                <a:gd name="connsiteX1" fmla="*/ 54641 w 58707"/>
                <a:gd name="connsiteY1" fmla="*/ 245097 h 253051"/>
                <a:gd name="connsiteX2" fmla="*/ 14912 w 58707"/>
                <a:gd name="connsiteY2" fmla="*/ 126669 h 253051"/>
                <a:gd name="connsiteX3" fmla="*/ 55653 w 58707"/>
                <a:gd name="connsiteY3" fmla="*/ 6976 h 253051"/>
                <a:gd name="connsiteX4" fmla="*/ 58943 w 58707"/>
                <a:gd name="connsiteY4" fmla="*/ 2674 h 253051"/>
                <a:gd name="connsiteX5" fmla="*/ 56412 w 58707"/>
                <a:gd name="connsiteY5" fmla="*/ 144 h 253051"/>
                <a:gd name="connsiteX6" fmla="*/ 16177 w 58707"/>
                <a:gd name="connsiteY6" fmla="*/ 49489 h 253051"/>
                <a:gd name="connsiteX7" fmla="*/ 235 w 58707"/>
                <a:gd name="connsiteY7" fmla="*/ 126669 h 253051"/>
                <a:gd name="connsiteX8" fmla="*/ 16936 w 58707"/>
                <a:gd name="connsiteY8" fmla="*/ 205621 h 253051"/>
                <a:gd name="connsiteX9" fmla="*/ 56412 w 58707"/>
                <a:gd name="connsiteY9" fmla="*/ 253195 h 253051"/>
                <a:gd name="connsiteX10" fmla="*/ 58943 w 58707"/>
                <a:gd name="connsiteY10" fmla="*/ 25066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3" y="250664"/>
                  </a:moveTo>
                  <a:cubicBezTo>
                    <a:pt x="58943" y="249905"/>
                    <a:pt x="58943" y="249399"/>
                    <a:pt x="54641" y="245097"/>
                  </a:cubicBezTo>
                  <a:cubicBezTo>
                    <a:pt x="23009" y="213213"/>
                    <a:pt x="14912" y="165386"/>
                    <a:pt x="14912" y="126669"/>
                  </a:cubicBezTo>
                  <a:cubicBezTo>
                    <a:pt x="14912" y="82638"/>
                    <a:pt x="24528" y="38608"/>
                    <a:pt x="55653" y="6976"/>
                  </a:cubicBezTo>
                  <a:cubicBezTo>
                    <a:pt x="58943" y="3940"/>
                    <a:pt x="58943" y="3433"/>
                    <a:pt x="58943" y="2674"/>
                  </a:cubicBezTo>
                  <a:cubicBezTo>
                    <a:pt x="58943" y="903"/>
                    <a:pt x="57930" y="144"/>
                    <a:pt x="56412" y="144"/>
                  </a:cubicBezTo>
                  <a:cubicBezTo>
                    <a:pt x="53882" y="144"/>
                    <a:pt x="31107" y="17351"/>
                    <a:pt x="16177" y="49489"/>
                  </a:cubicBezTo>
                  <a:cubicBezTo>
                    <a:pt x="3271" y="77324"/>
                    <a:pt x="235" y="105413"/>
                    <a:pt x="235" y="126669"/>
                  </a:cubicBezTo>
                  <a:cubicBezTo>
                    <a:pt x="235" y="146407"/>
                    <a:pt x="3018" y="177026"/>
                    <a:pt x="16936" y="205621"/>
                  </a:cubicBezTo>
                  <a:cubicBezTo>
                    <a:pt x="32119" y="236746"/>
                    <a:pt x="53882" y="253195"/>
                    <a:pt x="56412" y="253195"/>
                  </a:cubicBezTo>
                  <a:cubicBezTo>
                    <a:pt x="57930" y="253195"/>
                    <a:pt x="58943" y="252436"/>
                    <a:pt x="58943" y="250664"/>
                  </a:cubicBezTo>
                  <a:close/>
                </a:path>
              </a:pathLst>
            </a:custGeom>
            <a:solidFill>
              <a:srgbClr val="000000"/>
            </a:solidFill>
            <a:ln w="25385" cap="flat">
              <a:noFill/>
              <a:prstDash val="solid"/>
              <a:miter/>
            </a:ln>
          </p:spPr>
          <p:txBody>
            <a:bodyPr rtlCol="0" anchor="ctr"/>
            <a:lstStyle/>
            <a:p>
              <a:endParaRPr lang="en-CN"/>
            </a:p>
          </p:txBody>
        </p:sp>
        <p:sp>
          <p:nvSpPr>
            <p:cNvPr id="18596" name="Freeform 18595">
              <a:extLst>
                <a:ext uri="{FF2B5EF4-FFF2-40B4-BE49-F238E27FC236}">
                  <a16:creationId xmlns:a16="http://schemas.microsoft.com/office/drawing/2014/main" id="{6897E164-F5FD-DE33-6DBC-335020269148}"/>
                </a:ext>
              </a:extLst>
            </p:cNvPr>
            <p:cNvSpPr/>
            <p:nvPr>
              <p:custDataLst>
                <p:tags r:id="rId140"/>
              </p:custDataLst>
            </p:nvPr>
          </p:nvSpPr>
          <p:spPr>
            <a:xfrm>
              <a:off x="8610708" y="6079182"/>
              <a:ext cx="107293" cy="114632"/>
            </a:xfrm>
            <a:custGeom>
              <a:avLst/>
              <a:gdLst>
                <a:gd name="connsiteX0" fmla="*/ 23013 w 107293"/>
                <a:gd name="connsiteY0" fmla="*/ 90989 h 114632"/>
                <a:gd name="connsiteX1" fmla="*/ 53126 w 107293"/>
                <a:gd name="connsiteY1" fmla="*/ 62141 h 114632"/>
                <a:gd name="connsiteX2" fmla="*/ 77925 w 107293"/>
                <a:gd name="connsiteY2" fmla="*/ 39367 h 114632"/>
                <a:gd name="connsiteX3" fmla="*/ 107532 w 107293"/>
                <a:gd name="connsiteY3" fmla="*/ 2674 h 114632"/>
                <a:gd name="connsiteX4" fmla="*/ 104749 w 107293"/>
                <a:gd name="connsiteY4" fmla="*/ 144 h 114632"/>
                <a:gd name="connsiteX5" fmla="*/ 100953 w 107293"/>
                <a:gd name="connsiteY5" fmla="*/ 2927 h 114632"/>
                <a:gd name="connsiteX6" fmla="*/ 81974 w 107293"/>
                <a:gd name="connsiteY6" fmla="*/ 19123 h 114632"/>
                <a:gd name="connsiteX7" fmla="*/ 69068 w 107293"/>
                <a:gd name="connsiteY7" fmla="*/ 11025 h 114632"/>
                <a:gd name="connsiteX8" fmla="*/ 51608 w 107293"/>
                <a:gd name="connsiteY8" fmla="*/ 144 h 114632"/>
                <a:gd name="connsiteX9" fmla="*/ 20989 w 107293"/>
                <a:gd name="connsiteY9" fmla="*/ 28992 h 114632"/>
                <a:gd name="connsiteX10" fmla="*/ 24025 w 107293"/>
                <a:gd name="connsiteY10" fmla="*/ 31775 h 114632"/>
                <a:gd name="connsiteX11" fmla="*/ 27315 w 107293"/>
                <a:gd name="connsiteY11" fmla="*/ 28992 h 114632"/>
                <a:gd name="connsiteX12" fmla="*/ 48824 w 107293"/>
                <a:gd name="connsiteY12" fmla="*/ 17098 h 114632"/>
                <a:gd name="connsiteX13" fmla="*/ 64767 w 107293"/>
                <a:gd name="connsiteY13" fmla="*/ 20894 h 114632"/>
                <a:gd name="connsiteX14" fmla="*/ 84252 w 107293"/>
                <a:gd name="connsiteY14" fmla="*/ 24690 h 114632"/>
                <a:gd name="connsiteX15" fmla="*/ 49077 w 107293"/>
                <a:gd name="connsiteY15" fmla="*/ 57839 h 114632"/>
                <a:gd name="connsiteX16" fmla="*/ 26303 w 107293"/>
                <a:gd name="connsiteY16" fmla="*/ 79096 h 114632"/>
                <a:gd name="connsiteX17" fmla="*/ 239 w 107293"/>
                <a:gd name="connsiteY17" fmla="*/ 112245 h 114632"/>
                <a:gd name="connsiteX18" fmla="*/ 3275 w 107293"/>
                <a:gd name="connsiteY18" fmla="*/ 114776 h 114632"/>
                <a:gd name="connsiteX19" fmla="*/ 7324 w 107293"/>
                <a:gd name="connsiteY19" fmla="*/ 111486 h 114632"/>
                <a:gd name="connsiteX20" fmla="*/ 28833 w 107293"/>
                <a:gd name="connsiteY20" fmla="*/ 95797 h 114632"/>
                <a:gd name="connsiteX21" fmla="*/ 43510 w 107293"/>
                <a:gd name="connsiteY21" fmla="*/ 105413 h 114632"/>
                <a:gd name="connsiteX22" fmla="*/ 59706 w 107293"/>
                <a:gd name="connsiteY22" fmla="*/ 114776 h 114632"/>
                <a:gd name="connsiteX23" fmla="*/ 99435 w 107293"/>
                <a:gd name="connsiteY23" fmla="*/ 75806 h 114632"/>
                <a:gd name="connsiteX24" fmla="*/ 96398 w 107293"/>
                <a:gd name="connsiteY24" fmla="*/ 73276 h 114632"/>
                <a:gd name="connsiteX25" fmla="*/ 92855 w 107293"/>
                <a:gd name="connsiteY25" fmla="*/ 76565 h 114632"/>
                <a:gd name="connsiteX26" fmla="*/ 62489 w 107293"/>
                <a:gd name="connsiteY26" fmla="*/ 97821 h 114632"/>
                <a:gd name="connsiteX27" fmla="*/ 47559 w 107293"/>
                <a:gd name="connsiteY27" fmla="*/ 94532 h 114632"/>
                <a:gd name="connsiteX28" fmla="*/ 29846 w 107293"/>
                <a:gd name="connsiteY28" fmla="*/ 90230 h 114632"/>
                <a:gd name="connsiteX29" fmla="*/ 23013 w 107293"/>
                <a:gd name="connsiteY29" fmla="*/ 9098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4632">
                  <a:moveTo>
                    <a:pt x="23013" y="90989"/>
                  </a:moveTo>
                  <a:cubicBezTo>
                    <a:pt x="36678" y="76312"/>
                    <a:pt x="44016" y="69986"/>
                    <a:pt x="53126" y="62141"/>
                  </a:cubicBezTo>
                  <a:cubicBezTo>
                    <a:pt x="53126" y="61888"/>
                    <a:pt x="68815" y="48476"/>
                    <a:pt x="77925" y="39367"/>
                  </a:cubicBezTo>
                  <a:cubicBezTo>
                    <a:pt x="101965" y="15833"/>
                    <a:pt x="107532" y="3686"/>
                    <a:pt x="107532" y="2674"/>
                  </a:cubicBezTo>
                  <a:cubicBezTo>
                    <a:pt x="107532" y="144"/>
                    <a:pt x="105255" y="144"/>
                    <a:pt x="104749" y="144"/>
                  </a:cubicBezTo>
                  <a:cubicBezTo>
                    <a:pt x="102977" y="144"/>
                    <a:pt x="102218" y="650"/>
                    <a:pt x="100953" y="2927"/>
                  </a:cubicBezTo>
                  <a:cubicBezTo>
                    <a:pt x="93361" y="15074"/>
                    <a:pt x="88047" y="19123"/>
                    <a:pt x="81974" y="19123"/>
                  </a:cubicBezTo>
                  <a:cubicBezTo>
                    <a:pt x="75901" y="19123"/>
                    <a:pt x="72864" y="15327"/>
                    <a:pt x="69068" y="11025"/>
                  </a:cubicBezTo>
                  <a:cubicBezTo>
                    <a:pt x="64260" y="5205"/>
                    <a:pt x="59959" y="144"/>
                    <a:pt x="51608" y="144"/>
                  </a:cubicBezTo>
                  <a:cubicBezTo>
                    <a:pt x="32629" y="144"/>
                    <a:pt x="20989" y="23678"/>
                    <a:pt x="20989" y="28992"/>
                  </a:cubicBezTo>
                  <a:cubicBezTo>
                    <a:pt x="20989" y="30257"/>
                    <a:pt x="21748" y="31775"/>
                    <a:pt x="24025" y="31775"/>
                  </a:cubicBezTo>
                  <a:cubicBezTo>
                    <a:pt x="26303" y="31775"/>
                    <a:pt x="26809" y="30510"/>
                    <a:pt x="27315" y="28992"/>
                  </a:cubicBezTo>
                  <a:cubicBezTo>
                    <a:pt x="32123" y="17351"/>
                    <a:pt x="46800" y="17098"/>
                    <a:pt x="48824" y="17098"/>
                  </a:cubicBezTo>
                  <a:cubicBezTo>
                    <a:pt x="54138" y="17098"/>
                    <a:pt x="58946" y="18870"/>
                    <a:pt x="64767" y="20894"/>
                  </a:cubicBezTo>
                  <a:cubicBezTo>
                    <a:pt x="74889" y="24690"/>
                    <a:pt x="77672" y="24690"/>
                    <a:pt x="84252" y="24690"/>
                  </a:cubicBezTo>
                  <a:cubicBezTo>
                    <a:pt x="75142" y="35571"/>
                    <a:pt x="53885" y="53791"/>
                    <a:pt x="49077" y="57839"/>
                  </a:cubicBezTo>
                  <a:lnTo>
                    <a:pt x="26303" y="79096"/>
                  </a:lnTo>
                  <a:cubicBezTo>
                    <a:pt x="9095" y="96050"/>
                    <a:pt x="239" y="110474"/>
                    <a:pt x="239" y="112245"/>
                  </a:cubicBezTo>
                  <a:cubicBezTo>
                    <a:pt x="239" y="114776"/>
                    <a:pt x="2769" y="114776"/>
                    <a:pt x="3275" y="114776"/>
                  </a:cubicBezTo>
                  <a:cubicBezTo>
                    <a:pt x="5300" y="114776"/>
                    <a:pt x="5806" y="114270"/>
                    <a:pt x="7324" y="111486"/>
                  </a:cubicBezTo>
                  <a:cubicBezTo>
                    <a:pt x="13144" y="102629"/>
                    <a:pt x="20736" y="95797"/>
                    <a:pt x="28833" y="95797"/>
                  </a:cubicBezTo>
                  <a:cubicBezTo>
                    <a:pt x="34654" y="95797"/>
                    <a:pt x="37184" y="98075"/>
                    <a:pt x="43510" y="105413"/>
                  </a:cubicBezTo>
                  <a:cubicBezTo>
                    <a:pt x="47812" y="110727"/>
                    <a:pt x="52367" y="114776"/>
                    <a:pt x="59706" y="114776"/>
                  </a:cubicBezTo>
                  <a:cubicBezTo>
                    <a:pt x="84758" y="114776"/>
                    <a:pt x="99435" y="82638"/>
                    <a:pt x="99435" y="75806"/>
                  </a:cubicBezTo>
                  <a:cubicBezTo>
                    <a:pt x="99435" y="74541"/>
                    <a:pt x="98422" y="73276"/>
                    <a:pt x="96398" y="73276"/>
                  </a:cubicBezTo>
                  <a:cubicBezTo>
                    <a:pt x="94121" y="73276"/>
                    <a:pt x="93614" y="74794"/>
                    <a:pt x="92855" y="76565"/>
                  </a:cubicBezTo>
                  <a:cubicBezTo>
                    <a:pt x="87035" y="93013"/>
                    <a:pt x="70840" y="97821"/>
                    <a:pt x="62489" y="97821"/>
                  </a:cubicBezTo>
                  <a:cubicBezTo>
                    <a:pt x="57428" y="97821"/>
                    <a:pt x="52873" y="96303"/>
                    <a:pt x="47559" y="94532"/>
                  </a:cubicBezTo>
                  <a:cubicBezTo>
                    <a:pt x="38955" y="91242"/>
                    <a:pt x="35160" y="90230"/>
                    <a:pt x="29846" y="90230"/>
                  </a:cubicBezTo>
                  <a:cubicBezTo>
                    <a:pt x="29339" y="90230"/>
                    <a:pt x="25291" y="90230"/>
                    <a:pt x="23013" y="90989"/>
                  </a:cubicBezTo>
                  <a:close/>
                </a:path>
              </a:pathLst>
            </a:custGeom>
            <a:solidFill>
              <a:srgbClr val="000000"/>
            </a:solidFill>
            <a:ln w="25385" cap="flat">
              <a:noFill/>
              <a:prstDash val="solid"/>
              <a:miter/>
            </a:ln>
          </p:spPr>
          <p:txBody>
            <a:bodyPr rtlCol="0" anchor="ctr"/>
            <a:lstStyle/>
            <a:p>
              <a:endParaRPr lang="en-CN"/>
            </a:p>
          </p:txBody>
        </p:sp>
        <p:sp>
          <p:nvSpPr>
            <p:cNvPr id="18597" name="Freeform 18596">
              <a:extLst>
                <a:ext uri="{FF2B5EF4-FFF2-40B4-BE49-F238E27FC236}">
                  <a16:creationId xmlns:a16="http://schemas.microsoft.com/office/drawing/2014/main" id="{18DE6E3E-615D-1E7F-FEF8-00FFD8D6EA56}"/>
                </a:ext>
              </a:extLst>
            </p:cNvPr>
            <p:cNvSpPr/>
            <p:nvPr>
              <p:custDataLst>
                <p:tags r:id="rId141"/>
              </p:custDataLst>
            </p:nvPr>
          </p:nvSpPr>
          <p:spPr>
            <a:xfrm>
              <a:off x="8722645" y="6120049"/>
              <a:ext cx="61288" cy="110709"/>
            </a:xfrm>
            <a:custGeom>
              <a:avLst/>
              <a:gdLst>
                <a:gd name="connsiteX0" fmla="*/ 30711 w 61288"/>
                <a:gd name="connsiteY0" fmla="*/ 39115 h 110709"/>
                <a:gd name="connsiteX1" fmla="*/ 58344 w 61288"/>
                <a:gd name="connsiteY1" fmla="*/ 39115 h 110709"/>
                <a:gd name="connsiteX2" fmla="*/ 58344 w 61288"/>
                <a:gd name="connsiteY2" fmla="*/ 32738 h 110709"/>
                <a:gd name="connsiteX3" fmla="*/ 30711 w 61288"/>
                <a:gd name="connsiteY3" fmla="*/ 32738 h 110709"/>
                <a:gd name="connsiteX4" fmla="*/ 30711 w 61288"/>
                <a:gd name="connsiteY4" fmla="*/ 145 h 110709"/>
                <a:gd name="connsiteX5" fmla="*/ 24688 w 61288"/>
                <a:gd name="connsiteY5" fmla="*/ 145 h 110709"/>
                <a:gd name="connsiteX6" fmla="*/ 243 w 61288"/>
                <a:gd name="connsiteY6" fmla="*/ 34155 h 110709"/>
                <a:gd name="connsiteX7" fmla="*/ 243 w 61288"/>
                <a:gd name="connsiteY7" fmla="*/ 39115 h 110709"/>
                <a:gd name="connsiteX8" fmla="*/ 16717 w 61288"/>
                <a:gd name="connsiteY8" fmla="*/ 39115 h 110709"/>
                <a:gd name="connsiteX9" fmla="*/ 16717 w 61288"/>
                <a:gd name="connsiteY9" fmla="*/ 86942 h 110709"/>
                <a:gd name="connsiteX10" fmla="*/ 41516 w 61288"/>
                <a:gd name="connsiteY10" fmla="*/ 110855 h 110709"/>
                <a:gd name="connsiteX11" fmla="*/ 61532 w 61288"/>
                <a:gd name="connsiteY11" fmla="*/ 86765 h 110709"/>
                <a:gd name="connsiteX12" fmla="*/ 61532 w 61288"/>
                <a:gd name="connsiteY12" fmla="*/ 77022 h 110709"/>
                <a:gd name="connsiteX13" fmla="*/ 55510 w 61288"/>
                <a:gd name="connsiteY13" fmla="*/ 77022 h 110709"/>
                <a:gd name="connsiteX14" fmla="*/ 55510 w 61288"/>
                <a:gd name="connsiteY14" fmla="*/ 86587 h 110709"/>
                <a:gd name="connsiteX15" fmla="*/ 42933 w 61288"/>
                <a:gd name="connsiteY15" fmla="*/ 105187 h 110709"/>
                <a:gd name="connsiteX16" fmla="*/ 30711 w 61288"/>
                <a:gd name="connsiteY16" fmla="*/ 87119 h 110709"/>
                <a:gd name="connsiteX17" fmla="*/ 30711 w 61288"/>
                <a:gd name="connsiteY17" fmla="*/ 39115 h 11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10709">
                  <a:moveTo>
                    <a:pt x="30711" y="39115"/>
                  </a:moveTo>
                  <a:lnTo>
                    <a:pt x="58344" y="39115"/>
                  </a:lnTo>
                  <a:lnTo>
                    <a:pt x="58344" y="32738"/>
                  </a:lnTo>
                  <a:lnTo>
                    <a:pt x="30711" y="32738"/>
                  </a:lnTo>
                  <a:lnTo>
                    <a:pt x="30711" y="145"/>
                  </a:lnTo>
                  <a:lnTo>
                    <a:pt x="24688" y="145"/>
                  </a:lnTo>
                  <a:cubicBezTo>
                    <a:pt x="24511" y="16087"/>
                    <a:pt x="17248" y="33624"/>
                    <a:pt x="243" y="34155"/>
                  </a:cubicBezTo>
                  <a:lnTo>
                    <a:pt x="243" y="39115"/>
                  </a:lnTo>
                  <a:lnTo>
                    <a:pt x="16717" y="39115"/>
                  </a:lnTo>
                  <a:lnTo>
                    <a:pt x="16717" y="86942"/>
                  </a:lnTo>
                  <a:cubicBezTo>
                    <a:pt x="16717" y="106781"/>
                    <a:pt x="31596" y="110855"/>
                    <a:pt x="41516" y="110855"/>
                  </a:cubicBezTo>
                  <a:cubicBezTo>
                    <a:pt x="53384" y="110855"/>
                    <a:pt x="61532" y="100758"/>
                    <a:pt x="61532" y="86765"/>
                  </a:cubicBezTo>
                  <a:lnTo>
                    <a:pt x="61532" y="77022"/>
                  </a:lnTo>
                  <a:lnTo>
                    <a:pt x="55510" y="77022"/>
                  </a:lnTo>
                  <a:lnTo>
                    <a:pt x="55510" y="86587"/>
                  </a:lnTo>
                  <a:cubicBezTo>
                    <a:pt x="55510" y="98633"/>
                    <a:pt x="49841" y="105187"/>
                    <a:pt x="42933" y="105187"/>
                  </a:cubicBezTo>
                  <a:cubicBezTo>
                    <a:pt x="30711" y="105187"/>
                    <a:pt x="30711" y="90307"/>
                    <a:pt x="30711" y="87119"/>
                  </a:cubicBezTo>
                  <a:lnTo>
                    <a:pt x="30711" y="39115"/>
                  </a:lnTo>
                  <a:close/>
                </a:path>
              </a:pathLst>
            </a:custGeom>
            <a:solidFill>
              <a:srgbClr val="000000"/>
            </a:solidFill>
            <a:ln w="25385" cap="flat">
              <a:noFill/>
              <a:prstDash val="solid"/>
              <a:miter/>
            </a:ln>
          </p:spPr>
          <p:txBody>
            <a:bodyPr rtlCol="0" anchor="ctr"/>
            <a:lstStyle/>
            <a:p>
              <a:endParaRPr lang="en-CN"/>
            </a:p>
          </p:txBody>
        </p:sp>
        <p:sp>
          <p:nvSpPr>
            <p:cNvPr id="18598" name="Freeform 18597">
              <a:extLst>
                <a:ext uri="{FF2B5EF4-FFF2-40B4-BE49-F238E27FC236}">
                  <a16:creationId xmlns:a16="http://schemas.microsoft.com/office/drawing/2014/main" id="{078AFD3D-D2EB-1E65-23D1-413A624BB12D}"/>
                </a:ext>
              </a:extLst>
            </p:cNvPr>
            <p:cNvSpPr/>
            <p:nvPr>
              <p:custDataLst>
                <p:tags r:id="rId142"/>
              </p:custDataLst>
            </p:nvPr>
          </p:nvSpPr>
          <p:spPr>
            <a:xfrm>
              <a:off x="8803495" y="6149985"/>
              <a:ext cx="75991" cy="80773"/>
            </a:xfrm>
            <a:custGeom>
              <a:avLst/>
              <a:gdLst>
                <a:gd name="connsiteX0" fmla="*/ 71278 w 75991"/>
                <a:gd name="connsiteY0" fmla="*/ 38761 h 80773"/>
                <a:gd name="connsiteX1" fmla="*/ 76238 w 75991"/>
                <a:gd name="connsiteY1" fmla="*/ 34864 h 80773"/>
                <a:gd name="connsiteX2" fmla="*/ 41165 w 75991"/>
                <a:gd name="connsiteY2" fmla="*/ 145 h 80773"/>
                <a:gd name="connsiteX3" fmla="*/ 246 w 75991"/>
                <a:gd name="connsiteY3" fmla="*/ 40355 h 80773"/>
                <a:gd name="connsiteX4" fmla="*/ 43467 w 75991"/>
                <a:gd name="connsiteY4" fmla="*/ 80919 h 80773"/>
                <a:gd name="connsiteX5" fmla="*/ 76238 w 75991"/>
                <a:gd name="connsiteY5" fmla="*/ 57891 h 80773"/>
                <a:gd name="connsiteX6" fmla="*/ 73226 w 75991"/>
                <a:gd name="connsiteY6" fmla="*/ 55412 h 80773"/>
                <a:gd name="connsiteX7" fmla="*/ 70038 w 75991"/>
                <a:gd name="connsiteY7" fmla="*/ 58246 h 80773"/>
                <a:gd name="connsiteX8" fmla="*/ 44707 w 75991"/>
                <a:gd name="connsiteY8" fmla="*/ 75251 h 80773"/>
                <a:gd name="connsiteX9" fmla="*/ 23097 w 75991"/>
                <a:gd name="connsiteY9" fmla="*/ 64800 h 80773"/>
                <a:gd name="connsiteX10" fmla="*/ 16366 w 75991"/>
                <a:gd name="connsiteY10" fmla="*/ 38761 h 80773"/>
                <a:gd name="connsiteX11" fmla="*/ 71278 w 75991"/>
                <a:gd name="connsiteY11" fmla="*/ 38761 h 80773"/>
                <a:gd name="connsiteX12" fmla="*/ 16543 w 75991"/>
                <a:gd name="connsiteY12" fmla="*/ 34155 h 80773"/>
                <a:gd name="connsiteX13" fmla="*/ 41165 w 75991"/>
                <a:gd name="connsiteY13" fmla="*/ 5105 h 80773"/>
                <a:gd name="connsiteX14" fmla="*/ 63838 w 75991"/>
                <a:gd name="connsiteY14" fmla="*/ 34155 h 80773"/>
                <a:gd name="connsiteX15" fmla="*/ 16543 w 75991"/>
                <a:gd name="connsiteY15" fmla="*/ 34155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80773">
                  <a:moveTo>
                    <a:pt x="71278" y="38761"/>
                  </a:moveTo>
                  <a:cubicBezTo>
                    <a:pt x="74998" y="38761"/>
                    <a:pt x="76238" y="38761"/>
                    <a:pt x="76238" y="34864"/>
                  </a:cubicBezTo>
                  <a:cubicBezTo>
                    <a:pt x="76238" y="19276"/>
                    <a:pt x="67558" y="145"/>
                    <a:pt x="41165" y="145"/>
                  </a:cubicBezTo>
                  <a:cubicBezTo>
                    <a:pt x="17960" y="145"/>
                    <a:pt x="246" y="18567"/>
                    <a:pt x="246" y="40355"/>
                  </a:cubicBezTo>
                  <a:cubicBezTo>
                    <a:pt x="246" y="62851"/>
                    <a:pt x="19908" y="80919"/>
                    <a:pt x="43467" y="80919"/>
                  </a:cubicBezTo>
                  <a:cubicBezTo>
                    <a:pt x="67381" y="80919"/>
                    <a:pt x="76238" y="61788"/>
                    <a:pt x="76238" y="57891"/>
                  </a:cubicBezTo>
                  <a:cubicBezTo>
                    <a:pt x="76238" y="57183"/>
                    <a:pt x="75883" y="55412"/>
                    <a:pt x="73226" y="55412"/>
                  </a:cubicBezTo>
                  <a:cubicBezTo>
                    <a:pt x="70923" y="55412"/>
                    <a:pt x="70569" y="56474"/>
                    <a:pt x="70038" y="58246"/>
                  </a:cubicBezTo>
                  <a:cubicBezTo>
                    <a:pt x="64547" y="72594"/>
                    <a:pt x="51084" y="75251"/>
                    <a:pt x="44707" y="75251"/>
                  </a:cubicBezTo>
                  <a:cubicBezTo>
                    <a:pt x="36382" y="75251"/>
                    <a:pt x="28411" y="71531"/>
                    <a:pt x="23097" y="64800"/>
                  </a:cubicBezTo>
                  <a:cubicBezTo>
                    <a:pt x="16543" y="56474"/>
                    <a:pt x="16366" y="45669"/>
                    <a:pt x="16366" y="38761"/>
                  </a:cubicBezTo>
                  <a:lnTo>
                    <a:pt x="71278" y="38761"/>
                  </a:lnTo>
                  <a:close/>
                  <a:moveTo>
                    <a:pt x="16543" y="34155"/>
                  </a:moveTo>
                  <a:cubicBezTo>
                    <a:pt x="18491" y="9179"/>
                    <a:pt x="34434" y="5105"/>
                    <a:pt x="41165" y="5105"/>
                  </a:cubicBezTo>
                  <a:cubicBezTo>
                    <a:pt x="62952" y="5105"/>
                    <a:pt x="63661" y="29727"/>
                    <a:pt x="63838" y="34155"/>
                  </a:cubicBezTo>
                  <a:lnTo>
                    <a:pt x="16543" y="34155"/>
                  </a:lnTo>
                  <a:close/>
                </a:path>
              </a:pathLst>
            </a:custGeom>
            <a:solidFill>
              <a:srgbClr val="000000"/>
            </a:solidFill>
            <a:ln w="25385" cap="flat">
              <a:noFill/>
              <a:prstDash val="solid"/>
              <a:miter/>
            </a:ln>
          </p:spPr>
          <p:txBody>
            <a:bodyPr rtlCol="0" anchor="ctr"/>
            <a:lstStyle/>
            <a:p>
              <a:endParaRPr lang="en-CN"/>
            </a:p>
          </p:txBody>
        </p:sp>
        <p:sp>
          <p:nvSpPr>
            <p:cNvPr id="18599" name="Freeform 18598">
              <a:extLst>
                <a:ext uri="{FF2B5EF4-FFF2-40B4-BE49-F238E27FC236}">
                  <a16:creationId xmlns:a16="http://schemas.microsoft.com/office/drawing/2014/main" id="{E4F8DD16-A2B1-99C5-9C09-DCD8CF15EEB7}"/>
                </a:ext>
              </a:extLst>
            </p:cNvPr>
            <p:cNvSpPr/>
            <p:nvPr>
              <p:custDataLst>
                <p:tags r:id="rId143"/>
              </p:custDataLst>
            </p:nvPr>
          </p:nvSpPr>
          <p:spPr>
            <a:xfrm>
              <a:off x="8894532" y="6149985"/>
              <a:ext cx="64123" cy="80773"/>
            </a:xfrm>
            <a:custGeom>
              <a:avLst/>
              <a:gdLst>
                <a:gd name="connsiteX0" fmla="*/ 59413 w 64123"/>
                <a:gd name="connsiteY0" fmla="*/ 4751 h 80773"/>
                <a:gd name="connsiteX1" fmla="*/ 56933 w 64123"/>
                <a:gd name="connsiteY1" fmla="*/ 145 h 80773"/>
                <a:gd name="connsiteX2" fmla="*/ 53391 w 64123"/>
                <a:gd name="connsiteY2" fmla="*/ 2271 h 80773"/>
                <a:gd name="connsiteX3" fmla="*/ 50202 w 64123"/>
                <a:gd name="connsiteY3" fmla="*/ 4928 h 80773"/>
                <a:gd name="connsiteX4" fmla="*/ 31603 w 64123"/>
                <a:gd name="connsiteY4" fmla="*/ 145 h 80773"/>
                <a:gd name="connsiteX5" fmla="*/ 250 w 64123"/>
                <a:gd name="connsiteY5" fmla="*/ 22287 h 80773"/>
                <a:gd name="connsiteX6" fmla="*/ 6981 w 64123"/>
                <a:gd name="connsiteY6" fmla="*/ 36104 h 80773"/>
                <a:gd name="connsiteX7" fmla="*/ 31426 w 64123"/>
                <a:gd name="connsiteY7" fmla="*/ 44961 h 80773"/>
                <a:gd name="connsiteX8" fmla="*/ 54631 w 64123"/>
                <a:gd name="connsiteY8" fmla="*/ 60903 h 80773"/>
                <a:gd name="connsiteX9" fmla="*/ 32843 w 64123"/>
                <a:gd name="connsiteY9" fmla="*/ 75959 h 80773"/>
                <a:gd name="connsiteX10" fmla="*/ 6450 w 64123"/>
                <a:gd name="connsiteY10" fmla="*/ 52755 h 80773"/>
                <a:gd name="connsiteX11" fmla="*/ 3261 w 64123"/>
                <a:gd name="connsiteY11" fmla="*/ 49743 h 80773"/>
                <a:gd name="connsiteX12" fmla="*/ 250 w 64123"/>
                <a:gd name="connsiteY12" fmla="*/ 54526 h 80773"/>
                <a:gd name="connsiteX13" fmla="*/ 250 w 64123"/>
                <a:gd name="connsiteY13" fmla="*/ 76314 h 80773"/>
                <a:gd name="connsiteX14" fmla="*/ 2730 w 64123"/>
                <a:gd name="connsiteY14" fmla="*/ 80919 h 80773"/>
                <a:gd name="connsiteX15" fmla="*/ 11232 w 64123"/>
                <a:gd name="connsiteY15" fmla="*/ 73302 h 80773"/>
                <a:gd name="connsiteX16" fmla="*/ 32843 w 64123"/>
                <a:gd name="connsiteY16" fmla="*/ 80919 h 80773"/>
                <a:gd name="connsiteX17" fmla="*/ 64373 w 64123"/>
                <a:gd name="connsiteY17" fmla="*/ 55943 h 80773"/>
                <a:gd name="connsiteX18" fmla="*/ 56756 w 64123"/>
                <a:gd name="connsiteY18" fmla="*/ 39647 h 80773"/>
                <a:gd name="connsiteX19" fmla="*/ 35677 w 64123"/>
                <a:gd name="connsiteY19" fmla="*/ 30967 h 80773"/>
                <a:gd name="connsiteX20" fmla="*/ 9992 w 64123"/>
                <a:gd name="connsiteY20" fmla="*/ 16973 h 80773"/>
                <a:gd name="connsiteX21" fmla="*/ 31603 w 64123"/>
                <a:gd name="connsiteY21" fmla="*/ 4396 h 80773"/>
                <a:gd name="connsiteX22" fmla="*/ 53391 w 64123"/>
                <a:gd name="connsiteY22" fmla="*/ 23881 h 80773"/>
                <a:gd name="connsiteX23" fmla="*/ 56402 w 64123"/>
                <a:gd name="connsiteY23" fmla="*/ 25830 h 80773"/>
                <a:gd name="connsiteX24" fmla="*/ 59413 w 64123"/>
                <a:gd name="connsiteY24" fmla="*/ 21224 h 80773"/>
                <a:gd name="connsiteX25" fmla="*/ 59413 w 64123"/>
                <a:gd name="connsiteY25" fmla="*/ 4751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80773">
                  <a:moveTo>
                    <a:pt x="59413" y="4751"/>
                  </a:moveTo>
                  <a:cubicBezTo>
                    <a:pt x="59413" y="1739"/>
                    <a:pt x="59413" y="145"/>
                    <a:pt x="56933" y="145"/>
                  </a:cubicBezTo>
                  <a:cubicBezTo>
                    <a:pt x="56048" y="145"/>
                    <a:pt x="55693" y="145"/>
                    <a:pt x="53391" y="2271"/>
                  </a:cubicBezTo>
                  <a:cubicBezTo>
                    <a:pt x="53036" y="2448"/>
                    <a:pt x="51265" y="4042"/>
                    <a:pt x="50202" y="4928"/>
                  </a:cubicBezTo>
                  <a:cubicBezTo>
                    <a:pt x="44888" y="1208"/>
                    <a:pt x="38157" y="145"/>
                    <a:pt x="31603" y="145"/>
                  </a:cubicBezTo>
                  <a:cubicBezTo>
                    <a:pt x="6272" y="145"/>
                    <a:pt x="250" y="13430"/>
                    <a:pt x="250" y="22287"/>
                  </a:cubicBezTo>
                  <a:cubicBezTo>
                    <a:pt x="250" y="27956"/>
                    <a:pt x="2730" y="32561"/>
                    <a:pt x="6981" y="36104"/>
                  </a:cubicBezTo>
                  <a:cubicBezTo>
                    <a:pt x="13712" y="41949"/>
                    <a:pt x="20443" y="43189"/>
                    <a:pt x="31426" y="44961"/>
                  </a:cubicBezTo>
                  <a:cubicBezTo>
                    <a:pt x="40283" y="46555"/>
                    <a:pt x="54631" y="49035"/>
                    <a:pt x="54631" y="60903"/>
                  </a:cubicBezTo>
                  <a:cubicBezTo>
                    <a:pt x="54631" y="67811"/>
                    <a:pt x="49848" y="75959"/>
                    <a:pt x="32843" y="75959"/>
                  </a:cubicBezTo>
                  <a:cubicBezTo>
                    <a:pt x="15838" y="75959"/>
                    <a:pt x="9638" y="64800"/>
                    <a:pt x="6450" y="52755"/>
                  </a:cubicBezTo>
                  <a:cubicBezTo>
                    <a:pt x="5918" y="50452"/>
                    <a:pt x="5741" y="49743"/>
                    <a:pt x="3261" y="49743"/>
                  </a:cubicBezTo>
                  <a:cubicBezTo>
                    <a:pt x="250" y="49743"/>
                    <a:pt x="250" y="50983"/>
                    <a:pt x="250" y="54526"/>
                  </a:cubicBezTo>
                  <a:lnTo>
                    <a:pt x="250" y="76314"/>
                  </a:lnTo>
                  <a:cubicBezTo>
                    <a:pt x="250" y="79325"/>
                    <a:pt x="250" y="80919"/>
                    <a:pt x="2730" y="80919"/>
                  </a:cubicBezTo>
                  <a:cubicBezTo>
                    <a:pt x="4324" y="80919"/>
                    <a:pt x="7690" y="77199"/>
                    <a:pt x="11232" y="73302"/>
                  </a:cubicBezTo>
                  <a:cubicBezTo>
                    <a:pt x="19026" y="80565"/>
                    <a:pt x="28592" y="80919"/>
                    <a:pt x="32843" y="80919"/>
                  </a:cubicBezTo>
                  <a:cubicBezTo>
                    <a:pt x="55870" y="80919"/>
                    <a:pt x="64373" y="68520"/>
                    <a:pt x="64373" y="55943"/>
                  </a:cubicBezTo>
                  <a:cubicBezTo>
                    <a:pt x="64373" y="49212"/>
                    <a:pt x="61362" y="43898"/>
                    <a:pt x="56756" y="39647"/>
                  </a:cubicBezTo>
                  <a:cubicBezTo>
                    <a:pt x="50025" y="33447"/>
                    <a:pt x="41877" y="32030"/>
                    <a:pt x="35677" y="30967"/>
                  </a:cubicBezTo>
                  <a:cubicBezTo>
                    <a:pt x="21506" y="28487"/>
                    <a:pt x="9992" y="26361"/>
                    <a:pt x="9992" y="16973"/>
                  </a:cubicBezTo>
                  <a:cubicBezTo>
                    <a:pt x="9992" y="11305"/>
                    <a:pt x="14775" y="4396"/>
                    <a:pt x="31603" y="4396"/>
                  </a:cubicBezTo>
                  <a:cubicBezTo>
                    <a:pt x="52151" y="4396"/>
                    <a:pt x="53036" y="18744"/>
                    <a:pt x="53391" y="23881"/>
                  </a:cubicBezTo>
                  <a:cubicBezTo>
                    <a:pt x="53568" y="25830"/>
                    <a:pt x="55693" y="25830"/>
                    <a:pt x="56402" y="25830"/>
                  </a:cubicBezTo>
                  <a:cubicBezTo>
                    <a:pt x="59413" y="25830"/>
                    <a:pt x="59413" y="24590"/>
                    <a:pt x="59413" y="21224"/>
                  </a:cubicBezTo>
                  <a:lnTo>
                    <a:pt x="59413" y="4751"/>
                  </a:lnTo>
                  <a:close/>
                </a:path>
              </a:pathLst>
            </a:custGeom>
            <a:solidFill>
              <a:srgbClr val="000000"/>
            </a:solidFill>
            <a:ln w="25385" cap="flat">
              <a:noFill/>
              <a:prstDash val="solid"/>
              <a:miter/>
            </a:ln>
          </p:spPr>
          <p:txBody>
            <a:bodyPr rtlCol="0" anchor="ctr"/>
            <a:lstStyle/>
            <a:p>
              <a:endParaRPr lang="en-CN"/>
            </a:p>
          </p:txBody>
        </p:sp>
        <p:sp>
          <p:nvSpPr>
            <p:cNvPr id="18600" name="Freeform 18599">
              <a:extLst>
                <a:ext uri="{FF2B5EF4-FFF2-40B4-BE49-F238E27FC236}">
                  <a16:creationId xmlns:a16="http://schemas.microsoft.com/office/drawing/2014/main" id="{CC8CE2E2-4604-A67D-0191-91ECA60BD8CC}"/>
                </a:ext>
              </a:extLst>
            </p:cNvPr>
            <p:cNvSpPr/>
            <p:nvPr>
              <p:custDataLst>
                <p:tags r:id="rId144"/>
              </p:custDataLst>
            </p:nvPr>
          </p:nvSpPr>
          <p:spPr>
            <a:xfrm>
              <a:off x="8971867" y="6120049"/>
              <a:ext cx="61288" cy="110709"/>
            </a:xfrm>
            <a:custGeom>
              <a:avLst/>
              <a:gdLst>
                <a:gd name="connsiteX0" fmla="*/ 30720 w 61288"/>
                <a:gd name="connsiteY0" fmla="*/ 39115 h 110709"/>
                <a:gd name="connsiteX1" fmla="*/ 58354 w 61288"/>
                <a:gd name="connsiteY1" fmla="*/ 39115 h 110709"/>
                <a:gd name="connsiteX2" fmla="*/ 58354 w 61288"/>
                <a:gd name="connsiteY2" fmla="*/ 32738 h 110709"/>
                <a:gd name="connsiteX3" fmla="*/ 30720 w 61288"/>
                <a:gd name="connsiteY3" fmla="*/ 32738 h 110709"/>
                <a:gd name="connsiteX4" fmla="*/ 30720 w 61288"/>
                <a:gd name="connsiteY4" fmla="*/ 145 h 110709"/>
                <a:gd name="connsiteX5" fmla="*/ 24698 w 61288"/>
                <a:gd name="connsiteY5" fmla="*/ 145 h 110709"/>
                <a:gd name="connsiteX6" fmla="*/ 253 w 61288"/>
                <a:gd name="connsiteY6" fmla="*/ 34155 h 110709"/>
                <a:gd name="connsiteX7" fmla="*/ 253 w 61288"/>
                <a:gd name="connsiteY7" fmla="*/ 39115 h 110709"/>
                <a:gd name="connsiteX8" fmla="*/ 16727 w 61288"/>
                <a:gd name="connsiteY8" fmla="*/ 39115 h 110709"/>
                <a:gd name="connsiteX9" fmla="*/ 16727 w 61288"/>
                <a:gd name="connsiteY9" fmla="*/ 86942 h 110709"/>
                <a:gd name="connsiteX10" fmla="*/ 41526 w 61288"/>
                <a:gd name="connsiteY10" fmla="*/ 110855 h 110709"/>
                <a:gd name="connsiteX11" fmla="*/ 61542 w 61288"/>
                <a:gd name="connsiteY11" fmla="*/ 86765 h 110709"/>
                <a:gd name="connsiteX12" fmla="*/ 61542 w 61288"/>
                <a:gd name="connsiteY12" fmla="*/ 77022 h 110709"/>
                <a:gd name="connsiteX13" fmla="*/ 55519 w 61288"/>
                <a:gd name="connsiteY13" fmla="*/ 77022 h 110709"/>
                <a:gd name="connsiteX14" fmla="*/ 55519 w 61288"/>
                <a:gd name="connsiteY14" fmla="*/ 86587 h 110709"/>
                <a:gd name="connsiteX15" fmla="*/ 42943 w 61288"/>
                <a:gd name="connsiteY15" fmla="*/ 105187 h 110709"/>
                <a:gd name="connsiteX16" fmla="*/ 30720 w 61288"/>
                <a:gd name="connsiteY16" fmla="*/ 87119 h 110709"/>
                <a:gd name="connsiteX17" fmla="*/ 30720 w 61288"/>
                <a:gd name="connsiteY17" fmla="*/ 39115 h 110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10709">
                  <a:moveTo>
                    <a:pt x="30720" y="39115"/>
                  </a:moveTo>
                  <a:lnTo>
                    <a:pt x="58354" y="39115"/>
                  </a:lnTo>
                  <a:lnTo>
                    <a:pt x="58354" y="32738"/>
                  </a:lnTo>
                  <a:lnTo>
                    <a:pt x="30720" y="32738"/>
                  </a:lnTo>
                  <a:lnTo>
                    <a:pt x="30720" y="145"/>
                  </a:lnTo>
                  <a:lnTo>
                    <a:pt x="24698" y="145"/>
                  </a:lnTo>
                  <a:cubicBezTo>
                    <a:pt x="24521" y="16087"/>
                    <a:pt x="17258" y="33624"/>
                    <a:pt x="253" y="34155"/>
                  </a:cubicBezTo>
                  <a:lnTo>
                    <a:pt x="253" y="39115"/>
                  </a:lnTo>
                  <a:lnTo>
                    <a:pt x="16727" y="39115"/>
                  </a:lnTo>
                  <a:lnTo>
                    <a:pt x="16727" y="86942"/>
                  </a:lnTo>
                  <a:cubicBezTo>
                    <a:pt x="16727" y="106781"/>
                    <a:pt x="31606" y="110855"/>
                    <a:pt x="41526" y="110855"/>
                  </a:cubicBezTo>
                  <a:cubicBezTo>
                    <a:pt x="53394" y="110855"/>
                    <a:pt x="61542" y="100758"/>
                    <a:pt x="61542" y="86765"/>
                  </a:cubicBezTo>
                  <a:lnTo>
                    <a:pt x="61542" y="77022"/>
                  </a:lnTo>
                  <a:lnTo>
                    <a:pt x="55519" y="77022"/>
                  </a:lnTo>
                  <a:lnTo>
                    <a:pt x="55519" y="86587"/>
                  </a:lnTo>
                  <a:cubicBezTo>
                    <a:pt x="55519" y="98633"/>
                    <a:pt x="49851" y="105187"/>
                    <a:pt x="42943" y="105187"/>
                  </a:cubicBezTo>
                  <a:cubicBezTo>
                    <a:pt x="30720" y="105187"/>
                    <a:pt x="30720" y="90307"/>
                    <a:pt x="30720" y="87119"/>
                  </a:cubicBezTo>
                  <a:lnTo>
                    <a:pt x="30720" y="39115"/>
                  </a:lnTo>
                  <a:close/>
                </a:path>
              </a:pathLst>
            </a:custGeom>
            <a:solidFill>
              <a:srgbClr val="000000"/>
            </a:solidFill>
            <a:ln w="25385" cap="flat">
              <a:noFill/>
              <a:prstDash val="solid"/>
              <a:miter/>
            </a:ln>
          </p:spPr>
          <p:txBody>
            <a:bodyPr rtlCol="0" anchor="ctr"/>
            <a:lstStyle/>
            <a:p>
              <a:endParaRPr lang="en-CN"/>
            </a:p>
          </p:txBody>
        </p:sp>
        <p:sp>
          <p:nvSpPr>
            <p:cNvPr id="18601" name="Freeform 18600">
              <a:extLst>
                <a:ext uri="{FF2B5EF4-FFF2-40B4-BE49-F238E27FC236}">
                  <a16:creationId xmlns:a16="http://schemas.microsoft.com/office/drawing/2014/main" id="{9FEC6F8F-7DC4-5ECC-6822-2BBE1FDAB13F}"/>
                </a:ext>
              </a:extLst>
            </p:cNvPr>
            <p:cNvSpPr/>
            <p:nvPr>
              <p:custDataLst>
                <p:tags r:id="rId145"/>
              </p:custDataLst>
            </p:nvPr>
          </p:nvSpPr>
          <p:spPr>
            <a:xfrm>
              <a:off x="9080223" y="6164207"/>
              <a:ext cx="29606" cy="75662"/>
            </a:xfrm>
            <a:custGeom>
              <a:avLst/>
              <a:gdLst>
                <a:gd name="connsiteX0" fmla="*/ 29864 w 29606"/>
                <a:gd name="connsiteY0" fmla="*/ 26714 h 75662"/>
                <a:gd name="connsiteX1" fmla="*/ 13668 w 29606"/>
                <a:gd name="connsiteY1" fmla="*/ 144 h 75662"/>
                <a:gd name="connsiteX2" fmla="*/ 257 w 29606"/>
                <a:gd name="connsiteY2" fmla="*/ 13555 h 75662"/>
                <a:gd name="connsiteX3" fmla="*/ 13668 w 29606"/>
                <a:gd name="connsiteY3" fmla="*/ 26967 h 75662"/>
                <a:gd name="connsiteX4" fmla="*/ 22525 w 29606"/>
                <a:gd name="connsiteY4" fmla="*/ 23678 h 75662"/>
                <a:gd name="connsiteX5" fmla="*/ 23790 w 29606"/>
                <a:gd name="connsiteY5" fmla="*/ 22918 h 75662"/>
                <a:gd name="connsiteX6" fmla="*/ 24296 w 29606"/>
                <a:gd name="connsiteY6" fmla="*/ 26714 h 75662"/>
                <a:gd name="connsiteX7" fmla="*/ 7089 w 29606"/>
                <a:gd name="connsiteY7" fmla="*/ 68974 h 75662"/>
                <a:gd name="connsiteX8" fmla="*/ 4305 w 29606"/>
                <a:gd name="connsiteY8" fmla="*/ 73022 h 75662"/>
                <a:gd name="connsiteX9" fmla="*/ 6836 w 29606"/>
                <a:gd name="connsiteY9" fmla="*/ 75806 h 75662"/>
                <a:gd name="connsiteX10" fmla="*/ 29864 w 29606"/>
                <a:gd name="connsiteY10" fmla="*/ 2671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64" y="26714"/>
                  </a:moveTo>
                  <a:cubicBezTo>
                    <a:pt x="29864" y="10013"/>
                    <a:pt x="23537" y="144"/>
                    <a:pt x="13668" y="144"/>
                  </a:cubicBezTo>
                  <a:cubicBezTo>
                    <a:pt x="5318" y="144"/>
                    <a:pt x="257" y="6470"/>
                    <a:pt x="257" y="13555"/>
                  </a:cubicBezTo>
                  <a:cubicBezTo>
                    <a:pt x="257" y="20388"/>
                    <a:pt x="5318" y="26967"/>
                    <a:pt x="13668" y="26967"/>
                  </a:cubicBezTo>
                  <a:cubicBezTo>
                    <a:pt x="16705" y="26967"/>
                    <a:pt x="19995" y="25955"/>
                    <a:pt x="22525" y="23678"/>
                  </a:cubicBezTo>
                  <a:cubicBezTo>
                    <a:pt x="23284" y="23171"/>
                    <a:pt x="23537" y="22918"/>
                    <a:pt x="23790" y="22918"/>
                  </a:cubicBezTo>
                  <a:cubicBezTo>
                    <a:pt x="24043" y="22918"/>
                    <a:pt x="24296" y="23171"/>
                    <a:pt x="24296" y="26714"/>
                  </a:cubicBezTo>
                  <a:cubicBezTo>
                    <a:pt x="24296" y="45440"/>
                    <a:pt x="15440" y="60623"/>
                    <a:pt x="7089" y="68974"/>
                  </a:cubicBezTo>
                  <a:cubicBezTo>
                    <a:pt x="4305" y="71757"/>
                    <a:pt x="4305" y="72263"/>
                    <a:pt x="4305" y="73022"/>
                  </a:cubicBezTo>
                  <a:cubicBezTo>
                    <a:pt x="4305" y="74794"/>
                    <a:pt x="5571" y="75806"/>
                    <a:pt x="6836" y="75806"/>
                  </a:cubicBezTo>
                  <a:cubicBezTo>
                    <a:pt x="9620" y="75806"/>
                    <a:pt x="29864" y="56321"/>
                    <a:pt x="29864" y="26714"/>
                  </a:cubicBezTo>
                  <a:close/>
                </a:path>
              </a:pathLst>
            </a:custGeom>
            <a:solidFill>
              <a:srgbClr val="000000"/>
            </a:solidFill>
            <a:ln w="25385" cap="flat">
              <a:noFill/>
              <a:prstDash val="solid"/>
              <a:miter/>
            </a:ln>
          </p:spPr>
          <p:txBody>
            <a:bodyPr rtlCol="0" anchor="ctr"/>
            <a:lstStyle/>
            <a:p>
              <a:endParaRPr lang="en-CN"/>
            </a:p>
          </p:txBody>
        </p:sp>
        <p:sp>
          <p:nvSpPr>
            <p:cNvPr id="18602" name="Freeform 18601">
              <a:extLst>
                <a:ext uri="{FF2B5EF4-FFF2-40B4-BE49-F238E27FC236}">
                  <a16:creationId xmlns:a16="http://schemas.microsoft.com/office/drawing/2014/main" id="{DC5542DA-67BB-E74E-B2AF-020FD759366D}"/>
                </a:ext>
              </a:extLst>
            </p:cNvPr>
            <p:cNvSpPr/>
            <p:nvPr>
              <p:custDataLst>
                <p:tags r:id="rId146"/>
              </p:custDataLst>
            </p:nvPr>
          </p:nvSpPr>
          <p:spPr>
            <a:xfrm>
              <a:off x="9221018" y="5948635"/>
              <a:ext cx="67564" cy="38969"/>
            </a:xfrm>
            <a:custGeom>
              <a:avLst/>
              <a:gdLst>
                <a:gd name="connsiteX0" fmla="*/ 34171 w 67564"/>
                <a:gd name="connsiteY0" fmla="*/ 141 h 38969"/>
                <a:gd name="connsiteX1" fmla="*/ 262 w 67564"/>
                <a:gd name="connsiteY1" fmla="*/ 34556 h 38969"/>
                <a:gd name="connsiteX2" fmla="*/ 4817 w 67564"/>
                <a:gd name="connsiteY2" fmla="*/ 39111 h 38969"/>
                <a:gd name="connsiteX3" fmla="*/ 34171 w 67564"/>
                <a:gd name="connsiteY3" fmla="*/ 13300 h 38969"/>
                <a:gd name="connsiteX4" fmla="*/ 63272 w 67564"/>
                <a:gd name="connsiteY4" fmla="*/ 39111 h 38969"/>
                <a:gd name="connsiteX5" fmla="*/ 67827 w 67564"/>
                <a:gd name="connsiteY5" fmla="*/ 34556 h 38969"/>
                <a:gd name="connsiteX6" fmla="*/ 34171 w 67564"/>
                <a:gd name="connsiteY6" fmla="*/ 141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8969">
                  <a:moveTo>
                    <a:pt x="34171" y="141"/>
                  </a:moveTo>
                  <a:lnTo>
                    <a:pt x="262" y="34556"/>
                  </a:lnTo>
                  <a:lnTo>
                    <a:pt x="4817" y="39111"/>
                  </a:lnTo>
                  <a:lnTo>
                    <a:pt x="34171" y="13300"/>
                  </a:lnTo>
                  <a:lnTo>
                    <a:pt x="63272" y="39111"/>
                  </a:lnTo>
                  <a:lnTo>
                    <a:pt x="67827" y="34556"/>
                  </a:lnTo>
                  <a:lnTo>
                    <a:pt x="34171" y="141"/>
                  </a:lnTo>
                  <a:close/>
                </a:path>
              </a:pathLst>
            </a:custGeom>
            <a:solidFill>
              <a:srgbClr val="000000"/>
            </a:solidFill>
            <a:ln w="25385" cap="flat">
              <a:noFill/>
              <a:prstDash val="solid"/>
              <a:miter/>
            </a:ln>
          </p:spPr>
          <p:txBody>
            <a:bodyPr rtlCol="0" anchor="ctr"/>
            <a:lstStyle/>
            <a:p>
              <a:endParaRPr lang="en-CN"/>
            </a:p>
          </p:txBody>
        </p:sp>
        <p:sp>
          <p:nvSpPr>
            <p:cNvPr id="18603" name="Freeform 18602">
              <a:extLst>
                <a:ext uri="{FF2B5EF4-FFF2-40B4-BE49-F238E27FC236}">
                  <a16:creationId xmlns:a16="http://schemas.microsoft.com/office/drawing/2014/main" id="{40E3E4E8-B875-EAEC-BC4A-CCA8950019D1}"/>
                </a:ext>
              </a:extLst>
            </p:cNvPr>
            <p:cNvSpPr/>
            <p:nvPr>
              <p:custDataLst>
                <p:tags r:id="rId147"/>
              </p:custDataLst>
            </p:nvPr>
          </p:nvSpPr>
          <p:spPr>
            <a:xfrm>
              <a:off x="9181555" y="6012629"/>
              <a:ext cx="104510" cy="181184"/>
            </a:xfrm>
            <a:custGeom>
              <a:avLst/>
              <a:gdLst>
                <a:gd name="connsiteX0" fmla="*/ 104771 w 104510"/>
                <a:gd name="connsiteY0" fmla="*/ 52019 h 181184"/>
                <a:gd name="connsiteX1" fmla="*/ 74405 w 104510"/>
                <a:gd name="connsiteY1" fmla="*/ 144 h 181184"/>
                <a:gd name="connsiteX2" fmla="*/ 261 w 104510"/>
                <a:gd name="connsiteY2" fmla="*/ 129453 h 181184"/>
                <a:gd name="connsiteX3" fmla="*/ 30627 w 104510"/>
                <a:gd name="connsiteY3" fmla="*/ 181328 h 181184"/>
                <a:gd name="connsiteX4" fmla="*/ 104771 w 104510"/>
                <a:gd name="connsiteY4" fmla="*/ 52019 h 181184"/>
                <a:gd name="connsiteX5" fmla="*/ 27084 w 104510"/>
                <a:gd name="connsiteY5" fmla="*/ 86687 h 181184"/>
                <a:gd name="connsiteX6" fmla="*/ 46569 w 104510"/>
                <a:gd name="connsiteY6" fmla="*/ 32281 h 181184"/>
                <a:gd name="connsiteX7" fmla="*/ 74152 w 104510"/>
                <a:gd name="connsiteY7" fmla="*/ 5711 h 181184"/>
                <a:gd name="connsiteX8" fmla="*/ 88070 w 104510"/>
                <a:gd name="connsiteY8" fmla="*/ 36330 h 181184"/>
                <a:gd name="connsiteX9" fmla="*/ 79972 w 104510"/>
                <a:gd name="connsiteY9" fmla="*/ 86687 h 181184"/>
                <a:gd name="connsiteX10" fmla="*/ 27084 w 104510"/>
                <a:gd name="connsiteY10" fmla="*/ 86687 h 181184"/>
                <a:gd name="connsiteX11" fmla="*/ 77695 w 104510"/>
                <a:gd name="connsiteY11" fmla="*/ 94785 h 181184"/>
                <a:gd name="connsiteX12" fmla="*/ 59981 w 104510"/>
                <a:gd name="connsiteY12" fmla="*/ 146154 h 181184"/>
                <a:gd name="connsiteX13" fmla="*/ 30627 w 104510"/>
                <a:gd name="connsiteY13" fmla="*/ 175761 h 181184"/>
                <a:gd name="connsiteX14" fmla="*/ 16962 w 104510"/>
                <a:gd name="connsiteY14" fmla="*/ 144889 h 181184"/>
                <a:gd name="connsiteX15" fmla="*/ 25060 w 104510"/>
                <a:gd name="connsiteY15" fmla="*/ 94785 h 181184"/>
                <a:gd name="connsiteX16" fmla="*/ 77695 w 104510"/>
                <a:gd name="connsiteY16" fmla="*/ 94785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81184">
                  <a:moveTo>
                    <a:pt x="104771" y="52019"/>
                  </a:moveTo>
                  <a:cubicBezTo>
                    <a:pt x="104771" y="35318"/>
                    <a:pt x="100216" y="144"/>
                    <a:pt x="74405" y="144"/>
                  </a:cubicBezTo>
                  <a:cubicBezTo>
                    <a:pt x="39231" y="144"/>
                    <a:pt x="261" y="71504"/>
                    <a:pt x="261" y="129453"/>
                  </a:cubicBezTo>
                  <a:cubicBezTo>
                    <a:pt x="261" y="153240"/>
                    <a:pt x="7600" y="181328"/>
                    <a:pt x="30627" y="181328"/>
                  </a:cubicBezTo>
                  <a:cubicBezTo>
                    <a:pt x="66307" y="181328"/>
                    <a:pt x="104771" y="108703"/>
                    <a:pt x="104771" y="52019"/>
                  </a:cubicBezTo>
                  <a:close/>
                  <a:moveTo>
                    <a:pt x="27084" y="86687"/>
                  </a:moveTo>
                  <a:cubicBezTo>
                    <a:pt x="31386" y="70492"/>
                    <a:pt x="36447" y="50248"/>
                    <a:pt x="46569" y="32281"/>
                  </a:cubicBezTo>
                  <a:cubicBezTo>
                    <a:pt x="53402" y="19882"/>
                    <a:pt x="62765" y="5711"/>
                    <a:pt x="74152" y="5711"/>
                  </a:cubicBezTo>
                  <a:cubicBezTo>
                    <a:pt x="86551" y="5711"/>
                    <a:pt x="88070" y="21906"/>
                    <a:pt x="88070" y="36330"/>
                  </a:cubicBezTo>
                  <a:cubicBezTo>
                    <a:pt x="88070" y="48730"/>
                    <a:pt x="86045" y="61635"/>
                    <a:pt x="79972" y="86687"/>
                  </a:cubicBezTo>
                  <a:lnTo>
                    <a:pt x="27084" y="86687"/>
                  </a:lnTo>
                  <a:close/>
                  <a:moveTo>
                    <a:pt x="77695" y="94785"/>
                  </a:moveTo>
                  <a:cubicBezTo>
                    <a:pt x="74911" y="106425"/>
                    <a:pt x="69597" y="127935"/>
                    <a:pt x="59981" y="146154"/>
                  </a:cubicBezTo>
                  <a:cubicBezTo>
                    <a:pt x="51124" y="163362"/>
                    <a:pt x="41508" y="175761"/>
                    <a:pt x="30627" y="175761"/>
                  </a:cubicBezTo>
                  <a:cubicBezTo>
                    <a:pt x="22277" y="175761"/>
                    <a:pt x="16962" y="168423"/>
                    <a:pt x="16962" y="144889"/>
                  </a:cubicBezTo>
                  <a:cubicBezTo>
                    <a:pt x="16962" y="134261"/>
                    <a:pt x="18481" y="119584"/>
                    <a:pt x="25060" y="94785"/>
                  </a:cubicBezTo>
                  <a:lnTo>
                    <a:pt x="77695" y="94785"/>
                  </a:lnTo>
                  <a:close/>
                </a:path>
              </a:pathLst>
            </a:custGeom>
            <a:solidFill>
              <a:srgbClr val="000000"/>
            </a:solidFill>
            <a:ln w="25385" cap="flat">
              <a:noFill/>
              <a:prstDash val="solid"/>
              <a:miter/>
            </a:ln>
          </p:spPr>
          <p:txBody>
            <a:bodyPr rtlCol="0" anchor="ctr"/>
            <a:lstStyle/>
            <a:p>
              <a:endParaRPr lang="en-CN"/>
            </a:p>
          </p:txBody>
        </p:sp>
        <p:sp>
          <p:nvSpPr>
            <p:cNvPr id="18604" name="Freeform 18603">
              <a:extLst>
                <a:ext uri="{FF2B5EF4-FFF2-40B4-BE49-F238E27FC236}">
                  <a16:creationId xmlns:a16="http://schemas.microsoft.com/office/drawing/2014/main" id="{6FC29491-2643-E929-781C-02B8D2DB7416}"/>
                </a:ext>
              </a:extLst>
            </p:cNvPr>
            <p:cNvSpPr/>
            <p:nvPr>
              <p:custDataLst>
                <p:tags r:id="rId148"/>
              </p:custDataLst>
            </p:nvPr>
          </p:nvSpPr>
          <p:spPr>
            <a:xfrm>
              <a:off x="9311174" y="6001242"/>
              <a:ext cx="58707" cy="253051"/>
            </a:xfrm>
            <a:custGeom>
              <a:avLst/>
              <a:gdLst>
                <a:gd name="connsiteX0" fmla="*/ 58974 w 58707"/>
                <a:gd name="connsiteY0" fmla="*/ 126669 h 253051"/>
                <a:gd name="connsiteX1" fmla="*/ 42273 w 58707"/>
                <a:gd name="connsiteY1" fmla="*/ 47717 h 253051"/>
                <a:gd name="connsiteX2" fmla="*/ 2797 w 58707"/>
                <a:gd name="connsiteY2" fmla="*/ 144 h 253051"/>
                <a:gd name="connsiteX3" fmla="*/ 266 w 58707"/>
                <a:gd name="connsiteY3" fmla="*/ 2674 h 253051"/>
                <a:gd name="connsiteX4" fmla="*/ 5074 w 58707"/>
                <a:gd name="connsiteY4" fmla="*/ 8494 h 253051"/>
                <a:gd name="connsiteX5" fmla="*/ 44297 w 58707"/>
                <a:gd name="connsiteY5" fmla="*/ 126669 h 253051"/>
                <a:gd name="connsiteX6" fmla="*/ 3556 w 58707"/>
                <a:gd name="connsiteY6" fmla="*/ 246362 h 253051"/>
                <a:gd name="connsiteX7" fmla="*/ 266 w 58707"/>
                <a:gd name="connsiteY7" fmla="*/ 250664 h 253051"/>
                <a:gd name="connsiteX8" fmla="*/ 2797 w 58707"/>
                <a:gd name="connsiteY8" fmla="*/ 253195 h 253051"/>
                <a:gd name="connsiteX9" fmla="*/ 43032 w 58707"/>
                <a:gd name="connsiteY9" fmla="*/ 203850 h 253051"/>
                <a:gd name="connsiteX10" fmla="*/ 58974 w 58707"/>
                <a:gd name="connsiteY10" fmla="*/ 12666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74" y="126669"/>
                  </a:moveTo>
                  <a:cubicBezTo>
                    <a:pt x="58974" y="106931"/>
                    <a:pt x="56190" y="76312"/>
                    <a:pt x="42273" y="47717"/>
                  </a:cubicBezTo>
                  <a:cubicBezTo>
                    <a:pt x="27089" y="16592"/>
                    <a:pt x="5327" y="144"/>
                    <a:pt x="2797" y="144"/>
                  </a:cubicBezTo>
                  <a:cubicBezTo>
                    <a:pt x="1278" y="144"/>
                    <a:pt x="266" y="1156"/>
                    <a:pt x="266" y="2674"/>
                  </a:cubicBezTo>
                  <a:cubicBezTo>
                    <a:pt x="266" y="3433"/>
                    <a:pt x="266" y="3940"/>
                    <a:pt x="5074" y="8494"/>
                  </a:cubicBezTo>
                  <a:cubicBezTo>
                    <a:pt x="29873" y="33546"/>
                    <a:pt x="44297" y="73782"/>
                    <a:pt x="44297" y="126669"/>
                  </a:cubicBezTo>
                  <a:cubicBezTo>
                    <a:pt x="44297" y="169941"/>
                    <a:pt x="34934" y="214478"/>
                    <a:pt x="3556" y="246362"/>
                  </a:cubicBezTo>
                  <a:cubicBezTo>
                    <a:pt x="266" y="249399"/>
                    <a:pt x="266" y="249905"/>
                    <a:pt x="266" y="250664"/>
                  </a:cubicBezTo>
                  <a:cubicBezTo>
                    <a:pt x="266" y="252183"/>
                    <a:pt x="1278" y="253195"/>
                    <a:pt x="2797" y="253195"/>
                  </a:cubicBezTo>
                  <a:cubicBezTo>
                    <a:pt x="5327" y="253195"/>
                    <a:pt x="28102" y="235987"/>
                    <a:pt x="43032" y="203850"/>
                  </a:cubicBezTo>
                  <a:cubicBezTo>
                    <a:pt x="55937" y="176014"/>
                    <a:pt x="58974" y="147926"/>
                    <a:pt x="58974" y="126669"/>
                  </a:cubicBezTo>
                  <a:close/>
                </a:path>
              </a:pathLst>
            </a:custGeom>
            <a:solidFill>
              <a:srgbClr val="000000"/>
            </a:solidFill>
            <a:ln w="25385" cap="flat">
              <a:noFill/>
              <a:prstDash val="solid"/>
              <a:miter/>
            </a:ln>
          </p:spPr>
          <p:txBody>
            <a:bodyPr rtlCol="0" anchor="ctr"/>
            <a:lstStyle/>
            <a:p>
              <a:endParaRPr lang="en-CN"/>
            </a:p>
          </p:txBody>
        </p:sp>
        <p:sp>
          <p:nvSpPr>
            <p:cNvPr id="18605" name="Freeform 18604">
              <a:extLst>
                <a:ext uri="{FF2B5EF4-FFF2-40B4-BE49-F238E27FC236}">
                  <a16:creationId xmlns:a16="http://schemas.microsoft.com/office/drawing/2014/main" id="{AC2CE1EE-CB05-A206-590F-83B5966B278C}"/>
                </a:ext>
              </a:extLst>
            </p:cNvPr>
            <p:cNvSpPr/>
            <p:nvPr>
              <p:custDataLst>
                <p:tags r:id="rId149"/>
              </p:custDataLst>
            </p:nvPr>
          </p:nvSpPr>
          <p:spPr>
            <a:xfrm>
              <a:off x="9408976" y="6010202"/>
              <a:ext cx="86796" cy="114075"/>
            </a:xfrm>
            <a:custGeom>
              <a:avLst/>
              <a:gdLst>
                <a:gd name="connsiteX0" fmla="*/ 52348 w 86796"/>
                <a:gd name="connsiteY0" fmla="*/ 17499 h 114075"/>
                <a:gd name="connsiteX1" fmla="*/ 76084 w 86796"/>
                <a:gd name="connsiteY1" fmla="*/ 17499 h 114075"/>
                <a:gd name="connsiteX2" fmla="*/ 87066 w 86796"/>
                <a:gd name="connsiteY2" fmla="*/ 8819 h 114075"/>
                <a:gd name="connsiteX3" fmla="*/ 76084 w 86796"/>
                <a:gd name="connsiteY3" fmla="*/ 140 h 114075"/>
                <a:gd name="connsiteX4" fmla="*/ 11252 w 86796"/>
                <a:gd name="connsiteY4" fmla="*/ 140 h 114075"/>
                <a:gd name="connsiteX5" fmla="*/ 270 w 86796"/>
                <a:gd name="connsiteY5" fmla="*/ 8819 h 114075"/>
                <a:gd name="connsiteX6" fmla="*/ 11252 w 86796"/>
                <a:gd name="connsiteY6" fmla="*/ 17499 h 114075"/>
                <a:gd name="connsiteX7" fmla="*/ 34988 w 86796"/>
                <a:gd name="connsiteY7" fmla="*/ 17499 h 114075"/>
                <a:gd name="connsiteX8" fmla="*/ 34988 w 86796"/>
                <a:gd name="connsiteY8" fmla="*/ 103233 h 114075"/>
                <a:gd name="connsiteX9" fmla="*/ 43668 w 86796"/>
                <a:gd name="connsiteY9" fmla="*/ 114215 h 114075"/>
                <a:gd name="connsiteX10" fmla="*/ 52348 w 86796"/>
                <a:gd name="connsiteY10" fmla="*/ 103233 h 114075"/>
                <a:gd name="connsiteX11" fmla="*/ 52348 w 86796"/>
                <a:gd name="connsiteY11" fmla="*/ 17499 h 114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6796" h="114075">
                  <a:moveTo>
                    <a:pt x="52348" y="17499"/>
                  </a:moveTo>
                  <a:lnTo>
                    <a:pt x="76084" y="17499"/>
                  </a:lnTo>
                  <a:cubicBezTo>
                    <a:pt x="78564" y="17499"/>
                    <a:pt x="87066" y="17499"/>
                    <a:pt x="87066" y="8819"/>
                  </a:cubicBezTo>
                  <a:cubicBezTo>
                    <a:pt x="87066" y="140"/>
                    <a:pt x="78387" y="140"/>
                    <a:pt x="76084" y="140"/>
                  </a:cubicBezTo>
                  <a:lnTo>
                    <a:pt x="11252" y="140"/>
                  </a:lnTo>
                  <a:cubicBezTo>
                    <a:pt x="8772" y="140"/>
                    <a:pt x="270" y="140"/>
                    <a:pt x="270" y="8819"/>
                  </a:cubicBezTo>
                  <a:cubicBezTo>
                    <a:pt x="270" y="17499"/>
                    <a:pt x="8950" y="17499"/>
                    <a:pt x="11252" y="17499"/>
                  </a:cubicBezTo>
                  <a:lnTo>
                    <a:pt x="34988" y="17499"/>
                  </a:lnTo>
                  <a:lnTo>
                    <a:pt x="34988" y="103233"/>
                  </a:lnTo>
                  <a:cubicBezTo>
                    <a:pt x="34988" y="105713"/>
                    <a:pt x="34988" y="114215"/>
                    <a:pt x="43668" y="114215"/>
                  </a:cubicBezTo>
                  <a:cubicBezTo>
                    <a:pt x="52348" y="114215"/>
                    <a:pt x="52348" y="105535"/>
                    <a:pt x="52348" y="103233"/>
                  </a:cubicBezTo>
                  <a:lnTo>
                    <a:pt x="52348" y="17499"/>
                  </a:lnTo>
                  <a:close/>
                </a:path>
              </a:pathLst>
            </a:custGeom>
            <a:solidFill>
              <a:srgbClr val="000000"/>
            </a:solidFill>
            <a:ln w="25385" cap="flat">
              <a:noFill/>
              <a:prstDash val="solid"/>
              <a:miter/>
            </a:ln>
          </p:spPr>
          <p:txBody>
            <a:bodyPr rtlCol="0" anchor="ctr"/>
            <a:lstStyle/>
            <a:p>
              <a:endParaRPr lang="en-CN"/>
            </a:p>
          </p:txBody>
        </p:sp>
        <p:sp>
          <p:nvSpPr>
            <p:cNvPr id="18606" name="Freeform 18605">
              <a:extLst>
                <a:ext uri="{FF2B5EF4-FFF2-40B4-BE49-F238E27FC236}">
                  <a16:creationId xmlns:a16="http://schemas.microsoft.com/office/drawing/2014/main" id="{2B0C149E-BCD8-D61F-BFB4-3EDEECAFF5E8}"/>
                </a:ext>
              </a:extLst>
            </p:cNvPr>
            <p:cNvSpPr/>
            <p:nvPr>
              <p:custDataLst>
                <p:tags r:id="rId150"/>
              </p:custDataLst>
            </p:nvPr>
          </p:nvSpPr>
          <p:spPr>
            <a:xfrm>
              <a:off x="9533269" y="6017437"/>
              <a:ext cx="249002" cy="173593"/>
            </a:xfrm>
            <a:custGeom>
              <a:avLst/>
              <a:gdLst>
                <a:gd name="connsiteX0" fmla="*/ 219923 w 249002"/>
                <a:gd name="connsiteY0" fmla="*/ 13049 h 173593"/>
                <a:gd name="connsiteX1" fmla="*/ 237131 w 249002"/>
                <a:gd name="connsiteY1" fmla="*/ 12037 h 173593"/>
                <a:gd name="connsiteX2" fmla="*/ 246494 w 249002"/>
                <a:gd name="connsiteY2" fmla="*/ 11278 h 173593"/>
                <a:gd name="connsiteX3" fmla="*/ 249277 w 249002"/>
                <a:gd name="connsiteY3" fmla="*/ 4699 h 173593"/>
                <a:gd name="connsiteX4" fmla="*/ 243710 w 249002"/>
                <a:gd name="connsiteY4" fmla="*/ 144 h 173593"/>
                <a:gd name="connsiteX5" fmla="*/ 224478 w 249002"/>
                <a:gd name="connsiteY5" fmla="*/ 650 h 173593"/>
                <a:gd name="connsiteX6" fmla="*/ 205499 w 249002"/>
                <a:gd name="connsiteY6" fmla="*/ 903 h 173593"/>
                <a:gd name="connsiteX7" fmla="*/ 186014 w 249002"/>
                <a:gd name="connsiteY7" fmla="*/ 650 h 173593"/>
                <a:gd name="connsiteX8" fmla="*/ 166023 w 249002"/>
                <a:gd name="connsiteY8" fmla="*/ 144 h 173593"/>
                <a:gd name="connsiteX9" fmla="*/ 158685 w 249002"/>
                <a:gd name="connsiteY9" fmla="*/ 7482 h 173593"/>
                <a:gd name="connsiteX10" fmla="*/ 169313 w 249002"/>
                <a:gd name="connsiteY10" fmla="*/ 12037 h 173593"/>
                <a:gd name="connsiteX11" fmla="*/ 184749 w 249002"/>
                <a:gd name="connsiteY11" fmla="*/ 12543 h 173593"/>
                <a:gd name="connsiteX12" fmla="*/ 168554 w 249002"/>
                <a:gd name="connsiteY12" fmla="*/ 77577 h 173593"/>
                <a:gd name="connsiteX13" fmla="*/ 86059 w 249002"/>
                <a:gd name="connsiteY13" fmla="*/ 77577 h 173593"/>
                <a:gd name="connsiteX14" fmla="*/ 102001 w 249002"/>
                <a:gd name="connsiteY14" fmla="*/ 13049 h 173593"/>
                <a:gd name="connsiteX15" fmla="*/ 119209 w 249002"/>
                <a:gd name="connsiteY15" fmla="*/ 12037 h 173593"/>
                <a:gd name="connsiteX16" fmla="*/ 128572 w 249002"/>
                <a:gd name="connsiteY16" fmla="*/ 11278 h 173593"/>
                <a:gd name="connsiteX17" fmla="*/ 131355 w 249002"/>
                <a:gd name="connsiteY17" fmla="*/ 4699 h 173593"/>
                <a:gd name="connsiteX18" fmla="*/ 125788 w 249002"/>
                <a:gd name="connsiteY18" fmla="*/ 144 h 173593"/>
                <a:gd name="connsiteX19" fmla="*/ 106556 w 249002"/>
                <a:gd name="connsiteY19" fmla="*/ 650 h 173593"/>
                <a:gd name="connsiteX20" fmla="*/ 87577 w 249002"/>
                <a:gd name="connsiteY20" fmla="*/ 903 h 173593"/>
                <a:gd name="connsiteX21" fmla="*/ 68093 w 249002"/>
                <a:gd name="connsiteY21" fmla="*/ 650 h 173593"/>
                <a:gd name="connsiteX22" fmla="*/ 48102 w 249002"/>
                <a:gd name="connsiteY22" fmla="*/ 144 h 173593"/>
                <a:gd name="connsiteX23" fmla="*/ 40763 w 249002"/>
                <a:gd name="connsiteY23" fmla="*/ 7482 h 173593"/>
                <a:gd name="connsiteX24" fmla="*/ 51391 w 249002"/>
                <a:gd name="connsiteY24" fmla="*/ 12037 h 173593"/>
                <a:gd name="connsiteX25" fmla="*/ 66827 w 249002"/>
                <a:gd name="connsiteY25" fmla="*/ 12543 h 173593"/>
                <a:gd name="connsiteX26" fmla="*/ 30641 w 249002"/>
                <a:gd name="connsiteY26" fmla="*/ 156782 h 173593"/>
                <a:gd name="connsiteX27" fmla="*/ 24821 w 249002"/>
                <a:gd name="connsiteY27" fmla="*/ 161590 h 173593"/>
                <a:gd name="connsiteX28" fmla="*/ 11409 w 249002"/>
                <a:gd name="connsiteY28" fmla="*/ 161843 h 173593"/>
                <a:gd name="connsiteX29" fmla="*/ 3311 w 249002"/>
                <a:gd name="connsiteY29" fmla="*/ 162349 h 173593"/>
                <a:gd name="connsiteX30" fmla="*/ 275 w 249002"/>
                <a:gd name="connsiteY30" fmla="*/ 169182 h 173593"/>
                <a:gd name="connsiteX31" fmla="*/ 5842 w 249002"/>
                <a:gd name="connsiteY31" fmla="*/ 173737 h 173593"/>
                <a:gd name="connsiteX32" fmla="*/ 25074 w 249002"/>
                <a:gd name="connsiteY32" fmla="*/ 173231 h 173593"/>
                <a:gd name="connsiteX33" fmla="*/ 44306 w 249002"/>
                <a:gd name="connsiteY33" fmla="*/ 172978 h 173593"/>
                <a:gd name="connsiteX34" fmla="*/ 63791 w 249002"/>
                <a:gd name="connsiteY34" fmla="*/ 173231 h 173593"/>
                <a:gd name="connsiteX35" fmla="*/ 83529 w 249002"/>
                <a:gd name="connsiteY35" fmla="*/ 173737 h 173593"/>
                <a:gd name="connsiteX36" fmla="*/ 89349 w 249002"/>
                <a:gd name="connsiteY36" fmla="*/ 171965 h 173593"/>
                <a:gd name="connsiteX37" fmla="*/ 90867 w 249002"/>
                <a:gd name="connsiteY37" fmla="*/ 166398 h 173593"/>
                <a:gd name="connsiteX38" fmla="*/ 80492 w 249002"/>
                <a:gd name="connsiteY38" fmla="*/ 161843 h 173593"/>
                <a:gd name="connsiteX39" fmla="*/ 65056 w 249002"/>
                <a:gd name="connsiteY39" fmla="*/ 161337 h 173593"/>
                <a:gd name="connsiteX40" fmla="*/ 83023 w 249002"/>
                <a:gd name="connsiteY40" fmla="*/ 89471 h 173593"/>
                <a:gd name="connsiteX41" fmla="*/ 165517 w 249002"/>
                <a:gd name="connsiteY41" fmla="*/ 89471 h 173593"/>
                <a:gd name="connsiteX42" fmla="*/ 148563 w 249002"/>
                <a:gd name="connsiteY42" fmla="*/ 156782 h 173593"/>
                <a:gd name="connsiteX43" fmla="*/ 142743 w 249002"/>
                <a:gd name="connsiteY43" fmla="*/ 161590 h 173593"/>
                <a:gd name="connsiteX44" fmla="*/ 129331 w 249002"/>
                <a:gd name="connsiteY44" fmla="*/ 161843 h 173593"/>
                <a:gd name="connsiteX45" fmla="*/ 121233 w 249002"/>
                <a:gd name="connsiteY45" fmla="*/ 162349 h 173593"/>
                <a:gd name="connsiteX46" fmla="*/ 118197 w 249002"/>
                <a:gd name="connsiteY46" fmla="*/ 169182 h 173593"/>
                <a:gd name="connsiteX47" fmla="*/ 123764 w 249002"/>
                <a:gd name="connsiteY47" fmla="*/ 173737 h 173593"/>
                <a:gd name="connsiteX48" fmla="*/ 142996 w 249002"/>
                <a:gd name="connsiteY48" fmla="*/ 173231 h 173593"/>
                <a:gd name="connsiteX49" fmla="*/ 162228 w 249002"/>
                <a:gd name="connsiteY49" fmla="*/ 172978 h 173593"/>
                <a:gd name="connsiteX50" fmla="*/ 181712 w 249002"/>
                <a:gd name="connsiteY50" fmla="*/ 173231 h 173593"/>
                <a:gd name="connsiteX51" fmla="*/ 201450 w 249002"/>
                <a:gd name="connsiteY51" fmla="*/ 173737 h 173593"/>
                <a:gd name="connsiteX52" fmla="*/ 207271 w 249002"/>
                <a:gd name="connsiteY52" fmla="*/ 171965 h 173593"/>
                <a:gd name="connsiteX53" fmla="*/ 208789 w 249002"/>
                <a:gd name="connsiteY53" fmla="*/ 166398 h 173593"/>
                <a:gd name="connsiteX54" fmla="*/ 198414 w 249002"/>
                <a:gd name="connsiteY54" fmla="*/ 161843 h 173593"/>
                <a:gd name="connsiteX55" fmla="*/ 182978 w 249002"/>
                <a:gd name="connsiteY55" fmla="*/ 161337 h 173593"/>
                <a:gd name="connsiteX56" fmla="*/ 219923 w 249002"/>
                <a:gd name="connsiteY56" fmla="*/ 13049 h 1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49002" h="173593">
                  <a:moveTo>
                    <a:pt x="219923" y="13049"/>
                  </a:moveTo>
                  <a:cubicBezTo>
                    <a:pt x="225490" y="12037"/>
                    <a:pt x="234347" y="12037"/>
                    <a:pt x="237131" y="12037"/>
                  </a:cubicBezTo>
                  <a:cubicBezTo>
                    <a:pt x="240420" y="12037"/>
                    <a:pt x="245481" y="12037"/>
                    <a:pt x="246494" y="11278"/>
                  </a:cubicBezTo>
                  <a:cubicBezTo>
                    <a:pt x="249024" y="9507"/>
                    <a:pt x="249277" y="4952"/>
                    <a:pt x="249277" y="4699"/>
                  </a:cubicBezTo>
                  <a:cubicBezTo>
                    <a:pt x="249277" y="1409"/>
                    <a:pt x="246747" y="144"/>
                    <a:pt x="243710" y="144"/>
                  </a:cubicBezTo>
                  <a:cubicBezTo>
                    <a:pt x="237384" y="144"/>
                    <a:pt x="230804" y="650"/>
                    <a:pt x="224478" y="650"/>
                  </a:cubicBezTo>
                  <a:cubicBezTo>
                    <a:pt x="218152" y="650"/>
                    <a:pt x="211826" y="903"/>
                    <a:pt x="205499" y="903"/>
                  </a:cubicBezTo>
                  <a:cubicBezTo>
                    <a:pt x="198920" y="903"/>
                    <a:pt x="192341" y="650"/>
                    <a:pt x="186014" y="650"/>
                  </a:cubicBezTo>
                  <a:cubicBezTo>
                    <a:pt x="179435" y="650"/>
                    <a:pt x="172603" y="144"/>
                    <a:pt x="166023" y="144"/>
                  </a:cubicBezTo>
                  <a:cubicBezTo>
                    <a:pt x="163746" y="144"/>
                    <a:pt x="158685" y="144"/>
                    <a:pt x="158685" y="7482"/>
                  </a:cubicBezTo>
                  <a:cubicBezTo>
                    <a:pt x="158685" y="12037"/>
                    <a:pt x="161975" y="12037"/>
                    <a:pt x="169313" y="12037"/>
                  </a:cubicBezTo>
                  <a:cubicBezTo>
                    <a:pt x="174627" y="12037"/>
                    <a:pt x="179435" y="12290"/>
                    <a:pt x="184749" y="12543"/>
                  </a:cubicBezTo>
                  <a:lnTo>
                    <a:pt x="168554" y="77577"/>
                  </a:lnTo>
                  <a:lnTo>
                    <a:pt x="86059" y="77577"/>
                  </a:lnTo>
                  <a:lnTo>
                    <a:pt x="102001" y="13049"/>
                  </a:lnTo>
                  <a:cubicBezTo>
                    <a:pt x="107569" y="12037"/>
                    <a:pt x="116425" y="12037"/>
                    <a:pt x="119209" y="12037"/>
                  </a:cubicBezTo>
                  <a:cubicBezTo>
                    <a:pt x="122499" y="12037"/>
                    <a:pt x="127560" y="12037"/>
                    <a:pt x="128572" y="11278"/>
                  </a:cubicBezTo>
                  <a:cubicBezTo>
                    <a:pt x="131102" y="9507"/>
                    <a:pt x="131355" y="4952"/>
                    <a:pt x="131355" y="4699"/>
                  </a:cubicBezTo>
                  <a:cubicBezTo>
                    <a:pt x="131355" y="1409"/>
                    <a:pt x="128825" y="144"/>
                    <a:pt x="125788" y="144"/>
                  </a:cubicBezTo>
                  <a:cubicBezTo>
                    <a:pt x="119462" y="144"/>
                    <a:pt x="112883" y="650"/>
                    <a:pt x="106556" y="650"/>
                  </a:cubicBezTo>
                  <a:cubicBezTo>
                    <a:pt x="100230" y="650"/>
                    <a:pt x="93904" y="903"/>
                    <a:pt x="87577" y="903"/>
                  </a:cubicBezTo>
                  <a:cubicBezTo>
                    <a:pt x="80998" y="903"/>
                    <a:pt x="74419" y="650"/>
                    <a:pt x="68093" y="650"/>
                  </a:cubicBezTo>
                  <a:cubicBezTo>
                    <a:pt x="61513" y="650"/>
                    <a:pt x="54681" y="144"/>
                    <a:pt x="48102" y="144"/>
                  </a:cubicBezTo>
                  <a:cubicBezTo>
                    <a:pt x="45824" y="144"/>
                    <a:pt x="40763" y="144"/>
                    <a:pt x="40763" y="7482"/>
                  </a:cubicBezTo>
                  <a:cubicBezTo>
                    <a:pt x="40763" y="12037"/>
                    <a:pt x="44053" y="12037"/>
                    <a:pt x="51391" y="12037"/>
                  </a:cubicBezTo>
                  <a:cubicBezTo>
                    <a:pt x="56705" y="12037"/>
                    <a:pt x="61513" y="12290"/>
                    <a:pt x="66827" y="12543"/>
                  </a:cubicBezTo>
                  <a:lnTo>
                    <a:pt x="30641" y="156782"/>
                  </a:lnTo>
                  <a:cubicBezTo>
                    <a:pt x="29629" y="160831"/>
                    <a:pt x="29376" y="161084"/>
                    <a:pt x="24821" y="161590"/>
                  </a:cubicBezTo>
                  <a:cubicBezTo>
                    <a:pt x="20519" y="161843"/>
                    <a:pt x="15458" y="161843"/>
                    <a:pt x="11409" y="161843"/>
                  </a:cubicBezTo>
                  <a:cubicBezTo>
                    <a:pt x="4830" y="161843"/>
                    <a:pt x="4324" y="161843"/>
                    <a:pt x="3311" y="162349"/>
                  </a:cubicBezTo>
                  <a:cubicBezTo>
                    <a:pt x="275" y="164121"/>
                    <a:pt x="275" y="168170"/>
                    <a:pt x="275" y="169182"/>
                  </a:cubicBezTo>
                  <a:cubicBezTo>
                    <a:pt x="275" y="169435"/>
                    <a:pt x="275" y="173737"/>
                    <a:pt x="5842" y="173737"/>
                  </a:cubicBezTo>
                  <a:cubicBezTo>
                    <a:pt x="12168" y="173737"/>
                    <a:pt x="18748" y="173231"/>
                    <a:pt x="25074" y="173231"/>
                  </a:cubicBezTo>
                  <a:cubicBezTo>
                    <a:pt x="31400" y="173231"/>
                    <a:pt x="37979" y="172978"/>
                    <a:pt x="44306" y="172978"/>
                  </a:cubicBezTo>
                  <a:cubicBezTo>
                    <a:pt x="50885" y="172978"/>
                    <a:pt x="57464" y="173231"/>
                    <a:pt x="63791" y="173231"/>
                  </a:cubicBezTo>
                  <a:cubicBezTo>
                    <a:pt x="70370" y="173231"/>
                    <a:pt x="77202" y="173737"/>
                    <a:pt x="83529" y="173737"/>
                  </a:cubicBezTo>
                  <a:cubicBezTo>
                    <a:pt x="86059" y="173737"/>
                    <a:pt x="88084" y="173737"/>
                    <a:pt x="89349" y="171965"/>
                  </a:cubicBezTo>
                  <a:cubicBezTo>
                    <a:pt x="90361" y="170447"/>
                    <a:pt x="90867" y="166904"/>
                    <a:pt x="90867" y="166398"/>
                  </a:cubicBezTo>
                  <a:cubicBezTo>
                    <a:pt x="90867" y="161843"/>
                    <a:pt x="87324" y="161843"/>
                    <a:pt x="80492" y="161843"/>
                  </a:cubicBezTo>
                  <a:cubicBezTo>
                    <a:pt x="75178" y="161843"/>
                    <a:pt x="70370" y="161590"/>
                    <a:pt x="65056" y="161337"/>
                  </a:cubicBezTo>
                  <a:lnTo>
                    <a:pt x="83023" y="89471"/>
                  </a:lnTo>
                  <a:lnTo>
                    <a:pt x="165517" y="89471"/>
                  </a:lnTo>
                  <a:lnTo>
                    <a:pt x="148563" y="156782"/>
                  </a:lnTo>
                  <a:cubicBezTo>
                    <a:pt x="147551" y="160831"/>
                    <a:pt x="147298" y="161084"/>
                    <a:pt x="142743" y="161590"/>
                  </a:cubicBezTo>
                  <a:cubicBezTo>
                    <a:pt x="138441" y="161843"/>
                    <a:pt x="133380" y="161843"/>
                    <a:pt x="129331" y="161843"/>
                  </a:cubicBezTo>
                  <a:cubicBezTo>
                    <a:pt x="122752" y="161843"/>
                    <a:pt x="122245" y="161843"/>
                    <a:pt x="121233" y="162349"/>
                  </a:cubicBezTo>
                  <a:cubicBezTo>
                    <a:pt x="118197" y="164121"/>
                    <a:pt x="118197" y="168170"/>
                    <a:pt x="118197" y="169182"/>
                  </a:cubicBezTo>
                  <a:cubicBezTo>
                    <a:pt x="118197" y="169435"/>
                    <a:pt x="118197" y="173737"/>
                    <a:pt x="123764" y="173737"/>
                  </a:cubicBezTo>
                  <a:cubicBezTo>
                    <a:pt x="130090" y="173737"/>
                    <a:pt x="136669" y="173231"/>
                    <a:pt x="142996" y="173231"/>
                  </a:cubicBezTo>
                  <a:cubicBezTo>
                    <a:pt x="149322" y="173231"/>
                    <a:pt x="155901" y="172978"/>
                    <a:pt x="162228" y="172978"/>
                  </a:cubicBezTo>
                  <a:cubicBezTo>
                    <a:pt x="168807" y="172978"/>
                    <a:pt x="175386" y="173231"/>
                    <a:pt x="181712" y="173231"/>
                  </a:cubicBezTo>
                  <a:cubicBezTo>
                    <a:pt x="188292" y="173231"/>
                    <a:pt x="195124" y="173737"/>
                    <a:pt x="201450" y="173737"/>
                  </a:cubicBezTo>
                  <a:cubicBezTo>
                    <a:pt x="203981" y="173737"/>
                    <a:pt x="206005" y="173737"/>
                    <a:pt x="207271" y="171965"/>
                  </a:cubicBezTo>
                  <a:cubicBezTo>
                    <a:pt x="208283" y="170447"/>
                    <a:pt x="208789" y="166904"/>
                    <a:pt x="208789" y="166398"/>
                  </a:cubicBezTo>
                  <a:cubicBezTo>
                    <a:pt x="208789" y="161843"/>
                    <a:pt x="205246" y="161843"/>
                    <a:pt x="198414" y="161843"/>
                  </a:cubicBezTo>
                  <a:cubicBezTo>
                    <a:pt x="193100" y="161843"/>
                    <a:pt x="188292" y="161590"/>
                    <a:pt x="182978" y="161337"/>
                  </a:cubicBezTo>
                  <a:lnTo>
                    <a:pt x="219923" y="13049"/>
                  </a:lnTo>
                  <a:close/>
                </a:path>
              </a:pathLst>
            </a:custGeom>
            <a:solidFill>
              <a:srgbClr val="000000"/>
            </a:solidFill>
            <a:ln w="25385" cap="flat">
              <a:noFill/>
              <a:prstDash val="solid"/>
              <a:miter/>
            </a:ln>
          </p:spPr>
          <p:txBody>
            <a:bodyPr rtlCol="0" anchor="ctr"/>
            <a:lstStyle/>
            <a:p>
              <a:endParaRPr lang="en-CN"/>
            </a:p>
          </p:txBody>
        </p:sp>
        <p:sp>
          <p:nvSpPr>
            <p:cNvPr id="18607" name="Freeform 18606">
              <a:extLst>
                <a:ext uri="{FF2B5EF4-FFF2-40B4-BE49-F238E27FC236}">
                  <a16:creationId xmlns:a16="http://schemas.microsoft.com/office/drawing/2014/main" id="{62D7A1AB-72A9-2413-0A18-A7B03BD4BA62}"/>
                </a:ext>
              </a:extLst>
            </p:cNvPr>
            <p:cNvSpPr/>
            <p:nvPr>
              <p:custDataLst>
                <p:tags r:id="rId151"/>
              </p:custDataLst>
            </p:nvPr>
          </p:nvSpPr>
          <p:spPr>
            <a:xfrm>
              <a:off x="9810911" y="6034068"/>
              <a:ext cx="119743" cy="8679"/>
            </a:xfrm>
            <a:custGeom>
              <a:avLst/>
              <a:gdLst>
                <a:gd name="connsiteX0" fmla="*/ 112944 w 119743"/>
                <a:gd name="connsiteY0" fmla="*/ 8819 h 8679"/>
                <a:gd name="connsiteX1" fmla="*/ 120029 w 119743"/>
                <a:gd name="connsiteY1" fmla="*/ 4568 h 8679"/>
                <a:gd name="connsiteX2" fmla="*/ 112944 w 119743"/>
                <a:gd name="connsiteY2" fmla="*/ 139 h 8679"/>
                <a:gd name="connsiteX3" fmla="*/ 7371 w 119743"/>
                <a:gd name="connsiteY3" fmla="*/ 139 h 8679"/>
                <a:gd name="connsiteX4" fmla="*/ 286 w 119743"/>
                <a:gd name="connsiteY4" fmla="*/ 4391 h 8679"/>
                <a:gd name="connsiteX5" fmla="*/ 7371 w 119743"/>
                <a:gd name="connsiteY5" fmla="*/ 8819 h 8679"/>
                <a:gd name="connsiteX6" fmla="*/ 112944 w 119743"/>
                <a:gd name="connsiteY6" fmla="*/ 8819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944" y="8819"/>
                  </a:moveTo>
                  <a:cubicBezTo>
                    <a:pt x="115778" y="8819"/>
                    <a:pt x="120029" y="8819"/>
                    <a:pt x="120029" y="4568"/>
                  </a:cubicBezTo>
                  <a:cubicBezTo>
                    <a:pt x="120029" y="139"/>
                    <a:pt x="115955" y="139"/>
                    <a:pt x="112944" y="139"/>
                  </a:cubicBezTo>
                  <a:lnTo>
                    <a:pt x="7371" y="139"/>
                  </a:lnTo>
                  <a:cubicBezTo>
                    <a:pt x="4537" y="139"/>
                    <a:pt x="286" y="139"/>
                    <a:pt x="286" y="4391"/>
                  </a:cubicBezTo>
                  <a:cubicBezTo>
                    <a:pt x="286" y="8819"/>
                    <a:pt x="4360" y="8819"/>
                    <a:pt x="7371" y="8819"/>
                  </a:cubicBezTo>
                  <a:lnTo>
                    <a:pt x="112944" y="8819"/>
                  </a:lnTo>
                  <a:close/>
                </a:path>
              </a:pathLst>
            </a:custGeom>
            <a:solidFill>
              <a:srgbClr val="000000"/>
            </a:solidFill>
            <a:ln w="25385" cap="flat">
              <a:noFill/>
              <a:prstDash val="solid"/>
              <a:miter/>
            </a:ln>
          </p:spPr>
          <p:txBody>
            <a:bodyPr rtlCol="0" anchor="ctr"/>
            <a:lstStyle/>
            <a:p>
              <a:endParaRPr lang="en-CN"/>
            </a:p>
          </p:txBody>
        </p:sp>
        <p:sp>
          <p:nvSpPr>
            <p:cNvPr id="18608" name="Freeform 18607">
              <a:extLst>
                <a:ext uri="{FF2B5EF4-FFF2-40B4-BE49-F238E27FC236}">
                  <a16:creationId xmlns:a16="http://schemas.microsoft.com/office/drawing/2014/main" id="{8458837B-F459-09C9-E0D8-B749C93DFFF8}"/>
                </a:ext>
              </a:extLst>
            </p:cNvPr>
            <p:cNvSpPr/>
            <p:nvPr>
              <p:custDataLst>
                <p:tags r:id="rId152"/>
              </p:custDataLst>
            </p:nvPr>
          </p:nvSpPr>
          <p:spPr>
            <a:xfrm>
              <a:off x="9969246" y="5965163"/>
              <a:ext cx="64477" cy="117618"/>
            </a:xfrm>
            <a:custGeom>
              <a:avLst/>
              <a:gdLst>
                <a:gd name="connsiteX0" fmla="*/ 40324 w 64477"/>
                <a:gd name="connsiteY0" fmla="*/ 5099 h 117618"/>
                <a:gd name="connsiteX1" fmla="*/ 35010 w 64477"/>
                <a:gd name="connsiteY1" fmla="*/ 139 h 117618"/>
                <a:gd name="connsiteX2" fmla="*/ 292 w 64477"/>
                <a:gd name="connsiteY2" fmla="*/ 11476 h 117618"/>
                <a:gd name="connsiteX3" fmla="*/ 292 w 64477"/>
                <a:gd name="connsiteY3" fmla="*/ 17853 h 117618"/>
                <a:gd name="connsiteX4" fmla="*/ 25976 w 64477"/>
                <a:gd name="connsiteY4" fmla="*/ 12893 h 117618"/>
                <a:gd name="connsiteX5" fmla="*/ 25976 w 64477"/>
                <a:gd name="connsiteY5" fmla="*/ 103232 h 117618"/>
                <a:gd name="connsiteX6" fmla="*/ 8263 w 64477"/>
                <a:gd name="connsiteY6" fmla="*/ 111381 h 117618"/>
                <a:gd name="connsiteX7" fmla="*/ 1532 w 64477"/>
                <a:gd name="connsiteY7" fmla="*/ 111381 h 117618"/>
                <a:gd name="connsiteX8" fmla="*/ 1532 w 64477"/>
                <a:gd name="connsiteY8" fmla="*/ 117758 h 117618"/>
                <a:gd name="connsiteX9" fmla="*/ 33062 w 64477"/>
                <a:gd name="connsiteY9" fmla="*/ 117049 h 117618"/>
                <a:gd name="connsiteX10" fmla="*/ 64769 w 64477"/>
                <a:gd name="connsiteY10" fmla="*/ 117758 h 117618"/>
                <a:gd name="connsiteX11" fmla="*/ 64769 w 64477"/>
                <a:gd name="connsiteY11" fmla="*/ 111381 h 117618"/>
                <a:gd name="connsiteX12" fmla="*/ 58038 w 64477"/>
                <a:gd name="connsiteY12" fmla="*/ 111381 h 117618"/>
                <a:gd name="connsiteX13" fmla="*/ 40324 w 64477"/>
                <a:gd name="connsiteY13" fmla="*/ 103232 h 117618"/>
                <a:gd name="connsiteX14" fmla="*/ 40324 w 64477"/>
                <a:gd name="connsiteY14" fmla="*/ 5099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324" y="5099"/>
                  </a:moveTo>
                  <a:cubicBezTo>
                    <a:pt x="40324" y="317"/>
                    <a:pt x="39970" y="139"/>
                    <a:pt x="35010" y="139"/>
                  </a:cubicBezTo>
                  <a:cubicBezTo>
                    <a:pt x="23674" y="11299"/>
                    <a:pt x="7554" y="11476"/>
                    <a:pt x="292" y="11476"/>
                  </a:cubicBezTo>
                  <a:lnTo>
                    <a:pt x="292" y="17853"/>
                  </a:lnTo>
                  <a:cubicBezTo>
                    <a:pt x="4543" y="17853"/>
                    <a:pt x="16234" y="17853"/>
                    <a:pt x="25976" y="12893"/>
                  </a:cubicBezTo>
                  <a:lnTo>
                    <a:pt x="25976" y="103232"/>
                  </a:lnTo>
                  <a:cubicBezTo>
                    <a:pt x="25976" y="109078"/>
                    <a:pt x="25976" y="111381"/>
                    <a:pt x="8263" y="111381"/>
                  </a:cubicBezTo>
                  <a:lnTo>
                    <a:pt x="1532" y="111381"/>
                  </a:lnTo>
                  <a:lnTo>
                    <a:pt x="1532" y="117758"/>
                  </a:lnTo>
                  <a:cubicBezTo>
                    <a:pt x="4720" y="117580"/>
                    <a:pt x="26508" y="117049"/>
                    <a:pt x="33062" y="117049"/>
                  </a:cubicBezTo>
                  <a:cubicBezTo>
                    <a:pt x="38553" y="117049"/>
                    <a:pt x="60872" y="117580"/>
                    <a:pt x="64769" y="117758"/>
                  </a:cubicBezTo>
                  <a:lnTo>
                    <a:pt x="64769" y="111381"/>
                  </a:lnTo>
                  <a:lnTo>
                    <a:pt x="58038" y="111381"/>
                  </a:lnTo>
                  <a:cubicBezTo>
                    <a:pt x="40324" y="111381"/>
                    <a:pt x="40324" y="109078"/>
                    <a:pt x="40324" y="103232"/>
                  </a:cubicBezTo>
                  <a:lnTo>
                    <a:pt x="40324" y="5099"/>
                  </a:lnTo>
                  <a:close/>
                </a:path>
              </a:pathLst>
            </a:custGeom>
            <a:solidFill>
              <a:srgbClr val="000000"/>
            </a:solidFill>
            <a:ln w="25385" cap="flat">
              <a:noFill/>
              <a:prstDash val="solid"/>
              <a:miter/>
            </a:ln>
          </p:spPr>
          <p:txBody>
            <a:bodyPr rtlCol="0" anchor="ctr"/>
            <a:lstStyle/>
            <a:p>
              <a:endParaRPr lang="en-CN"/>
            </a:p>
          </p:txBody>
        </p:sp>
        <p:sp>
          <p:nvSpPr>
            <p:cNvPr id="18609" name="Freeform 18608">
              <a:extLst>
                <a:ext uri="{FF2B5EF4-FFF2-40B4-BE49-F238E27FC236}">
                  <a16:creationId xmlns:a16="http://schemas.microsoft.com/office/drawing/2014/main" id="{C7CCFD06-E82E-9526-1527-61795861D57E}"/>
                </a:ext>
              </a:extLst>
            </p:cNvPr>
            <p:cNvSpPr/>
            <p:nvPr>
              <p:custDataLst>
                <p:tags r:id="rId153"/>
              </p:custDataLst>
            </p:nvPr>
          </p:nvSpPr>
          <p:spPr>
            <a:xfrm>
              <a:off x="9811696" y="6144433"/>
              <a:ext cx="52786" cy="28164"/>
            </a:xfrm>
            <a:custGeom>
              <a:avLst/>
              <a:gdLst>
                <a:gd name="connsiteX0" fmla="*/ 26679 w 52786"/>
                <a:gd name="connsiteY0" fmla="*/ 147 h 28164"/>
                <a:gd name="connsiteX1" fmla="*/ 285 w 52786"/>
                <a:gd name="connsiteY1" fmla="*/ 23706 h 28164"/>
                <a:gd name="connsiteX2" fmla="*/ 4182 w 52786"/>
                <a:gd name="connsiteY2" fmla="*/ 28311 h 28164"/>
                <a:gd name="connsiteX3" fmla="*/ 26679 w 52786"/>
                <a:gd name="connsiteY3" fmla="*/ 10775 h 28164"/>
                <a:gd name="connsiteX4" fmla="*/ 49175 w 52786"/>
                <a:gd name="connsiteY4" fmla="*/ 28311 h 28164"/>
                <a:gd name="connsiteX5" fmla="*/ 53072 w 52786"/>
                <a:gd name="connsiteY5" fmla="*/ 23706 h 28164"/>
                <a:gd name="connsiteX6" fmla="*/ 26679 w 52786"/>
                <a:gd name="connsiteY6" fmla="*/ 147 h 28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786" h="28164">
                  <a:moveTo>
                    <a:pt x="26679" y="147"/>
                  </a:moveTo>
                  <a:lnTo>
                    <a:pt x="285" y="23706"/>
                  </a:lnTo>
                  <a:lnTo>
                    <a:pt x="4182" y="28311"/>
                  </a:lnTo>
                  <a:lnTo>
                    <a:pt x="26679" y="10775"/>
                  </a:lnTo>
                  <a:lnTo>
                    <a:pt x="49175" y="28311"/>
                  </a:lnTo>
                  <a:lnTo>
                    <a:pt x="53072" y="23706"/>
                  </a:lnTo>
                  <a:lnTo>
                    <a:pt x="26679" y="147"/>
                  </a:lnTo>
                  <a:close/>
                </a:path>
              </a:pathLst>
            </a:custGeom>
            <a:solidFill>
              <a:srgbClr val="000000"/>
            </a:solidFill>
            <a:ln w="25385" cap="flat">
              <a:noFill/>
              <a:prstDash val="solid"/>
              <a:miter/>
            </a:ln>
          </p:spPr>
          <p:txBody>
            <a:bodyPr rtlCol="0" anchor="ctr"/>
            <a:lstStyle/>
            <a:p>
              <a:endParaRPr lang="en-CN"/>
            </a:p>
          </p:txBody>
        </p:sp>
        <p:sp>
          <p:nvSpPr>
            <p:cNvPr id="18610" name="Freeform 18609">
              <a:extLst>
                <a:ext uri="{FF2B5EF4-FFF2-40B4-BE49-F238E27FC236}">
                  <a16:creationId xmlns:a16="http://schemas.microsoft.com/office/drawing/2014/main" id="{61F032D3-B0E5-E63D-2B7E-555D13756493}"/>
                </a:ext>
              </a:extLst>
            </p:cNvPr>
            <p:cNvSpPr/>
            <p:nvPr>
              <p:custDataLst>
                <p:tags r:id="rId154"/>
              </p:custDataLst>
            </p:nvPr>
          </p:nvSpPr>
          <p:spPr>
            <a:xfrm>
              <a:off x="9782116" y="6189406"/>
              <a:ext cx="79356" cy="126474"/>
            </a:xfrm>
            <a:custGeom>
              <a:avLst/>
              <a:gdLst>
                <a:gd name="connsiteX0" fmla="*/ 79642 w 79356"/>
                <a:gd name="connsiteY0" fmla="*/ 38587 h 126474"/>
                <a:gd name="connsiteX1" fmla="*/ 55197 w 79356"/>
                <a:gd name="connsiteY1" fmla="*/ 149 h 126474"/>
                <a:gd name="connsiteX2" fmla="*/ 285 w 79356"/>
                <a:gd name="connsiteY2" fmla="*/ 88185 h 126474"/>
                <a:gd name="connsiteX3" fmla="*/ 24729 w 79356"/>
                <a:gd name="connsiteY3" fmla="*/ 126623 h 126474"/>
                <a:gd name="connsiteX4" fmla="*/ 79642 w 79356"/>
                <a:gd name="connsiteY4" fmla="*/ 38587 h 126474"/>
                <a:gd name="connsiteX5" fmla="*/ 20301 w 79356"/>
                <a:gd name="connsiteY5" fmla="*/ 60198 h 126474"/>
                <a:gd name="connsiteX6" fmla="*/ 55020 w 79356"/>
                <a:gd name="connsiteY6" fmla="*/ 5108 h 126474"/>
                <a:gd name="connsiteX7" fmla="*/ 66356 w 79356"/>
                <a:gd name="connsiteY7" fmla="*/ 28136 h 126474"/>
                <a:gd name="connsiteX8" fmla="*/ 61219 w 79356"/>
                <a:gd name="connsiteY8" fmla="*/ 60198 h 126474"/>
                <a:gd name="connsiteX9" fmla="*/ 20301 w 79356"/>
                <a:gd name="connsiteY9" fmla="*/ 60198 h 126474"/>
                <a:gd name="connsiteX10" fmla="*/ 59625 w 79356"/>
                <a:gd name="connsiteY10" fmla="*/ 66574 h 126474"/>
                <a:gd name="connsiteX11" fmla="*/ 45277 w 79356"/>
                <a:gd name="connsiteY11" fmla="*/ 104127 h 126474"/>
                <a:gd name="connsiteX12" fmla="*/ 24907 w 79356"/>
                <a:gd name="connsiteY12" fmla="*/ 121664 h 126474"/>
                <a:gd name="connsiteX13" fmla="*/ 13570 w 79356"/>
                <a:gd name="connsiteY13" fmla="*/ 98636 h 126474"/>
                <a:gd name="connsiteX14" fmla="*/ 18707 w 79356"/>
                <a:gd name="connsiteY14" fmla="*/ 66574 h 126474"/>
                <a:gd name="connsiteX15" fmla="*/ 59625 w 79356"/>
                <a:gd name="connsiteY15" fmla="*/ 66574 h 12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356" h="126474">
                  <a:moveTo>
                    <a:pt x="79642" y="38587"/>
                  </a:moveTo>
                  <a:cubicBezTo>
                    <a:pt x="79642" y="19988"/>
                    <a:pt x="72556" y="149"/>
                    <a:pt x="55197" y="149"/>
                  </a:cubicBezTo>
                  <a:cubicBezTo>
                    <a:pt x="28626" y="149"/>
                    <a:pt x="285" y="47621"/>
                    <a:pt x="285" y="88185"/>
                  </a:cubicBezTo>
                  <a:cubicBezTo>
                    <a:pt x="285" y="109264"/>
                    <a:pt x="8433" y="126623"/>
                    <a:pt x="24729" y="126623"/>
                  </a:cubicBezTo>
                  <a:cubicBezTo>
                    <a:pt x="51654" y="126623"/>
                    <a:pt x="79642" y="78265"/>
                    <a:pt x="79642" y="38587"/>
                  </a:cubicBezTo>
                  <a:close/>
                  <a:moveTo>
                    <a:pt x="20301" y="60198"/>
                  </a:moveTo>
                  <a:cubicBezTo>
                    <a:pt x="29335" y="21936"/>
                    <a:pt x="44569" y="5108"/>
                    <a:pt x="55020" y="5108"/>
                  </a:cubicBezTo>
                  <a:cubicBezTo>
                    <a:pt x="66356" y="5108"/>
                    <a:pt x="66356" y="24770"/>
                    <a:pt x="66356" y="28136"/>
                  </a:cubicBezTo>
                  <a:cubicBezTo>
                    <a:pt x="66356" y="35044"/>
                    <a:pt x="64939" y="45318"/>
                    <a:pt x="61219" y="60198"/>
                  </a:cubicBezTo>
                  <a:lnTo>
                    <a:pt x="20301" y="60198"/>
                  </a:lnTo>
                  <a:close/>
                  <a:moveTo>
                    <a:pt x="59625" y="66574"/>
                  </a:moveTo>
                  <a:cubicBezTo>
                    <a:pt x="54665" y="85882"/>
                    <a:pt x="50591" y="95448"/>
                    <a:pt x="45277" y="104127"/>
                  </a:cubicBezTo>
                  <a:cubicBezTo>
                    <a:pt x="39786" y="113338"/>
                    <a:pt x="32701" y="121664"/>
                    <a:pt x="24907" y="121664"/>
                  </a:cubicBezTo>
                  <a:cubicBezTo>
                    <a:pt x="15164" y="121664"/>
                    <a:pt x="13570" y="108201"/>
                    <a:pt x="13570" y="98636"/>
                  </a:cubicBezTo>
                  <a:cubicBezTo>
                    <a:pt x="13570" y="86945"/>
                    <a:pt x="16935" y="73128"/>
                    <a:pt x="18707" y="66574"/>
                  </a:cubicBezTo>
                  <a:lnTo>
                    <a:pt x="59625" y="66574"/>
                  </a:lnTo>
                  <a:close/>
                </a:path>
              </a:pathLst>
            </a:custGeom>
            <a:solidFill>
              <a:srgbClr val="000000"/>
            </a:solidFill>
            <a:ln w="25385" cap="flat">
              <a:noFill/>
              <a:prstDash val="solid"/>
              <a:miter/>
            </a:ln>
          </p:spPr>
          <p:txBody>
            <a:bodyPr rtlCol="0" anchor="ctr"/>
            <a:lstStyle/>
            <a:p>
              <a:endParaRPr lang="en-CN"/>
            </a:p>
          </p:txBody>
        </p:sp>
        <p:sp>
          <p:nvSpPr>
            <p:cNvPr id="18611" name="Freeform 18610">
              <a:extLst>
                <a:ext uri="{FF2B5EF4-FFF2-40B4-BE49-F238E27FC236}">
                  <a16:creationId xmlns:a16="http://schemas.microsoft.com/office/drawing/2014/main" id="{F5460F59-7D44-E84A-7F7D-E31A60152A3F}"/>
                </a:ext>
              </a:extLst>
            </p:cNvPr>
            <p:cNvSpPr/>
            <p:nvPr>
              <p:custDataLst>
                <p:tags r:id="rId155"/>
              </p:custDataLst>
            </p:nvPr>
          </p:nvSpPr>
          <p:spPr>
            <a:xfrm>
              <a:off x="10075353" y="6018196"/>
              <a:ext cx="186751" cy="181184"/>
            </a:xfrm>
            <a:custGeom>
              <a:avLst/>
              <a:gdLst>
                <a:gd name="connsiteX0" fmla="*/ 185783 w 186751"/>
                <a:gd name="connsiteY0" fmla="*/ 5711 h 181184"/>
                <a:gd name="connsiteX1" fmla="*/ 187048 w 186751"/>
                <a:gd name="connsiteY1" fmla="*/ 2168 h 181184"/>
                <a:gd name="connsiteX2" fmla="*/ 180975 w 186751"/>
                <a:gd name="connsiteY2" fmla="*/ 144 h 181184"/>
                <a:gd name="connsiteX3" fmla="*/ 6369 w 186751"/>
                <a:gd name="connsiteY3" fmla="*/ 144 h 181184"/>
                <a:gd name="connsiteX4" fmla="*/ 296 w 186751"/>
                <a:gd name="connsiteY4" fmla="*/ 2168 h 181184"/>
                <a:gd name="connsiteX5" fmla="*/ 1561 w 186751"/>
                <a:gd name="connsiteY5" fmla="*/ 5711 h 181184"/>
                <a:gd name="connsiteX6" fmla="*/ 86840 w 186751"/>
                <a:gd name="connsiteY6" fmla="*/ 176520 h 181184"/>
                <a:gd name="connsiteX7" fmla="*/ 93672 w 186751"/>
                <a:gd name="connsiteY7" fmla="*/ 181328 h 181184"/>
                <a:gd name="connsiteX8" fmla="*/ 100504 w 186751"/>
                <a:gd name="connsiteY8" fmla="*/ 176520 h 181184"/>
                <a:gd name="connsiteX9" fmla="*/ 185783 w 186751"/>
                <a:gd name="connsiteY9" fmla="*/ 5711 h 181184"/>
                <a:gd name="connsiteX10" fmla="*/ 31675 w 186751"/>
                <a:gd name="connsiteY10" fmla="*/ 18363 h 181184"/>
                <a:gd name="connsiteX11" fmla="*/ 170600 w 186751"/>
                <a:gd name="connsiteY11" fmla="*/ 18363 h 181184"/>
                <a:gd name="connsiteX12" fmla="*/ 101264 w 186751"/>
                <a:gd name="connsiteY12" fmla="*/ 157542 h 181184"/>
                <a:gd name="connsiteX13" fmla="*/ 31675 w 186751"/>
                <a:gd name="connsiteY13" fmla="*/ 18363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751" h="181184">
                  <a:moveTo>
                    <a:pt x="185783" y="5711"/>
                  </a:moveTo>
                  <a:cubicBezTo>
                    <a:pt x="186289" y="4952"/>
                    <a:pt x="187048" y="3180"/>
                    <a:pt x="187048" y="2168"/>
                  </a:cubicBezTo>
                  <a:cubicBezTo>
                    <a:pt x="187048" y="397"/>
                    <a:pt x="186795" y="144"/>
                    <a:pt x="180975" y="144"/>
                  </a:cubicBezTo>
                  <a:lnTo>
                    <a:pt x="6369" y="144"/>
                  </a:lnTo>
                  <a:cubicBezTo>
                    <a:pt x="549" y="144"/>
                    <a:pt x="296" y="397"/>
                    <a:pt x="296" y="2168"/>
                  </a:cubicBezTo>
                  <a:cubicBezTo>
                    <a:pt x="296" y="3180"/>
                    <a:pt x="1055" y="4952"/>
                    <a:pt x="1561" y="5711"/>
                  </a:cubicBezTo>
                  <a:lnTo>
                    <a:pt x="86840" y="176520"/>
                  </a:lnTo>
                  <a:cubicBezTo>
                    <a:pt x="88611" y="179810"/>
                    <a:pt x="89370" y="181328"/>
                    <a:pt x="93672" y="181328"/>
                  </a:cubicBezTo>
                  <a:cubicBezTo>
                    <a:pt x="97974" y="181328"/>
                    <a:pt x="98733" y="179810"/>
                    <a:pt x="100504" y="176520"/>
                  </a:cubicBezTo>
                  <a:lnTo>
                    <a:pt x="185783" y="5711"/>
                  </a:lnTo>
                  <a:close/>
                  <a:moveTo>
                    <a:pt x="31675" y="18363"/>
                  </a:moveTo>
                  <a:lnTo>
                    <a:pt x="170600" y="18363"/>
                  </a:lnTo>
                  <a:lnTo>
                    <a:pt x="101264" y="157542"/>
                  </a:lnTo>
                  <a:lnTo>
                    <a:pt x="31675" y="18363"/>
                  </a:lnTo>
                  <a:close/>
                </a:path>
              </a:pathLst>
            </a:custGeom>
            <a:solidFill>
              <a:srgbClr val="000000"/>
            </a:solidFill>
            <a:ln w="25385" cap="flat">
              <a:noFill/>
              <a:prstDash val="solid"/>
              <a:miter/>
            </a:ln>
          </p:spPr>
          <p:txBody>
            <a:bodyPr rtlCol="0" anchor="ctr"/>
            <a:lstStyle/>
            <a:p>
              <a:endParaRPr lang="en-CN"/>
            </a:p>
          </p:txBody>
        </p:sp>
        <p:sp>
          <p:nvSpPr>
            <p:cNvPr id="18612" name="Freeform 18611">
              <a:extLst>
                <a:ext uri="{FF2B5EF4-FFF2-40B4-BE49-F238E27FC236}">
                  <a16:creationId xmlns:a16="http://schemas.microsoft.com/office/drawing/2014/main" id="{C8EBDD77-D0EB-5B62-772A-1E47A212FFD7}"/>
                </a:ext>
              </a:extLst>
            </p:cNvPr>
            <p:cNvSpPr/>
            <p:nvPr>
              <p:custDataLst>
                <p:tags r:id="rId156"/>
              </p:custDataLst>
            </p:nvPr>
          </p:nvSpPr>
          <p:spPr>
            <a:xfrm>
              <a:off x="10285496" y="6104284"/>
              <a:ext cx="79356" cy="126474"/>
            </a:xfrm>
            <a:custGeom>
              <a:avLst/>
              <a:gdLst>
                <a:gd name="connsiteX0" fmla="*/ 79661 w 79356"/>
                <a:gd name="connsiteY0" fmla="*/ 38584 h 126474"/>
                <a:gd name="connsiteX1" fmla="*/ 55217 w 79356"/>
                <a:gd name="connsiteY1" fmla="*/ 145 h 126474"/>
                <a:gd name="connsiteX2" fmla="*/ 305 w 79356"/>
                <a:gd name="connsiteY2" fmla="*/ 88182 h 126474"/>
                <a:gd name="connsiteX3" fmla="*/ 24749 w 79356"/>
                <a:gd name="connsiteY3" fmla="*/ 126620 h 126474"/>
                <a:gd name="connsiteX4" fmla="*/ 79661 w 79356"/>
                <a:gd name="connsiteY4" fmla="*/ 38584 h 126474"/>
                <a:gd name="connsiteX5" fmla="*/ 20321 w 79356"/>
                <a:gd name="connsiteY5" fmla="*/ 60194 h 126474"/>
                <a:gd name="connsiteX6" fmla="*/ 55039 w 79356"/>
                <a:gd name="connsiteY6" fmla="*/ 5105 h 126474"/>
                <a:gd name="connsiteX7" fmla="*/ 66376 w 79356"/>
                <a:gd name="connsiteY7" fmla="*/ 28133 h 126474"/>
                <a:gd name="connsiteX8" fmla="*/ 61239 w 79356"/>
                <a:gd name="connsiteY8" fmla="*/ 60194 h 126474"/>
                <a:gd name="connsiteX9" fmla="*/ 20321 w 79356"/>
                <a:gd name="connsiteY9" fmla="*/ 60194 h 126474"/>
                <a:gd name="connsiteX10" fmla="*/ 59645 w 79356"/>
                <a:gd name="connsiteY10" fmla="*/ 66571 h 126474"/>
                <a:gd name="connsiteX11" fmla="*/ 45297 w 79356"/>
                <a:gd name="connsiteY11" fmla="*/ 104124 h 126474"/>
                <a:gd name="connsiteX12" fmla="*/ 24926 w 79356"/>
                <a:gd name="connsiteY12" fmla="*/ 121660 h 126474"/>
                <a:gd name="connsiteX13" fmla="*/ 13590 w 79356"/>
                <a:gd name="connsiteY13" fmla="*/ 98633 h 126474"/>
                <a:gd name="connsiteX14" fmla="*/ 18727 w 79356"/>
                <a:gd name="connsiteY14" fmla="*/ 66571 h 126474"/>
                <a:gd name="connsiteX15" fmla="*/ 59645 w 79356"/>
                <a:gd name="connsiteY15" fmla="*/ 66571 h 12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356" h="126474">
                  <a:moveTo>
                    <a:pt x="79661" y="38584"/>
                  </a:moveTo>
                  <a:cubicBezTo>
                    <a:pt x="79661" y="19984"/>
                    <a:pt x="72576" y="145"/>
                    <a:pt x="55217" y="145"/>
                  </a:cubicBezTo>
                  <a:cubicBezTo>
                    <a:pt x="28646" y="145"/>
                    <a:pt x="305" y="47618"/>
                    <a:pt x="305" y="88182"/>
                  </a:cubicBezTo>
                  <a:cubicBezTo>
                    <a:pt x="305" y="109261"/>
                    <a:pt x="8453" y="126620"/>
                    <a:pt x="24749" y="126620"/>
                  </a:cubicBezTo>
                  <a:cubicBezTo>
                    <a:pt x="51674" y="126620"/>
                    <a:pt x="79661" y="78262"/>
                    <a:pt x="79661" y="38584"/>
                  </a:cubicBezTo>
                  <a:close/>
                  <a:moveTo>
                    <a:pt x="20321" y="60194"/>
                  </a:moveTo>
                  <a:cubicBezTo>
                    <a:pt x="29355" y="21933"/>
                    <a:pt x="44588" y="5105"/>
                    <a:pt x="55039" y="5105"/>
                  </a:cubicBezTo>
                  <a:cubicBezTo>
                    <a:pt x="66376" y="5105"/>
                    <a:pt x="66376" y="24767"/>
                    <a:pt x="66376" y="28133"/>
                  </a:cubicBezTo>
                  <a:cubicBezTo>
                    <a:pt x="66376" y="35041"/>
                    <a:pt x="64959" y="45315"/>
                    <a:pt x="61239" y="60194"/>
                  </a:cubicBezTo>
                  <a:lnTo>
                    <a:pt x="20321" y="60194"/>
                  </a:lnTo>
                  <a:close/>
                  <a:moveTo>
                    <a:pt x="59645" y="66571"/>
                  </a:moveTo>
                  <a:cubicBezTo>
                    <a:pt x="54685" y="85879"/>
                    <a:pt x="50611" y="95444"/>
                    <a:pt x="45297" y="104124"/>
                  </a:cubicBezTo>
                  <a:cubicBezTo>
                    <a:pt x="39806" y="113335"/>
                    <a:pt x="32720" y="121660"/>
                    <a:pt x="24926" y="121660"/>
                  </a:cubicBezTo>
                  <a:cubicBezTo>
                    <a:pt x="15184" y="121660"/>
                    <a:pt x="13590" y="108198"/>
                    <a:pt x="13590" y="98633"/>
                  </a:cubicBezTo>
                  <a:cubicBezTo>
                    <a:pt x="13590" y="86942"/>
                    <a:pt x="16955" y="73125"/>
                    <a:pt x="18727" y="66571"/>
                  </a:cubicBezTo>
                  <a:lnTo>
                    <a:pt x="59645" y="66571"/>
                  </a:lnTo>
                  <a:close/>
                </a:path>
              </a:pathLst>
            </a:custGeom>
            <a:solidFill>
              <a:srgbClr val="000000"/>
            </a:solidFill>
            <a:ln w="25385" cap="flat">
              <a:noFill/>
              <a:prstDash val="solid"/>
              <a:miter/>
            </a:ln>
          </p:spPr>
          <p:txBody>
            <a:bodyPr rtlCol="0" anchor="ctr"/>
            <a:lstStyle/>
            <a:p>
              <a:endParaRPr lang="en-CN"/>
            </a:p>
          </p:txBody>
        </p:sp>
        <p:sp>
          <p:nvSpPr>
            <p:cNvPr id="18613" name="Freeform 18612">
              <a:extLst>
                <a:ext uri="{FF2B5EF4-FFF2-40B4-BE49-F238E27FC236}">
                  <a16:creationId xmlns:a16="http://schemas.microsoft.com/office/drawing/2014/main" id="{9BDB356E-13A6-91BC-7276-5D7AD21B826E}"/>
                </a:ext>
              </a:extLst>
            </p:cNvPr>
            <p:cNvSpPr/>
            <p:nvPr>
              <p:custDataLst>
                <p:tags r:id="rId157"/>
              </p:custDataLst>
            </p:nvPr>
          </p:nvSpPr>
          <p:spPr>
            <a:xfrm>
              <a:off x="10396668" y="6012629"/>
              <a:ext cx="157903" cy="183968"/>
            </a:xfrm>
            <a:custGeom>
              <a:avLst/>
              <a:gdLst>
                <a:gd name="connsiteX0" fmla="*/ 38014 w 157903"/>
                <a:gd name="connsiteY0" fmla="*/ 155011 h 183968"/>
                <a:gd name="connsiteX1" fmla="*/ 59270 w 157903"/>
                <a:gd name="connsiteY1" fmla="*/ 104148 h 183968"/>
                <a:gd name="connsiteX2" fmla="*/ 93432 w 157903"/>
                <a:gd name="connsiteY2" fmla="*/ 21400 h 183968"/>
                <a:gd name="connsiteX3" fmla="*/ 106590 w 157903"/>
                <a:gd name="connsiteY3" fmla="*/ 15833 h 183968"/>
                <a:gd name="connsiteX4" fmla="*/ 124557 w 157903"/>
                <a:gd name="connsiteY4" fmla="*/ 36836 h 183968"/>
                <a:gd name="connsiteX5" fmla="*/ 123292 w 157903"/>
                <a:gd name="connsiteY5" fmla="*/ 46199 h 183968"/>
                <a:gd name="connsiteX6" fmla="*/ 125063 w 157903"/>
                <a:gd name="connsiteY6" fmla="*/ 47970 h 183968"/>
                <a:gd name="connsiteX7" fmla="*/ 142271 w 157903"/>
                <a:gd name="connsiteY7" fmla="*/ 40632 h 183968"/>
                <a:gd name="connsiteX8" fmla="*/ 149103 w 157903"/>
                <a:gd name="connsiteY8" fmla="*/ 24184 h 183968"/>
                <a:gd name="connsiteX9" fmla="*/ 127847 w 157903"/>
                <a:gd name="connsiteY9" fmla="*/ 144 h 183968"/>
                <a:gd name="connsiteX10" fmla="*/ 72682 w 157903"/>
                <a:gd name="connsiteY10" fmla="*/ 27220 h 183968"/>
                <a:gd name="connsiteX11" fmla="*/ 35736 w 157903"/>
                <a:gd name="connsiteY11" fmla="*/ 112498 h 183968"/>
                <a:gd name="connsiteX12" fmla="*/ 21565 w 157903"/>
                <a:gd name="connsiteY12" fmla="*/ 152987 h 183968"/>
                <a:gd name="connsiteX13" fmla="*/ 9672 w 157903"/>
                <a:gd name="connsiteY13" fmla="*/ 170447 h 183968"/>
                <a:gd name="connsiteX14" fmla="*/ 309 w 157903"/>
                <a:gd name="connsiteY14" fmla="*/ 182594 h 183968"/>
                <a:gd name="connsiteX15" fmla="*/ 2586 w 157903"/>
                <a:gd name="connsiteY15" fmla="*/ 184112 h 183968"/>
                <a:gd name="connsiteX16" fmla="*/ 15492 w 157903"/>
                <a:gd name="connsiteY16" fmla="*/ 178798 h 183968"/>
                <a:gd name="connsiteX17" fmla="*/ 26120 w 157903"/>
                <a:gd name="connsiteY17" fmla="*/ 169688 h 183968"/>
                <a:gd name="connsiteX18" fmla="*/ 63572 w 157903"/>
                <a:gd name="connsiteY18" fmla="*/ 176773 h 183968"/>
                <a:gd name="connsiteX19" fmla="*/ 102289 w 157903"/>
                <a:gd name="connsiteY19" fmla="*/ 184112 h 183968"/>
                <a:gd name="connsiteX20" fmla="*/ 151634 w 157903"/>
                <a:gd name="connsiteY20" fmla="*/ 157542 h 183968"/>
                <a:gd name="connsiteX21" fmla="*/ 158213 w 157903"/>
                <a:gd name="connsiteY21" fmla="*/ 143624 h 183968"/>
                <a:gd name="connsiteX22" fmla="*/ 156442 w 157903"/>
                <a:gd name="connsiteY22" fmla="*/ 141852 h 183968"/>
                <a:gd name="connsiteX23" fmla="*/ 142018 w 157903"/>
                <a:gd name="connsiteY23" fmla="*/ 147673 h 183968"/>
                <a:gd name="connsiteX24" fmla="*/ 133161 w 157903"/>
                <a:gd name="connsiteY24" fmla="*/ 157795 h 183968"/>
                <a:gd name="connsiteX25" fmla="*/ 129365 w 157903"/>
                <a:gd name="connsiteY25" fmla="*/ 165386 h 183968"/>
                <a:gd name="connsiteX26" fmla="*/ 123292 w 157903"/>
                <a:gd name="connsiteY26" fmla="*/ 168423 h 183968"/>
                <a:gd name="connsiteX27" fmla="*/ 81791 w 157903"/>
                <a:gd name="connsiteY27" fmla="*/ 160072 h 183968"/>
                <a:gd name="connsiteX28" fmla="*/ 48136 w 157903"/>
                <a:gd name="connsiteY28" fmla="*/ 153999 h 183968"/>
                <a:gd name="connsiteX29" fmla="*/ 38014 w 157903"/>
                <a:gd name="connsiteY29" fmla="*/ 155011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83968">
                  <a:moveTo>
                    <a:pt x="38014" y="155011"/>
                  </a:moveTo>
                  <a:cubicBezTo>
                    <a:pt x="51678" y="133755"/>
                    <a:pt x="55980" y="117559"/>
                    <a:pt x="59270" y="104148"/>
                  </a:cubicBezTo>
                  <a:cubicBezTo>
                    <a:pt x="68127" y="69227"/>
                    <a:pt x="77743" y="38861"/>
                    <a:pt x="93432" y="21400"/>
                  </a:cubicBezTo>
                  <a:cubicBezTo>
                    <a:pt x="96468" y="18110"/>
                    <a:pt x="98493" y="15833"/>
                    <a:pt x="106590" y="15833"/>
                  </a:cubicBezTo>
                  <a:cubicBezTo>
                    <a:pt x="124051" y="15833"/>
                    <a:pt x="124557" y="33293"/>
                    <a:pt x="124557" y="36836"/>
                  </a:cubicBezTo>
                  <a:cubicBezTo>
                    <a:pt x="124557" y="41391"/>
                    <a:pt x="123292" y="44934"/>
                    <a:pt x="123292" y="46199"/>
                  </a:cubicBezTo>
                  <a:cubicBezTo>
                    <a:pt x="123292" y="47970"/>
                    <a:pt x="124810" y="47970"/>
                    <a:pt x="125063" y="47970"/>
                  </a:cubicBezTo>
                  <a:cubicBezTo>
                    <a:pt x="129112" y="47970"/>
                    <a:pt x="135944" y="45187"/>
                    <a:pt x="142271" y="40632"/>
                  </a:cubicBezTo>
                  <a:cubicBezTo>
                    <a:pt x="146826" y="37089"/>
                    <a:pt x="149103" y="34559"/>
                    <a:pt x="149103" y="24184"/>
                  </a:cubicBezTo>
                  <a:cubicBezTo>
                    <a:pt x="149103" y="10519"/>
                    <a:pt x="142018" y="144"/>
                    <a:pt x="127847" y="144"/>
                  </a:cubicBezTo>
                  <a:cubicBezTo>
                    <a:pt x="119749" y="144"/>
                    <a:pt x="97481" y="2168"/>
                    <a:pt x="72682" y="27220"/>
                  </a:cubicBezTo>
                  <a:cubicBezTo>
                    <a:pt x="52438" y="47970"/>
                    <a:pt x="40544" y="93520"/>
                    <a:pt x="35736" y="112498"/>
                  </a:cubicBezTo>
                  <a:cubicBezTo>
                    <a:pt x="31181" y="129959"/>
                    <a:pt x="29157" y="137804"/>
                    <a:pt x="21565" y="152987"/>
                  </a:cubicBezTo>
                  <a:cubicBezTo>
                    <a:pt x="19794" y="156023"/>
                    <a:pt x="13215" y="167157"/>
                    <a:pt x="9672" y="170447"/>
                  </a:cubicBezTo>
                  <a:cubicBezTo>
                    <a:pt x="2840" y="176773"/>
                    <a:pt x="309" y="181328"/>
                    <a:pt x="309" y="182594"/>
                  </a:cubicBezTo>
                  <a:cubicBezTo>
                    <a:pt x="309" y="183100"/>
                    <a:pt x="815" y="184112"/>
                    <a:pt x="2586" y="184112"/>
                  </a:cubicBezTo>
                  <a:cubicBezTo>
                    <a:pt x="3599" y="184112"/>
                    <a:pt x="8913" y="183100"/>
                    <a:pt x="15492" y="178798"/>
                  </a:cubicBezTo>
                  <a:cubicBezTo>
                    <a:pt x="19794" y="176267"/>
                    <a:pt x="20300" y="175761"/>
                    <a:pt x="26120" y="169688"/>
                  </a:cubicBezTo>
                  <a:cubicBezTo>
                    <a:pt x="38773" y="169941"/>
                    <a:pt x="47630" y="172218"/>
                    <a:pt x="63572" y="176773"/>
                  </a:cubicBezTo>
                  <a:cubicBezTo>
                    <a:pt x="76477" y="180316"/>
                    <a:pt x="89383" y="184112"/>
                    <a:pt x="102289" y="184112"/>
                  </a:cubicBezTo>
                  <a:cubicBezTo>
                    <a:pt x="122786" y="184112"/>
                    <a:pt x="143536" y="168676"/>
                    <a:pt x="151634" y="157542"/>
                  </a:cubicBezTo>
                  <a:cubicBezTo>
                    <a:pt x="156695" y="150709"/>
                    <a:pt x="158213" y="144383"/>
                    <a:pt x="158213" y="143624"/>
                  </a:cubicBezTo>
                  <a:cubicBezTo>
                    <a:pt x="158213" y="141852"/>
                    <a:pt x="156695" y="141852"/>
                    <a:pt x="156442" y="141852"/>
                  </a:cubicBezTo>
                  <a:cubicBezTo>
                    <a:pt x="152393" y="141852"/>
                    <a:pt x="146319" y="144636"/>
                    <a:pt x="142018" y="147673"/>
                  </a:cubicBezTo>
                  <a:cubicBezTo>
                    <a:pt x="135185" y="151974"/>
                    <a:pt x="134679" y="153493"/>
                    <a:pt x="133161" y="157795"/>
                  </a:cubicBezTo>
                  <a:cubicBezTo>
                    <a:pt x="131896" y="161843"/>
                    <a:pt x="130377" y="163868"/>
                    <a:pt x="129365" y="165386"/>
                  </a:cubicBezTo>
                  <a:cubicBezTo>
                    <a:pt x="127341" y="168423"/>
                    <a:pt x="127088" y="168423"/>
                    <a:pt x="123292" y="168423"/>
                  </a:cubicBezTo>
                  <a:cubicBezTo>
                    <a:pt x="111145" y="168423"/>
                    <a:pt x="98493" y="164627"/>
                    <a:pt x="81791" y="160072"/>
                  </a:cubicBezTo>
                  <a:cubicBezTo>
                    <a:pt x="74706" y="158048"/>
                    <a:pt x="60788" y="153999"/>
                    <a:pt x="48136" y="153999"/>
                  </a:cubicBezTo>
                  <a:cubicBezTo>
                    <a:pt x="44846" y="153999"/>
                    <a:pt x="41303" y="154252"/>
                    <a:pt x="38014" y="155011"/>
                  </a:cubicBezTo>
                  <a:close/>
                </a:path>
              </a:pathLst>
            </a:custGeom>
            <a:solidFill>
              <a:srgbClr val="000000"/>
            </a:solidFill>
            <a:ln w="25385" cap="flat">
              <a:noFill/>
              <a:prstDash val="solid"/>
              <a:miter/>
            </a:ln>
          </p:spPr>
          <p:txBody>
            <a:bodyPr rtlCol="0" anchor="ctr"/>
            <a:lstStyle/>
            <a:p>
              <a:endParaRPr lang="en-CN"/>
            </a:p>
          </p:txBody>
        </p:sp>
        <p:sp>
          <p:nvSpPr>
            <p:cNvPr id="18614" name="Freeform 18613">
              <a:extLst>
                <a:ext uri="{FF2B5EF4-FFF2-40B4-BE49-F238E27FC236}">
                  <a16:creationId xmlns:a16="http://schemas.microsoft.com/office/drawing/2014/main" id="{F35F8D35-8962-472C-97A6-48F1B98B2959}"/>
                </a:ext>
              </a:extLst>
            </p:cNvPr>
            <p:cNvSpPr/>
            <p:nvPr>
              <p:custDataLst>
                <p:tags r:id="rId158"/>
              </p:custDataLst>
            </p:nvPr>
          </p:nvSpPr>
          <p:spPr>
            <a:xfrm>
              <a:off x="10588411" y="6001242"/>
              <a:ext cx="58707" cy="253051"/>
            </a:xfrm>
            <a:custGeom>
              <a:avLst/>
              <a:gdLst>
                <a:gd name="connsiteX0" fmla="*/ 59024 w 58707"/>
                <a:gd name="connsiteY0" fmla="*/ 250664 h 253051"/>
                <a:gd name="connsiteX1" fmla="*/ 54722 w 58707"/>
                <a:gd name="connsiteY1" fmla="*/ 245097 h 253051"/>
                <a:gd name="connsiteX2" fmla="*/ 14993 w 58707"/>
                <a:gd name="connsiteY2" fmla="*/ 126669 h 253051"/>
                <a:gd name="connsiteX3" fmla="*/ 55734 w 58707"/>
                <a:gd name="connsiteY3" fmla="*/ 6976 h 253051"/>
                <a:gd name="connsiteX4" fmla="*/ 59024 w 58707"/>
                <a:gd name="connsiteY4" fmla="*/ 2674 h 253051"/>
                <a:gd name="connsiteX5" fmla="*/ 56493 w 58707"/>
                <a:gd name="connsiteY5" fmla="*/ 144 h 253051"/>
                <a:gd name="connsiteX6" fmla="*/ 16258 w 58707"/>
                <a:gd name="connsiteY6" fmla="*/ 49489 h 253051"/>
                <a:gd name="connsiteX7" fmla="*/ 316 w 58707"/>
                <a:gd name="connsiteY7" fmla="*/ 126669 h 253051"/>
                <a:gd name="connsiteX8" fmla="*/ 17017 w 58707"/>
                <a:gd name="connsiteY8" fmla="*/ 205621 h 253051"/>
                <a:gd name="connsiteX9" fmla="*/ 56493 w 58707"/>
                <a:gd name="connsiteY9" fmla="*/ 253195 h 253051"/>
                <a:gd name="connsiteX10" fmla="*/ 59024 w 58707"/>
                <a:gd name="connsiteY10" fmla="*/ 25066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24" y="250664"/>
                  </a:moveTo>
                  <a:cubicBezTo>
                    <a:pt x="59024" y="249905"/>
                    <a:pt x="59024" y="249399"/>
                    <a:pt x="54722" y="245097"/>
                  </a:cubicBezTo>
                  <a:cubicBezTo>
                    <a:pt x="23090" y="213213"/>
                    <a:pt x="14993" y="165386"/>
                    <a:pt x="14993" y="126669"/>
                  </a:cubicBezTo>
                  <a:cubicBezTo>
                    <a:pt x="14993" y="82638"/>
                    <a:pt x="24609" y="38608"/>
                    <a:pt x="55734" y="6976"/>
                  </a:cubicBezTo>
                  <a:cubicBezTo>
                    <a:pt x="59024" y="3940"/>
                    <a:pt x="59024" y="3433"/>
                    <a:pt x="59024" y="2674"/>
                  </a:cubicBezTo>
                  <a:cubicBezTo>
                    <a:pt x="59024" y="903"/>
                    <a:pt x="58012" y="144"/>
                    <a:pt x="56493" y="144"/>
                  </a:cubicBezTo>
                  <a:cubicBezTo>
                    <a:pt x="53963" y="144"/>
                    <a:pt x="31188" y="17351"/>
                    <a:pt x="16258" y="49489"/>
                  </a:cubicBezTo>
                  <a:cubicBezTo>
                    <a:pt x="3353" y="77324"/>
                    <a:pt x="316" y="105413"/>
                    <a:pt x="316" y="126669"/>
                  </a:cubicBezTo>
                  <a:cubicBezTo>
                    <a:pt x="316" y="146407"/>
                    <a:pt x="3099" y="177026"/>
                    <a:pt x="17017" y="205621"/>
                  </a:cubicBezTo>
                  <a:cubicBezTo>
                    <a:pt x="32200" y="236746"/>
                    <a:pt x="53963" y="253195"/>
                    <a:pt x="56493" y="253195"/>
                  </a:cubicBezTo>
                  <a:cubicBezTo>
                    <a:pt x="58012" y="253195"/>
                    <a:pt x="59024" y="252436"/>
                    <a:pt x="59024" y="250664"/>
                  </a:cubicBezTo>
                  <a:close/>
                </a:path>
              </a:pathLst>
            </a:custGeom>
            <a:solidFill>
              <a:srgbClr val="000000"/>
            </a:solidFill>
            <a:ln w="25385" cap="flat">
              <a:noFill/>
              <a:prstDash val="solid"/>
              <a:miter/>
            </a:ln>
          </p:spPr>
          <p:txBody>
            <a:bodyPr rtlCol="0" anchor="ctr"/>
            <a:lstStyle/>
            <a:p>
              <a:endParaRPr lang="en-CN"/>
            </a:p>
          </p:txBody>
        </p:sp>
        <p:sp>
          <p:nvSpPr>
            <p:cNvPr id="18615" name="Freeform 18614">
              <a:extLst>
                <a:ext uri="{FF2B5EF4-FFF2-40B4-BE49-F238E27FC236}">
                  <a16:creationId xmlns:a16="http://schemas.microsoft.com/office/drawing/2014/main" id="{ADF6B82D-AF43-F7BA-CC05-D298D27E574A}"/>
                </a:ext>
              </a:extLst>
            </p:cNvPr>
            <p:cNvSpPr/>
            <p:nvPr>
              <p:custDataLst>
                <p:tags r:id="rId159"/>
              </p:custDataLst>
            </p:nvPr>
          </p:nvSpPr>
          <p:spPr>
            <a:xfrm>
              <a:off x="10672650" y="6079182"/>
              <a:ext cx="107293" cy="114632"/>
            </a:xfrm>
            <a:custGeom>
              <a:avLst/>
              <a:gdLst>
                <a:gd name="connsiteX0" fmla="*/ 23094 w 107293"/>
                <a:gd name="connsiteY0" fmla="*/ 90989 h 114632"/>
                <a:gd name="connsiteX1" fmla="*/ 53207 w 107293"/>
                <a:gd name="connsiteY1" fmla="*/ 62141 h 114632"/>
                <a:gd name="connsiteX2" fmla="*/ 78006 w 107293"/>
                <a:gd name="connsiteY2" fmla="*/ 39367 h 114632"/>
                <a:gd name="connsiteX3" fmla="*/ 107613 w 107293"/>
                <a:gd name="connsiteY3" fmla="*/ 2674 h 114632"/>
                <a:gd name="connsiteX4" fmla="*/ 104830 w 107293"/>
                <a:gd name="connsiteY4" fmla="*/ 144 h 114632"/>
                <a:gd name="connsiteX5" fmla="*/ 101034 w 107293"/>
                <a:gd name="connsiteY5" fmla="*/ 2927 h 114632"/>
                <a:gd name="connsiteX6" fmla="*/ 82055 w 107293"/>
                <a:gd name="connsiteY6" fmla="*/ 19123 h 114632"/>
                <a:gd name="connsiteX7" fmla="*/ 69150 w 107293"/>
                <a:gd name="connsiteY7" fmla="*/ 11025 h 114632"/>
                <a:gd name="connsiteX8" fmla="*/ 51689 w 107293"/>
                <a:gd name="connsiteY8" fmla="*/ 144 h 114632"/>
                <a:gd name="connsiteX9" fmla="*/ 21070 w 107293"/>
                <a:gd name="connsiteY9" fmla="*/ 28992 h 114632"/>
                <a:gd name="connsiteX10" fmla="*/ 24107 w 107293"/>
                <a:gd name="connsiteY10" fmla="*/ 31775 h 114632"/>
                <a:gd name="connsiteX11" fmla="*/ 27396 w 107293"/>
                <a:gd name="connsiteY11" fmla="*/ 28992 h 114632"/>
                <a:gd name="connsiteX12" fmla="*/ 48906 w 107293"/>
                <a:gd name="connsiteY12" fmla="*/ 17098 h 114632"/>
                <a:gd name="connsiteX13" fmla="*/ 64848 w 107293"/>
                <a:gd name="connsiteY13" fmla="*/ 20894 h 114632"/>
                <a:gd name="connsiteX14" fmla="*/ 84333 w 107293"/>
                <a:gd name="connsiteY14" fmla="*/ 24690 h 114632"/>
                <a:gd name="connsiteX15" fmla="*/ 49159 w 107293"/>
                <a:gd name="connsiteY15" fmla="*/ 57839 h 114632"/>
                <a:gd name="connsiteX16" fmla="*/ 26384 w 107293"/>
                <a:gd name="connsiteY16" fmla="*/ 79096 h 114632"/>
                <a:gd name="connsiteX17" fmla="*/ 320 w 107293"/>
                <a:gd name="connsiteY17" fmla="*/ 112245 h 114632"/>
                <a:gd name="connsiteX18" fmla="*/ 3356 w 107293"/>
                <a:gd name="connsiteY18" fmla="*/ 114776 h 114632"/>
                <a:gd name="connsiteX19" fmla="*/ 7405 w 107293"/>
                <a:gd name="connsiteY19" fmla="*/ 111486 h 114632"/>
                <a:gd name="connsiteX20" fmla="*/ 28915 w 107293"/>
                <a:gd name="connsiteY20" fmla="*/ 95797 h 114632"/>
                <a:gd name="connsiteX21" fmla="*/ 43591 w 107293"/>
                <a:gd name="connsiteY21" fmla="*/ 105413 h 114632"/>
                <a:gd name="connsiteX22" fmla="*/ 59787 w 107293"/>
                <a:gd name="connsiteY22" fmla="*/ 114776 h 114632"/>
                <a:gd name="connsiteX23" fmla="*/ 99516 w 107293"/>
                <a:gd name="connsiteY23" fmla="*/ 75806 h 114632"/>
                <a:gd name="connsiteX24" fmla="*/ 96479 w 107293"/>
                <a:gd name="connsiteY24" fmla="*/ 73276 h 114632"/>
                <a:gd name="connsiteX25" fmla="*/ 92936 w 107293"/>
                <a:gd name="connsiteY25" fmla="*/ 76565 h 114632"/>
                <a:gd name="connsiteX26" fmla="*/ 62570 w 107293"/>
                <a:gd name="connsiteY26" fmla="*/ 97821 h 114632"/>
                <a:gd name="connsiteX27" fmla="*/ 47640 w 107293"/>
                <a:gd name="connsiteY27" fmla="*/ 94532 h 114632"/>
                <a:gd name="connsiteX28" fmla="*/ 29927 w 107293"/>
                <a:gd name="connsiteY28" fmla="*/ 90230 h 114632"/>
                <a:gd name="connsiteX29" fmla="*/ 23094 w 107293"/>
                <a:gd name="connsiteY29" fmla="*/ 9098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4632">
                  <a:moveTo>
                    <a:pt x="23094" y="90989"/>
                  </a:moveTo>
                  <a:cubicBezTo>
                    <a:pt x="36759" y="76312"/>
                    <a:pt x="44098" y="69986"/>
                    <a:pt x="53207" y="62141"/>
                  </a:cubicBezTo>
                  <a:cubicBezTo>
                    <a:pt x="53207" y="61888"/>
                    <a:pt x="68897" y="48476"/>
                    <a:pt x="78006" y="39367"/>
                  </a:cubicBezTo>
                  <a:cubicBezTo>
                    <a:pt x="102046" y="15833"/>
                    <a:pt x="107613" y="3686"/>
                    <a:pt x="107613" y="2674"/>
                  </a:cubicBezTo>
                  <a:cubicBezTo>
                    <a:pt x="107613" y="144"/>
                    <a:pt x="105336" y="144"/>
                    <a:pt x="104830" y="144"/>
                  </a:cubicBezTo>
                  <a:cubicBezTo>
                    <a:pt x="103058" y="144"/>
                    <a:pt x="102299" y="650"/>
                    <a:pt x="101034" y="2927"/>
                  </a:cubicBezTo>
                  <a:cubicBezTo>
                    <a:pt x="93443" y="15074"/>
                    <a:pt x="88128" y="19123"/>
                    <a:pt x="82055" y="19123"/>
                  </a:cubicBezTo>
                  <a:cubicBezTo>
                    <a:pt x="75982" y="19123"/>
                    <a:pt x="72945" y="15327"/>
                    <a:pt x="69150" y="11025"/>
                  </a:cubicBezTo>
                  <a:cubicBezTo>
                    <a:pt x="64342" y="5205"/>
                    <a:pt x="60040" y="144"/>
                    <a:pt x="51689" y="144"/>
                  </a:cubicBezTo>
                  <a:cubicBezTo>
                    <a:pt x="32710" y="144"/>
                    <a:pt x="21070" y="23678"/>
                    <a:pt x="21070" y="28992"/>
                  </a:cubicBezTo>
                  <a:cubicBezTo>
                    <a:pt x="21070" y="30257"/>
                    <a:pt x="21829" y="31775"/>
                    <a:pt x="24107" y="31775"/>
                  </a:cubicBezTo>
                  <a:cubicBezTo>
                    <a:pt x="26384" y="31775"/>
                    <a:pt x="26890" y="30510"/>
                    <a:pt x="27396" y="28992"/>
                  </a:cubicBezTo>
                  <a:cubicBezTo>
                    <a:pt x="32204" y="17351"/>
                    <a:pt x="46881" y="17098"/>
                    <a:pt x="48906" y="17098"/>
                  </a:cubicBezTo>
                  <a:cubicBezTo>
                    <a:pt x="54220" y="17098"/>
                    <a:pt x="59028" y="18870"/>
                    <a:pt x="64848" y="20894"/>
                  </a:cubicBezTo>
                  <a:cubicBezTo>
                    <a:pt x="74970" y="24690"/>
                    <a:pt x="77753" y="24690"/>
                    <a:pt x="84333" y="24690"/>
                  </a:cubicBezTo>
                  <a:cubicBezTo>
                    <a:pt x="75223" y="35571"/>
                    <a:pt x="53967" y="53791"/>
                    <a:pt x="49159" y="57839"/>
                  </a:cubicBezTo>
                  <a:lnTo>
                    <a:pt x="26384" y="79096"/>
                  </a:lnTo>
                  <a:cubicBezTo>
                    <a:pt x="9177" y="96050"/>
                    <a:pt x="320" y="110474"/>
                    <a:pt x="320" y="112245"/>
                  </a:cubicBezTo>
                  <a:cubicBezTo>
                    <a:pt x="320" y="114776"/>
                    <a:pt x="2850" y="114776"/>
                    <a:pt x="3356" y="114776"/>
                  </a:cubicBezTo>
                  <a:cubicBezTo>
                    <a:pt x="5381" y="114776"/>
                    <a:pt x="5887" y="114270"/>
                    <a:pt x="7405" y="111486"/>
                  </a:cubicBezTo>
                  <a:cubicBezTo>
                    <a:pt x="13225" y="102629"/>
                    <a:pt x="20817" y="95797"/>
                    <a:pt x="28915" y="95797"/>
                  </a:cubicBezTo>
                  <a:cubicBezTo>
                    <a:pt x="34735" y="95797"/>
                    <a:pt x="37265" y="98075"/>
                    <a:pt x="43591" y="105413"/>
                  </a:cubicBezTo>
                  <a:cubicBezTo>
                    <a:pt x="47893" y="110727"/>
                    <a:pt x="52448" y="114776"/>
                    <a:pt x="59787" y="114776"/>
                  </a:cubicBezTo>
                  <a:cubicBezTo>
                    <a:pt x="84839" y="114776"/>
                    <a:pt x="99516" y="82638"/>
                    <a:pt x="99516" y="75806"/>
                  </a:cubicBezTo>
                  <a:cubicBezTo>
                    <a:pt x="99516" y="74541"/>
                    <a:pt x="98504" y="73276"/>
                    <a:pt x="96479" y="73276"/>
                  </a:cubicBezTo>
                  <a:cubicBezTo>
                    <a:pt x="94202" y="73276"/>
                    <a:pt x="93696" y="74794"/>
                    <a:pt x="92936" y="76565"/>
                  </a:cubicBezTo>
                  <a:cubicBezTo>
                    <a:pt x="87116" y="93013"/>
                    <a:pt x="70921" y="97821"/>
                    <a:pt x="62570" y="97821"/>
                  </a:cubicBezTo>
                  <a:cubicBezTo>
                    <a:pt x="57509" y="97821"/>
                    <a:pt x="52954" y="96303"/>
                    <a:pt x="47640" y="94532"/>
                  </a:cubicBezTo>
                  <a:cubicBezTo>
                    <a:pt x="39037" y="91242"/>
                    <a:pt x="35241" y="90230"/>
                    <a:pt x="29927" y="90230"/>
                  </a:cubicBezTo>
                  <a:cubicBezTo>
                    <a:pt x="29421" y="90230"/>
                    <a:pt x="25372" y="90230"/>
                    <a:pt x="23094" y="90989"/>
                  </a:cubicBezTo>
                  <a:close/>
                </a:path>
              </a:pathLst>
            </a:custGeom>
            <a:solidFill>
              <a:srgbClr val="000000"/>
            </a:solidFill>
            <a:ln w="25385" cap="flat">
              <a:noFill/>
              <a:prstDash val="solid"/>
              <a:miter/>
            </a:ln>
          </p:spPr>
          <p:txBody>
            <a:bodyPr rtlCol="0" anchor="ctr"/>
            <a:lstStyle/>
            <a:p>
              <a:endParaRPr lang="en-CN"/>
            </a:p>
          </p:txBody>
        </p:sp>
        <p:sp>
          <p:nvSpPr>
            <p:cNvPr id="18616" name="Freeform 18615">
              <a:extLst>
                <a:ext uri="{FF2B5EF4-FFF2-40B4-BE49-F238E27FC236}">
                  <a16:creationId xmlns:a16="http://schemas.microsoft.com/office/drawing/2014/main" id="{38743534-5171-486E-F2A3-73B250A5B961}"/>
                </a:ext>
              </a:extLst>
            </p:cNvPr>
            <p:cNvSpPr/>
            <p:nvPr>
              <p:custDataLst>
                <p:tags r:id="rId160"/>
              </p:custDataLst>
            </p:nvPr>
          </p:nvSpPr>
          <p:spPr>
            <a:xfrm>
              <a:off x="10812342" y="6164207"/>
              <a:ext cx="29606" cy="75662"/>
            </a:xfrm>
            <a:custGeom>
              <a:avLst/>
              <a:gdLst>
                <a:gd name="connsiteX0" fmla="*/ 29932 w 29606"/>
                <a:gd name="connsiteY0" fmla="*/ 26714 h 75662"/>
                <a:gd name="connsiteX1" fmla="*/ 13737 w 29606"/>
                <a:gd name="connsiteY1" fmla="*/ 144 h 75662"/>
                <a:gd name="connsiteX2" fmla="*/ 325 w 29606"/>
                <a:gd name="connsiteY2" fmla="*/ 13555 h 75662"/>
                <a:gd name="connsiteX3" fmla="*/ 13737 w 29606"/>
                <a:gd name="connsiteY3" fmla="*/ 26967 h 75662"/>
                <a:gd name="connsiteX4" fmla="*/ 22593 w 29606"/>
                <a:gd name="connsiteY4" fmla="*/ 23678 h 75662"/>
                <a:gd name="connsiteX5" fmla="*/ 23859 w 29606"/>
                <a:gd name="connsiteY5" fmla="*/ 22918 h 75662"/>
                <a:gd name="connsiteX6" fmla="*/ 24365 w 29606"/>
                <a:gd name="connsiteY6" fmla="*/ 26714 h 75662"/>
                <a:gd name="connsiteX7" fmla="*/ 7157 w 29606"/>
                <a:gd name="connsiteY7" fmla="*/ 68974 h 75662"/>
                <a:gd name="connsiteX8" fmla="*/ 4374 w 29606"/>
                <a:gd name="connsiteY8" fmla="*/ 73022 h 75662"/>
                <a:gd name="connsiteX9" fmla="*/ 6904 w 29606"/>
                <a:gd name="connsiteY9" fmla="*/ 75806 h 75662"/>
                <a:gd name="connsiteX10" fmla="*/ 29932 w 29606"/>
                <a:gd name="connsiteY10" fmla="*/ 26714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932" y="26714"/>
                  </a:moveTo>
                  <a:cubicBezTo>
                    <a:pt x="29932" y="10013"/>
                    <a:pt x="23606" y="144"/>
                    <a:pt x="13737" y="144"/>
                  </a:cubicBezTo>
                  <a:cubicBezTo>
                    <a:pt x="5386" y="144"/>
                    <a:pt x="325" y="6470"/>
                    <a:pt x="325" y="13555"/>
                  </a:cubicBezTo>
                  <a:cubicBezTo>
                    <a:pt x="325" y="20388"/>
                    <a:pt x="5386" y="26967"/>
                    <a:pt x="13737" y="26967"/>
                  </a:cubicBezTo>
                  <a:cubicBezTo>
                    <a:pt x="16773" y="26967"/>
                    <a:pt x="20063" y="25955"/>
                    <a:pt x="22593" y="23678"/>
                  </a:cubicBezTo>
                  <a:cubicBezTo>
                    <a:pt x="23352" y="23171"/>
                    <a:pt x="23606" y="22918"/>
                    <a:pt x="23859" y="22918"/>
                  </a:cubicBezTo>
                  <a:cubicBezTo>
                    <a:pt x="24112" y="22918"/>
                    <a:pt x="24365" y="23171"/>
                    <a:pt x="24365" y="26714"/>
                  </a:cubicBezTo>
                  <a:cubicBezTo>
                    <a:pt x="24365" y="45440"/>
                    <a:pt x="15508" y="60623"/>
                    <a:pt x="7157" y="68974"/>
                  </a:cubicBezTo>
                  <a:cubicBezTo>
                    <a:pt x="4374" y="71757"/>
                    <a:pt x="4374" y="72263"/>
                    <a:pt x="4374" y="73022"/>
                  </a:cubicBezTo>
                  <a:cubicBezTo>
                    <a:pt x="4374" y="74794"/>
                    <a:pt x="5639" y="75806"/>
                    <a:pt x="6904" y="75806"/>
                  </a:cubicBezTo>
                  <a:cubicBezTo>
                    <a:pt x="9688" y="75806"/>
                    <a:pt x="29932" y="56321"/>
                    <a:pt x="29932" y="26714"/>
                  </a:cubicBezTo>
                  <a:close/>
                </a:path>
              </a:pathLst>
            </a:custGeom>
            <a:solidFill>
              <a:srgbClr val="000000"/>
            </a:solidFill>
            <a:ln w="25385" cap="flat">
              <a:noFill/>
              <a:prstDash val="solid"/>
              <a:miter/>
            </a:ln>
          </p:spPr>
          <p:txBody>
            <a:bodyPr rtlCol="0" anchor="ctr"/>
            <a:lstStyle/>
            <a:p>
              <a:endParaRPr lang="en-CN"/>
            </a:p>
          </p:txBody>
        </p:sp>
        <p:sp>
          <p:nvSpPr>
            <p:cNvPr id="18617" name="Freeform 18616">
              <a:extLst>
                <a:ext uri="{FF2B5EF4-FFF2-40B4-BE49-F238E27FC236}">
                  <a16:creationId xmlns:a16="http://schemas.microsoft.com/office/drawing/2014/main" id="{A63989BC-0E13-9589-DA58-DF10F91FDD27}"/>
                </a:ext>
              </a:extLst>
            </p:cNvPr>
            <p:cNvSpPr/>
            <p:nvPr>
              <p:custDataLst>
                <p:tags r:id="rId161"/>
              </p:custDataLst>
            </p:nvPr>
          </p:nvSpPr>
          <p:spPr>
            <a:xfrm>
              <a:off x="10953136" y="5948635"/>
              <a:ext cx="67564" cy="38969"/>
            </a:xfrm>
            <a:custGeom>
              <a:avLst/>
              <a:gdLst>
                <a:gd name="connsiteX0" fmla="*/ 34239 w 67564"/>
                <a:gd name="connsiteY0" fmla="*/ 141 h 38969"/>
                <a:gd name="connsiteX1" fmla="*/ 330 w 67564"/>
                <a:gd name="connsiteY1" fmla="*/ 34556 h 38969"/>
                <a:gd name="connsiteX2" fmla="*/ 4885 w 67564"/>
                <a:gd name="connsiteY2" fmla="*/ 39111 h 38969"/>
                <a:gd name="connsiteX3" fmla="*/ 34239 w 67564"/>
                <a:gd name="connsiteY3" fmla="*/ 13300 h 38969"/>
                <a:gd name="connsiteX4" fmla="*/ 63340 w 67564"/>
                <a:gd name="connsiteY4" fmla="*/ 39111 h 38969"/>
                <a:gd name="connsiteX5" fmla="*/ 67895 w 67564"/>
                <a:gd name="connsiteY5" fmla="*/ 34556 h 38969"/>
                <a:gd name="connsiteX6" fmla="*/ 34239 w 67564"/>
                <a:gd name="connsiteY6" fmla="*/ 141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8969">
                  <a:moveTo>
                    <a:pt x="34239" y="141"/>
                  </a:moveTo>
                  <a:lnTo>
                    <a:pt x="330" y="34556"/>
                  </a:lnTo>
                  <a:lnTo>
                    <a:pt x="4885" y="39111"/>
                  </a:lnTo>
                  <a:lnTo>
                    <a:pt x="34239" y="13300"/>
                  </a:lnTo>
                  <a:lnTo>
                    <a:pt x="63340" y="39111"/>
                  </a:lnTo>
                  <a:lnTo>
                    <a:pt x="67895" y="34556"/>
                  </a:lnTo>
                  <a:lnTo>
                    <a:pt x="34239" y="141"/>
                  </a:lnTo>
                  <a:close/>
                </a:path>
              </a:pathLst>
            </a:custGeom>
            <a:solidFill>
              <a:srgbClr val="000000"/>
            </a:solidFill>
            <a:ln w="25385" cap="flat">
              <a:noFill/>
              <a:prstDash val="solid"/>
              <a:miter/>
            </a:ln>
          </p:spPr>
          <p:txBody>
            <a:bodyPr rtlCol="0" anchor="ctr"/>
            <a:lstStyle/>
            <a:p>
              <a:endParaRPr lang="en-CN"/>
            </a:p>
          </p:txBody>
        </p:sp>
        <p:sp>
          <p:nvSpPr>
            <p:cNvPr id="18618" name="Freeform 18617">
              <a:extLst>
                <a:ext uri="{FF2B5EF4-FFF2-40B4-BE49-F238E27FC236}">
                  <a16:creationId xmlns:a16="http://schemas.microsoft.com/office/drawing/2014/main" id="{80118A7E-2670-47FD-B184-6994BA42A0F5}"/>
                </a:ext>
              </a:extLst>
            </p:cNvPr>
            <p:cNvSpPr/>
            <p:nvPr>
              <p:custDataLst>
                <p:tags r:id="rId162"/>
              </p:custDataLst>
            </p:nvPr>
          </p:nvSpPr>
          <p:spPr>
            <a:xfrm>
              <a:off x="10913674" y="6012629"/>
              <a:ext cx="104510" cy="181184"/>
            </a:xfrm>
            <a:custGeom>
              <a:avLst/>
              <a:gdLst>
                <a:gd name="connsiteX0" fmla="*/ 104839 w 104510"/>
                <a:gd name="connsiteY0" fmla="*/ 52019 h 181184"/>
                <a:gd name="connsiteX1" fmla="*/ 74473 w 104510"/>
                <a:gd name="connsiteY1" fmla="*/ 144 h 181184"/>
                <a:gd name="connsiteX2" fmla="*/ 329 w 104510"/>
                <a:gd name="connsiteY2" fmla="*/ 129453 h 181184"/>
                <a:gd name="connsiteX3" fmla="*/ 30695 w 104510"/>
                <a:gd name="connsiteY3" fmla="*/ 181328 h 181184"/>
                <a:gd name="connsiteX4" fmla="*/ 104839 w 104510"/>
                <a:gd name="connsiteY4" fmla="*/ 52019 h 181184"/>
                <a:gd name="connsiteX5" fmla="*/ 27153 w 104510"/>
                <a:gd name="connsiteY5" fmla="*/ 86687 h 181184"/>
                <a:gd name="connsiteX6" fmla="*/ 46638 w 104510"/>
                <a:gd name="connsiteY6" fmla="*/ 32281 h 181184"/>
                <a:gd name="connsiteX7" fmla="*/ 74220 w 104510"/>
                <a:gd name="connsiteY7" fmla="*/ 5711 h 181184"/>
                <a:gd name="connsiteX8" fmla="*/ 88138 w 104510"/>
                <a:gd name="connsiteY8" fmla="*/ 36330 h 181184"/>
                <a:gd name="connsiteX9" fmla="*/ 80040 w 104510"/>
                <a:gd name="connsiteY9" fmla="*/ 86687 h 181184"/>
                <a:gd name="connsiteX10" fmla="*/ 27153 w 104510"/>
                <a:gd name="connsiteY10" fmla="*/ 86687 h 181184"/>
                <a:gd name="connsiteX11" fmla="*/ 77763 w 104510"/>
                <a:gd name="connsiteY11" fmla="*/ 94785 h 181184"/>
                <a:gd name="connsiteX12" fmla="*/ 60049 w 104510"/>
                <a:gd name="connsiteY12" fmla="*/ 146154 h 181184"/>
                <a:gd name="connsiteX13" fmla="*/ 30695 w 104510"/>
                <a:gd name="connsiteY13" fmla="*/ 175761 h 181184"/>
                <a:gd name="connsiteX14" fmla="*/ 17031 w 104510"/>
                <a:gd name="connsiteY14" fmla="*/ 144889 h 181184"/>
                <a:gd name="connsiteX15" fmla="*/ 25128 w 104510"/>
                <a:gd name="connsiteY15" fmla="*/ 94785 h 181184"/>
                <a:gd name="connsiteX16" fmla="*/ 77763 w 104510"/>
                <a:gd name="connsiteY16" fmla="*/ 94785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81184">
                  <a:moveTo>
                    <a:pt x="104839" y="52019"/>
                  </a:moveTo>
                  <a:cubicBezTo>
                    <a:pt x="104839" y="35318"/>
                    <a:pt x="100284" y="144"/>
                    <a:pt x="74473" y="144"/>
                  </a:cubicBezTo>
                  <a:cubicBezTo>
                    <a:pt x="39299" y="144"/>
                    <a:pt x="329" y="71504"/>
                    <a:pt x="329" y="129453"/>
                  </a:cubicBezTo>
                  <a:cubicBezTo>
                    <a:pt x="329" y="153240"/>
                    <a:pt x="7668" y="181328"/>
                    <a:pt x="30695" y="181328"/>
                  </a:cubicBezTo>
                  <a:cubicBezTo>
                    <a:pt x="66376" y="181328"/>
                    <a:pt x="104839" y="108703"/>
                    <a:pt x="104839" y="52019"/>
                  </a:cubicBezTo>
                  <a:close/>
                  <a:moveTo>
                    <a:pt x="27153" y="86687"/>
                  </a:moveTo>
                  <a:cubicBezTo>
                    <a:pt x="31455" y="70492"/>
                    <a:pt x="36516" y="50248"/>
                    <a:pt x="46638" y="32281"/>
                  </a:cubicBezTo>
                  <a:cubicBezTo>
                    <a:pt x="53470" y="19882"/>
                    <a:pt x="62833" y="5711"/>
                    <a:pt x="74220" y="5711"/>
                  </a:cubicBezTo>
                  <a:cubicBezTo>
                    <a:pt x="86620" y="5711"/>
                    <a:pt x="88138" y="21906"/>
                    <a:pt x="88138" y="36330"/>
                  </a:cubicBezTo>
                  <a:cubicBezTo>
                    <a:pt x="88138" y="48730"/>
                    <a:pt x="86114" y="61635"/>
                    <a:pt x="80040" y="86687"/>
                  </a:cubicBezTo>
                  <a:lnTo>
                    <a:pt x="27153" y="86687"/>
                  </a:lnTo>
                  <a:close/>
                  <a:moveTo>
                    <a:pt x="77763" y="94785"/>
                  </a:moveTo>
                  <a:cubicBezTo>
                    <a:pt x="74979" y="106425"/>
                    <a:pt x="69665" y="127935"/>
                    <a:pt x="60049" y="146154"/>
                  </a:cubicBezTo>
                  <a:cubicBezTo>
                    <a:pt x="51193" y="163362"/>
                    <a:pt x="41577" y="175761"/>
                    <a:pt x="30695" y="175761"/>
                  </a:cubicBezTo>
                  <a:cubicBezTo>
                    <a:pt x="22345" y="175761"/>
                    <a:pt x="17031" y="168423"/>
                    <a:pt x="17031" y="144889"/>
                  </a:cubicBezTo>
                  <a:cubicBezTo>
                    <a:pt x="17031" y="134261"/>
                    <a:pt x="18549" y="119584"/>
                    <a:pt x="25128" y="94785"/>
                  </a:cubicBezTo>
                  <a:lnTo>
                    <a:pt x="77763" y="94785"/>
                  </a:lnTo>
                  <a:close/>
                </a:path>
              </a:pathLst>
            </a:custGeom>
            <a:solidFill>
              <a:srgbClr val="000000"/>
            </a:solidFill>
            <a:ln w="25385" cap="flat">
              <a:noFill/>
              <a:prstDash val="solid"/>
              <a:miter/>
            </a:ln>
          </p:spPr>
          <p:txBody>
            <a:bodyPr rtlCol="0" anchor="ctr"/>
            <a:lstStyle/>
            <a:p>
              <a:endParaRPr lang="en-CN"/>
            </a:p>
          </p:txBody>
        </p:sp>
        <p:sp>
          <p:nvSpPr>
            <p:cNvPr id="18619" name="Freeform 18618">
              <a:extLst>
                <a:ext uri="{FF2B5EF4-FFF2-40B4-BE49-F238E27FC236}">
                  <a16:creationId xmlns:a16="http://schemas.microsoft.com/office/drawing/2014/main" id="{1D0C85DC-17C4-29B1-30E4-15D90D269B97}"/>
                </a:ext>
              </a:extLst>
            </p:cNvPr>
            <p:cNvSpPr/>
            <p:nvPr>
              <p:custDataLst>
                <p:tags r:id="rId163"/>
              </p:custDataLst>
            </p:nvPr>
          </p:nvSpPr>
          <p:spPr>
            <a:xfrm>
              <a:off x="11043292" y="6001242"/>
              <a:ext cx="58707" cy="253051"/>
            </a:xfrm>
            <a:custGeom>
              <a:avLst/>
              <a:gdLst>
                <a:gd name="connsiteX0" fmla="*/ 59042 w 58707"/>
                <a:gd name="connsiteY0" fmla="*/ 126669 h 253051"/>
                <a:gd name="connsiteX1" fmla="*/ 42341 w 58707"/>
                <a:gd name="connsiteY1" fmla="*/ 47717 h 253051"/>
                <a:gd name="connsiteX2" fmla="*/ 2865 w 58707"/>
                <a:gd name="connsiteY2" fmla="*/ 144 h 253051"/>
                <a:gd name="connsiteX3" fmla="*/ 334 w 58707"/>
                <a:gd name="connsiteY3" fmla="*/ 2674 h 253051"/>
                <a:gd name="connsiteX4" fmla="*/ 5142 w 58707"/>
                <a:gd name="connsiteY4" fmla="*/ 8494 h 253051"/>
                <a:gd name="connsiteX5" fmla="*/ 44365 w 58707"/>
                <a:gd name="connsiteY5" fmla="*/ 126669 h 253051"/>
                <a:gd name="connsiteX6" fmla="*/ 3624 w 58707"/>
                <a:gd name="connsiteY6" fmla="*/ 246362 h 253051"/>
                <a:gd name="connsiteX7" fmla="*/ 334 w 58707"/>
                <a:gd name="connsiteY7" fmla="*/ 250664 h 253051"/>
                <a:gd name="connsiteX8" fmla="*/ 2865 w 58707"/>
                <a:gd name="connsiteY8" fmla="*/ 253195 h 253051"/>
                <a:gd name="connsiteX9" fmla="*/ 43100 w 58707"/>
                <a:gd name="connsiteY9" fmla="*/ 203850 h 253051"/>
                <a:gd name="connsiteX10" fmla="*/ 59042 w 58707"/>
                <a:gd name="connsiteY10" fmla="*/ 12666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42" y="126669"/>
                  </a:moveTo>
                  <a:cubicBezTo>
                    <a:pt x="59042" y="106931"/>
                    <a:pt x="56259" y="76312"/>
                    <a:pt x="42341" y="47717"/>
                  </a:cubicBezTo>
                  <a:cubicBezTo>
                    <a:pt x="27158" y="16592"/>
                    <a:pt x="5395" y="144"/>
                    <a:pt x="2865" y="144"/>
                  </a:cubicBezTo>
                  <a:cubicBezTo>
                    <a:pt x="1346" y="144"/>
                    <a:pt x="334" y="1156"/>
                    <a:pt x="334" y="2674"/>
                  </a:cubicBezTo>
                  <a:cubicBezTo>
                    <a:pt x="334" y="3433"/>
                    <a:pt x="334" y="3940"/>
                    <a:pt x="5142" y="8494"/>
                  </a:cubicBezTo>
                  <a:cubicBezTo>
                    <a:pt x="29941" y="33546"/>
                    <a:pt x="44365" y="73782"/>
                    <a:pt x="44365" y="126669"/>
                  </a:cubicBezTo>
                  <a:cubicBezTo>
                    <a:pt x="44365" y="169941"/>
                    <a:pt x="35002" y="214478"/>
                    <a:pt x="3624" y="246362"/>
                  </a:cubicBezTo>
                  <a:cubicBezTo>
                    <a:pt x="334" y="249399"/>
                    <a:pt x="334" y="249905"/>
                    <a:pt x="334" y="250664"/>
                  </a:cubicBezTo>
                  <a:cubicBezTo>
                    <a:pt x="334" y="252183"/>
                    <a:pt x="1346" y="253195"/>
                    <a:pt x="2865" y="253195"/>
                  </a:cubicBezTo>
                  <a:cubicBezTo>
                    <a:pt x="5395" y="253195"/>
                    <a:pt x="28170" y="235987"/>
                    <a:pt x="43100" y="203850"/>
                  </a:cubicBezTo>
                  <a:cubicBezTo>
                    <a:pt x="56005" y="176014"/>
                    <a:pt x="59042" y="147926"/>
                    <a:pt x="59042" y="126669"/>
                  </a:cubicBezTo>
                  <a:close/>
                </a:path>
              </a:pathLst>
            </a:custGeom>
            <a:solidFill>
              <a:srgbClr val="000000"/>
            </a:solidFill>
            <a:ln w="25385" cap="flat">
              <a:noFill/>
              <a:prstDash val="solid"/>
              <a:miter/>
            </a:ln>
          </p:spPr>
          <p:txBody>
            <a:bodyPr rtlCol="0" anchor="ctr"/>
            <a:lstStyle/>
            <a:p>
              <a:endParaRPr lang="en-CN"/>
            </a:p>
          </p:txBody>
        </p:sp>
      </p:grpSp>
      <p:sp>
        <p:nvSpPr>
          <p:cNvPr id="18622" name="TextBox 18621">
            <a:extLst>
              <a:ext uri="{FF2B5EF4-FFF2-40B4-BE49-F238E27FC236}">
                <a16:creationId xmlns:a16="http://schemas.microsoft.com/office/drawing/2014/main" id="{9D011CAA-AEFD-FAE4-12C6-97ED58F3E98B}"/>
              </a:ext>
            </a:extLst>
          </p:cNvPr>
          <p:cNvSpPr txBox="1"/>
          <p:nvPr/>
        </p:nvSpPr>
        <p:spPr>
          <a:xfrm>
            <a:off x="459317" y="3829756"/>
            <a:ext cx="11195049" cy="1211294"/>
          </a:xfrm>
          <a:prstGeom prst="rect">
            <a:avLst/>
          </a:prstGeom>
          <a:noFill/>
        </p:spPr>
        <p:txBody>
          <a:bodyPr wrap="square">
            <a:spAutoFit/>
          </a:bodyPr>
          <a:lstStyle/>
          <a:p>
            <a:pPr>
              <a:lnSpc>
                <a:spcPct val="125000"/>
              </a:lnSpc>
              <a:spcBef>
                <a:spcPts val="1200"/>
              </a:spcBef>
            </a:pPr>
            <a:r>
              <a:rPr lang="en-CN" sz="2000" b="1" dirty="0">
                <a:latin typeface="Microsoft YaHei" panose="020B0503020204020204" pitchFamily="34" charset="-122"/>
                <a:ea typeface="Microsoft YaHei" panose="020B0503020204020204" pitchFamily="34" charset="-122"/>
              </a:rPr>
              <a:t>对训练语料中某个数据</a:t>
            </a:r>
            <a:r>
              <a:rPr lang="zh-CN" altLang="en-US" sz="2000" b="1" dirty="0">
                <a:latin typeface="Microsoft YaHei" panose="020B0503020204020204" pitchFamily="34" charset="-122"/>
                <a:ea typeface="Microsoft YaHei" panose="020B0503020204020204" pitchFamily="34" charset="-122"/>
              </a:rPr>
              <a:t> </a:t>
            </a:r>
            <a:r>
              <a:rPr lang="en-CN" sz="2000" b="1" dirty="0">
                <a:latin typeface="Microsoft YaHei" panose="020B0503020204020204" pitchFamily="34" charset="-122"/>
                <a:ea typeface="Microsoft YaHei" panose="020B0503020204020204" pitchFamily="34" charset="-122"/>
              </a:rPr>
              <a:t>z=(x,y)</a:t>
            </a:r>
            <a:r>
              <a:rPr lang="zh-CN" altLang="en-US" sz="2000" b="1" dirty="0">
                <a:latin typeface="Microsoft YaHei" panose="020B0503020204020204" pitchFamily="34" charset="-122"/>
                <a:ea typeface="Microsoft YaHei" panose="020B0503020204020204" pitchFamily="34" charset="-122"/>
              </a:rPr>
              <a:t> </a:t>
            </a:r>
            <a:r>
              <a:rPr lang="en-CN" sz="2000" b="1" dirty="0">
                <a:latin typeface="Microsoft YaHei" panose="020B0503020204020204" pitchFamily="34" charset="-122"/>
                <a:ea typeface="Microsoft YaHei" panose="020B0503020204020204" pitchFamily="34" charset="-122"/>
              </a:rPr>
              <a:t>进行微小改动，对模型预测的影响的问题</a:t>
            </a:r>
            <a:r>
              <a:rPr lang="en-CN" sz="2000" dirty="0">
                <a:latin typeface="Microsoft YaHei" panose="020B0503020204020204" pitchFamily="34" charset="-122"/>
                <a:ea typeface="Microsoft YaHei" panose="020B0503020204020204" pitchFamily="34" charset="-122"/>
              </a:rPr>
              <a:t>。首先定义改动后的数据</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表示通过使用</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代替</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z</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后的训练语料，根据经验风险最小化训练得到的参数。为了估计该影响，定义</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权重下从</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z</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更换为</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的模型参数为：</a:t>
            </a:r>
          </a:p>
        </p:txBody>
      </p:sp>
      <p:pic>
        <p:nvPicPr>
          <p:cNvPr id="18623" name="Picture 18622">
            <a:extLst>
              <a:ext uri="{FF2B5EF4-FFF2-40B4-BE49-F238E27FC236}">
                <a16:creationId xmlns:a16="http://schemas.microsoft.com/office/drawing/2014/main" id="{E7C8D6C2-2D97-DFA9-E182-8BFB2FA66DAC}"/>
              </a:ext>
            </a:extLst>
          </p:cNvPr>
          <p:cNvPicPr>
            <a:picLocks noChangeAspect="1"/>
          </p:cNvPicPr>
          <p:nvPr/>
        </p:nvPicPr>
        <p:blipFill>
          <a:blip r:embed="rId168"/>
          <a:stretch>
            <a:fillRect/>
          </a:stretch>
        </p:blipFill>
        <p:spPr>
          <a:xfrm>
            <a:off x="1074180" y="4280664"/>
            <a:ext cx="1612900" cy="342900"/>
          </a:xfrm>
          <a:prstGeom prst="rect">
            <a:avLst/>
          </a:prstGeom>
        </p:spPr>
      </p:pic>
      <p:pic>
        <p:nvPicPr>
          <p:cNvPr id="18624" name="Picture 18623">
            <a:extLst>
              <a:ext uri="{FF2B5EF4-FFF2-40B4-BE49-F238E27FC236}">
                <a16:creationId xmlns:a16="http://schemas.microsoft.com/office/drawing/2014/main" id="{432D10D5-CB2E-BB82-6DC3-A75EB5E1CD38}"/>
              </a:ext>
            </a:extLst>
          </p:cNvPr>
          <p:cNvPicPr>
            <a:picLocks noChangeAspect="1"/>
          </p:cNvPicPr>
          <p:nvPr/>
        </p:nvPicPr>
        <p:blipFill>
          <a:blip r:embed="rId169"/>
          <a:stretch>
            <a:fillRect/>
          </a:stretch>
        </p:blipFill>
        <p:spPr>
          <a:xfrm>
            <a:off x="3267784" y="4300696"/>
            <a:ext cx="622300" cy="330200"/>
          </a:xfrm>
          <a:prstGeom prst="rect">
            <a:avLst/>
          </a:prstGeom>
        </p:spPr>
      </p:pic>
      <p:pic>
        <p:nvPicPr>
          <p:cNvPr id="18627" name="Picture 18626">
            <a:extLst>
              <a:ext uri="{FF2B5EF4-FFF2-40B4-BE49-F238E27FC236}">
                <a16:creationId xmlns:a16="http://schemas.microsoft.com/office/drawing/2014/main" id="{318467DF-E5EF-8257-4D8E-C09BA89A04AB}"/>
              </a:ext>
            </a:extLst>
          </p:cNvPr>
          <p:cNvPicPr>
            <a:picLocks noChangeAspect="1"/>
          </p:cNvPicPr>
          <p:nvPr/>
        </p:nvPicPr>
        <p:blipFill>
          <a:blip r:embed="rId170"/>
          <a:stretch>
            <a:fillRect/>
          </a:stretch>
        </p:blipFill>
        <p:spPr>
          <a:xfrm>
            <a:off x="5935322" y="4390485"/>
            <a:ext cx="203200" cy="165100"/>
          </a:xfrm>
          <a:prstGeom prst="rect">
            <a:avLst/>
          </a:prstGeom>
        </p:spPr>
      </p:pic>
      <p:pic>
        <p:nvPicPr>
          <p:cNvPr id="18628" name="Picture 18627">
            <a:extLst>
              <a:ext uri="{FF2B5EF4-FFF2-40B4-BE49-F238E27FC236}">
                <a16:creationId xmlns:a16="http://schemas.microsoft.com/office/drawing/2014/main" id="{5CB00ED8-82DD-CB60-C0D7-416715B85E3F}"/>
              </a:ext>
            </a:extLst>
          </p:cNvPr>
          <p:cNvPicPr>
            <a:picLocks noChangeAspect="1"/>
          </p:cNvPicPr>
          <p:nvPr/>
        </p:nvPicPr>
        <p:blipFill>
          <a:blip r:embed="rId171"/>
          <a:stretch>
            <a:fillRect/>
          </a:stretch>
        </p:blipFill>
        <p:spPr>
          <a:xfrm>
            <a:off x="5411316" y="4761044"/>
            <a:ext cx="88900" cy="127000"/>
          </a:xfrm>
          <a:prstGeom prst="rect">
            <a:avLst/>
          </a:prstGeom>
        </p:spPr>
      </p:pic>
      <p:pic>
        <p:nvPicPr>
          <p:cNvPr id="18629" name="Picture 18628">
            <a:extLst>
              <a:ext uri="{FF2B5EF4-FFF2-40B4-BE49-F238E27FC236}">
                <a16:creationId xmlns:a16="http://schemas.microsoft.com/office/drawing/2014/main" id="{640A929C-B839-0AFE-7477-45D94D7EA466}"/>
              </a:ext>
            </a:extLst>
          </p:cNvPr>
          <p:cNvPicPr>
            <a:picLocks noChangeAspect="1"/>
          </p:cNvPicPr>
          <p:nvPr/>
        </p:nvPicPr>
        <p:blipFill>
          <a:blip r:embed="rId170"/>
          <a:stretch>
            <a:fillRect/>
          </a:stretch>
        </p:blipFill>
        <p:spPr>
          <a:xfrm>
            <a:off x="8176592" y="4741994"/>
            <a:ext cx="203200" cy="165100"/>
          </a:xfrm>
          <a:prstGeom prst="rect">
            <a:avLst/>
          </a:prstGeom>
        </p:spPr>
      </p:pic>
      <p:grpSp>
        <p:nvGrpSpPr>
          <p:cNvPr id="18687" name="Group 18686" descr="\documentclass{article}&#10;\usepackage{amsmath, amsfonts , amssymb, bm}&#10;\pagestyle{empty}&#10;\begin{document}&#10;&#10;&#10;\begin{equation*}&#10;    \hat{\theta}_{\epsilon,z_{\delta},-z}\overset{\text{def}}{=}\arg\min_{\theta\in\Theta}\frac{1}{n}\sum_{i=1}^n\mathcal{L}(z_i,\theta)+\epsilon \mathcal{L}(z_{\delta},\theta)-\epsilon \mathcal{L}(z,\theta)&#10;\end{equation*}&#10;&#10;\end{document}" title="IguanaTex Vector Display">
            <a:extLst>
              <a:ext uri="{FF2B5EF4-FFF2-40B4-BE49-F238E27FC236}">
                <a16:creationId xmlns:a16="http://schemas.microsoft.com/office/drawing/2014/main" id="{A842140A-0763-D59B-DE00-501E242A5459}"/>
              </a:ext>
            </a:extLst>
          </p:cNvPr>
          <p:cNvGrpSpPr>
            <a:grpSpLocks noChangeAspect="1"/>
          </p:cNvGrpSpPr>
          <p:nvPr>
            <p:custDataLst>
              <p:tags r:id="rId2"/>
            </p:custDataLst>
          </p:nvPr>
        </p:nvGrpSpPr>
        <p:grpSpPr>
          <a:xfrm>
            <a:off x="2782652" y="5282608"/>
            <a:ext cx="5900093" cy="694769"/>
            <a:chOff x="5516676" y="4182981"/>
            <a:chExt cx="5900093" cy="694769"/>
          </a:xfrm>
        </p:grpSpPr>
        <p:sp>
          <p:nvSpPr>
            <p:cNvPr id="18633" name="Freeform 18632">
              <a:extLst>
                <a:ext uri="{FF2B5EF4-FFF2-40B4-BE49-F238E27FC236}">
                  <a16:creationId xmlns:a16="http://schemas.microsoft.com/office/drawing/2014/main" id="{E3D27D12-383C-BB8A-7C5B-0586F7AC7D33}"/>
                </a:ext>
              </a:extLst>
            </p:cNvPr>
            <p:cNvSpPr/>
            <p:nvPr>
              <p:custDataLst>
                <p:tags r:id="rId3"/>
              </p:custDataLst>
            </p:nvPr>
          </p:nvSpPr>
          <p:spPr>
            <a:xfrm>
              <a:off x="5556139" y="4335018"/>
              <a:ext cx="67564" cy="38969"/>
            </a:xfrm>
            <a:custGeom>
              <a:avLst/>
              <a:gdLst>
                <a:gd name="connsiteX0" fmla="*/ 34026 w 67564"/>
                <a:gd name="connsiteY0" fmla="*/ 78 h 38969"/>
                <a:gd name="connsiteX1" fmla="*/ 118 w 67564"/>
                <a:gd name="connsiteY1" fmla="*/ 34493 h 38969"/>
                <a:gd name="connsiteX2" fmla="*/ 4673 w 67564"/>
                <a:gd name="connsiteY2" fmla="*/ 39047 h 38969"/>
                <a:gd name="connsiteX3" fmla="*/ 34026 w 67564"/>
                <a:gd name="connsiteY3" fmla="*/ 13236 h 38969"/>
                <a:gd name="connsiteX4" fmla="*/ 63127 w 67564"/>
                <a:gd name="connsiteY4" fmla="*/ 39047 h 38969"/>
                <a:gd name="connsiteX5" fmla="*/ 67682 w 67564"/>
                <a:gd name="connsiteY5" fmla="*/ 34493 h 38969"/>
                <a:gd name="connsiteX6" fmla="*/ 34026 w 67564"/>
                <a:gd name="connsiteY6" fmla="*/ 78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8969">
                  <a:moveTo>
                    <a:pt x="34026" y="78"/>
                  </a:moveTo>
                  <a:lnTo>
                    <a:pt x="118" y="34493"/>
                  </a:lnTo>
                  <a:lnTo>
                    <a:pt x="4673" y="39047"/>
                  </a:lnTo>
                  <a:lnTo>
                    <a:pt x="34026" y="13236"/>
                  </a:lnTo>
                  <a:lnTo>
                    <a:pt x="63127" y="39047"/>
                  </a:lnTo>
                  <a:lnTo>
                    <a:pt x="67682" y="34493"/>
                  </a:lnTo>
                  <a:lnTo>
                    <a:pt x="34026" y="78"/>
                  </a:lnTo>
                  <a:close/>
                </a:path>
              </a:pathLst>
            </a:custGeom>
            <a:solidFill>
              <a:srgbClr val="000000"/>
            </a:solidFill>
            <a:ln w="25400" cap="flat">
              <a:noFill/>
              <a:prstDash val="solid"/>
              <a:miter/>
            </a:ln>
          </p:spPr>
          <p:txBody>
            <a:bodyPr rtlCol="0" anchor="ctr"/>
            <a:lstStyle/>
            <a:p>
              <a:endParaRPr lang="en-CN"/>
            </a:p>
          </p:txBody>
        </p:sp>
        <p:sp>
          <p:nvSpPr>
            <p:cNvPr id="18634" name="Freeform 18633">
              <a:extLst>
                <a:ext uri="{FF2B5EF4-FFF2-40B4-BE49-F238E27FC236}">
                  <a16:creationId xmlns:a16="http://schemas.microsoft.com/office/drawing/2014/main" id="{3BF4C314-B7C2-7632-824A-5E9C6ADF7F8A}"/>
                </a:ext>
              </a:extLst>
            </p:cNvPr>
            <p:cNvSpPr/>
            <p:nvPr>
              <p:custDataLst>
                <p:tags r:id="rId4"/>
              </p:custDataLst>
            </p:nvPr>
          </p:nvSpPr>
          <p:spPr>
            <a:xfrm>
              <a:off x="5516676" y="4399012"/>
              <a:ext cx="104510" cy="181184"/>
            </a:xfrm>
            <a:custGeom>
              <a:avLst/>
              <a:gdLst>
                <a:gd name="connsiteX0" fmla="*/ 104627 w 104510"/>
                <a:gd name="connsiteY0" fmla="*/ 51956 h 181184"/>
                <a:gd name="connsiteX1" fmla="*/ 74261 w 104510"/>
                <a:gd name="connsiteY1" fmla="*/ 80 h 181184"/>
                <a:gd name="connsiteX2" fmla="*/ 117 w 104510"/>
                <a:gd name="connsiteY2" fmla="*/ 129389 h 181184"/>
                <a:gd name="connsiteX3" fmla="*/ 30483 w 104510"/>
                <a:gd name="connsiteY3" fmla="*/ 181265 h 181184"/>
                <a:gd name="connsiteX4" fmla="*/ 104627 w 104510"/>
                <a:gd name="connsiteY4" fmla="*/ 51956 h 181184"/>
                <a:gd name="connsiteX5" fmla="*/ 26940 w 104510"/>
                <a:gd name="connsiteY5" fmla="*/ 86624 h 181184"/>
                <a:gd name="connsiteX6" fmla="*/ 46425 w 104510"/>
                <a:gd name="connsiteY6" fmla="*/ 32218 h 181184"/>
                <a:gd name="connsiteX7" fmla="*/ 74008 w 104510"/>
                <a:gd name="connsiteY7" fmla="*/ 5647 h 181184"/>
                <a:gd name="connsiteX8" fmla="*/ 87925 w 104510"/>
                <a:gd name="connsiteY8" fmla="*/ 36267 h 181184"/>
                <a:gd name="connsiteX9" fmla="*/ 79828 w 104510"/>
                <a:gd name="connsiteY9" fmla="*/ 86624 h 181184"/>
                <a:gd name="connsiteX10" fmla="*/ 26940 w 104510"/>
                <a:gd name="connsiteY10" fmla="*/ 86624 h 181184"/>
                <a:gd name="connsiteX11" fmla="*/ 77550 w 104510"/>
                <a:gd name="connsiteY11" fmla="*/ 94721 h 181184"/>
                <a:gd name="connsiteX12" fmla="*/ 59837 w 104510"/>
                <a:gd name="connsiteY12" fmla="*/ 146091 h 181184"/>
                <a:gd name="connsiteX13" fmla="*/ 30483 w 104510"/>
                <a:gd name="connsiteY13" fmla="*/ 175698 h 181184"/>
                <a:gd name="connsiteX14" fmla="*/ 16818 w 104510"/>
                <a:gd name="connsiteY14" fmla="*/ 144825 h 181184"/>
                <a:gd name="connsiteX15" fmla="*/ 24916 w 104510"/>
                <a:gd name="connsiteY15" fmla="*/ 94721 h 181184"/>
                <a:gd name="connsiteX16" fmla="*/ 77550 w 104510"/>
                <a:gd name="connsiteY16" fmla="*/ 94721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81184">
                  <a:moveTo>
                    <a:pt x="104627" y="51956"/>
                  </a:moveTo>
                  <a:cubicBezTo>
                    <a:pt x="104627" y="35254"/>
                    <a:pt x="100072" y="80"/>
                    <a:pt x="74261" y="80"/>
                  </a:cubicBezTo>
                  <a:cubicBezTo>
                    <a:pt x="39087" y="80"/>
                    <a:pt x="117" y="71441"/>
                    <a:pt x="117" y="129389"/>
                  </a:cubicBezTo>
                  <a:cubicBezTo>
                    <a:pt x="117" y="153176"/>
                    <a:pt x="7455" y="181265"/>
                    <a:pt x="30483" y="181265"/>
                  </a:cubicBezTo>
                  <a:cubicBezTo>
                    <a:pt x="66163" y="181265"/>
                    <a:pt x="104627" y="108639"/>
                    <a:pt x="104627" y="51956"/>
                  </a:cubicBezTo>
                  <a:close/>
                  <a:moveTo>
                    <a:pt x="26940" y="86624"/>
                  </a:moveTo>
                  <a:cubicBezTo>
                    <a:pt x="31242" y="70428"/>
                    <a:pt x="36303" y="50184"/>
                    <a:pt x="46425" y="32218"/>
                  </a:cubicBezTo>
                  <a:cubicBezTo>
                    <a:pt x="53257" y="19818"/>
                    <a:pt x="62620" y="5647"/>
                    <a:pt x="74008" y="5647"/>
                  </a:cubicBezTo>
                  <a:cubicBezTo>
                    <a:pt x="86407" y="5647"/>
                    <a:pt x="87925" y="21843"/>
                    <a:pt x="87925" y="36267"/>
                  </a:cubicBezTo>
                  <a:cubicBezTo>
                    <a:pt x="87925" y="48666"/>
                    <a:pt x="85901" y="61572"/>
                    <a:pt x="79828" y="86624"/>
                  </a:cubicBezTo>
                  <a:lnTo>
                    <a:pt x="26940" y="86624"/>
                  </a:lnTo>
                  <a:close/>
                  <a:moveTo>
                    <a:pt x="77550" y="94721"/>
                  </a:moveTo>
                  <a:cubicBezTo>
                    <a:pt x="74767" y="106362"/>
                    <a:pt x="69453" y="127871"/>
                    <a:pt x="59837" y="146091"/>
                  </a:cubicBezTo>
                  <a:cubicBezTo>
                    <a:pt x="50980" y="163298"/>
                    <a:pt x="41364" y="175698"/>
                    <a:pt x="30483" y="175698"/>
                  </a:cubicBezTo>
                  <a:cubicBezTo>
                    <a:pt x="22132" y="175698"/>
                    <a:pt x="16818" y="168359"/>
                    <a:pt x="16818" y="144825"/>
                  </a:cubicBezTo>
                  <a:cubicBezTo>
                    <a:pt x="16818" y="134197"/>
                    <a:pt x="18336" y="119520"/>
                    <a:pt x="24916" y="94721"/>
                  </a:cubicBezTo>
                  <a:lnTo>
                    <a:pt x="77550" y="94721"/>
                  </a:lnTo>
                  <a:close/>
                </a:path>
              </a:pathLst>
            </a:custGeom>
            <a:solidFill>
              <a:srgbClr val="000000"/>
            </a:solidFill>
            <a:ln w="25400" cap="flat">
              <a:noFill/>
              <a:prstDash val="solid"/>
              <a:miter/>
            </a:ln>
          </p:spPr>
          <p:txBody>
            <a:bodyPr rtlCol="0" anchor="ctr"/>
            <a:lstStyle/>
            <a:p>
              <a:endParaRPr lang="en-CN"/>
            </a:p>
          </p:txBody>
        </p:sp>
        <p:sp>
          <p:nvSpPr>
            <p:cNvPr id="18635" name="Freeform 18634">
              <a:extLst>
                <a:ext uri="{FF2B5EF4-FFF2-40B4-BE49-F238E27FC236}">
                  <a16:creationId xmlns:a16="http://schemas.microsoft.com/office/drawing/2014/main" id="{568896BA-8EC3-C63C-C76B-F4A86F1CD92F}"/>
                </a:ext>
              </a:extLst>
            </p:cNvPr>
            <p:cNvSpPr/>
            <p:nvPr>
              <p:custDataLst>
                <p:tags r:id="rId5"/>
              </p:custDataLst>
            </p:nvPr>
          </p:nvSpPr>
          <p:spPr>
            <a:xfrm>
              <a:off x="5636886" y="4539025"/>
              <a:ext cx="63414" cy="78116"/>
            </a:xfrm>
            <a:custGeom>
              <a:avLst/>
              <a:gdLst>
                <a:gd name="connsiteX0" fmla="*/ 49897 w 63414"/>
                <a:gd name="connsiteY0" fmla="*/ 36749 h 78116"/>
                <a:gd name="connsiteX1" fmla="*/ 55919 w 63414"/>
                <a:gd name="connsiteY1" fmla="*/ 33383 h 78116"/>
                <a:gd name="connsiteX2" fmla="*/ 49897 w 63414"/>
                <a:gd name="connsiteY2" fmla="*/ 30372 h 78116"/>
                <a:gd name="connsiteX3" fmla="*/ 18189 w 63414"/>
                <a:gd name="connsiteY3" fmla="*/ 30372 h 78116"/>
                <a:gd name="connsiteX4" fmla="*/ 50605 w 63414"/>
                <a:gd name="connsiteY4" fmla="*/ 6459 h 78116"/>
                <a:gd name="connsiteX5" fmla="*/ 57336 w 63414"/>
                <a:gd name="connsiteY5" fmla="*/ 6459 h 78116"/>
                <a:gd name="connsiteX6" fmla="*/ 63536 w 63414"/>
                <a:gd name="connsiteY6" fmla="*/ 3093 h 78116"/>
                <a:gd name="connsiteX7" fmla="*/ 57691 w 63414"/>
                <a:gd name="connsiteY7" fmla="*/ 82 h 78116"/>
                <a:gd name="connsiteX8" fmla="*/ 50074 w 63414"/>
                <a:gd name="connsiteY8" fmla="*/ 82 h 78116"/>
                <a:gd name="connsiteX9" fmla="*/ 121 w 63414"/>
                <a:gd name="connsiteY9" fmla="*/ 43480 h 78116"/>
                <a:gd name="connsiteX10" fmla="*/ 36434 w 63414"/>
                <a:gd name="connsiteY10" fmla="*/ 78199 h 78116"/>
                <a:gd name="connsiteX11" fmla="*/ 58576 w 63414"/>
                <a:gd name="connsiteY11" fmla="*/ 71999 h 78116"/>
                <a:gd name="connsiteX12" fmla="*/ 62473 w 63414"/>
                <a:gd name="connsiteY12" fmla="*/ 68456 h 78116"/>
                <a:gd name="connsiteX13" fmla="*/ 59816 w 63414"/>
                <a:gd name="connsiteY13" fmla="*/ 64913 h 78116"/>
                <a:gd name="connsiteX14" fmla="*/ 57691 w 63414"/>
                <a:gd name="connsiteY14" fmla="*/ 65799 h 78116"/>
                <a:gd name="connsiteX15" fmla="*/ 36789 w 63414"/>
                <a:gd name="connsiteY15" fmla="*/ 73239 h 78116"/>
                <a:gd name="connsiteX16" fmla="*/ 15001 w 63414"/>
                <a:gd name="connsiteY16" fmla="*/ 49503 h 78116"/>
                <a:gd name="connsiteX17" fmla="*/ 16595 w 63414"/>
                <a:gd name="connsiteY17" fmla="*/ 36749 h 78116"/>
                <a:gd name="connsiteX18" fmla="*/ 49897 w 63414"/>
                <a:gd name="connsiteY18" fmla="*/ 36749 h 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414" h="78116">
                  <a:moveTo>
                    <a:pt x="49897" y="36749"/>
                  </a:moveTo>
                  <a:cubicBezTo>
                    <a:pt x="52554" y="36749"/>
                    <a:pt x="55919" y="36749"/>
                    <a:pt x="55919" y="33383"/>
                  </a:cubicBezTo>
                  <a:cubicBezTo>
                    <a:pt x="55919" y="30372"/>
                    <a:pt x="53262" y="30372"/>
                    <a:pt x="49897" y="30372"/>
                  </a:cubicBezTo>
                  <a:lnTo>
                    <a:pt x="18189" y="30372"/>
                  </a:lnTo>
                  <a:cubicBezTo>
                    <a:pt x="23503" y="14253"/>
                    <a:pt x="35017" y="6459"/>
                    <a:pt x="50605" y="6459"/>
                  </a:cubicBezTo>
                  <a:lnTo>
                    <a:pt x="57336" y="6459"/>
                  </a:lnTo>
                  <a:cubicBezTo>
                    <a:pt x="60170" y="6459"/>
                    <a:pt x="63536" y="6459"/>
                    <a:pt x="63536" y="3093"/>
                  </a:cubicBezTo>
                  <a:cubicBezTo>
                    <a:pt x="63536" y="82"/>
                    <a:pt x="61056" y="82"/>
                    <a:pt x="57691" y="82"/>
                  </a:cubicBezTo>
                  <a:lnTo>
                    <a:pt x="50074" y="82"/>
                  </a:lnTo>
                  <a:cubicBezTo>
                    <a:pt x="26515" y="82"/>
                    <a:pt x="121" y="16555"/>
                    <a:pt x="121" y="43480"/>
                  </a:cubicBezTo>
                  <a:cubicBezTo>
                    <a:pt x="121" y="64205"/>
                    <a:pt x="15887" y="78199"/>
                    <a:pt x="36434" y="78199"/>
                  </a:cubicBezTo>
                  <a:cubicBezTo>
                    <a:pt x="41748" y="78199"/>
                    <a:pt x="49188" y="77313"/>
                    <a:pt x="58576" y="71999"/>
                  </a:cubicBezTo>
                  <a:cubicBezTo>
                    <a:pt x="62119" y="70050"/>
                    <a:pt x="62473" y="69519"/>
                    <a:pt x="62473" y="68456"/>
                  </a:cubicBezTo>
                  <a:cubicBezTo>
                    <a:pt x="62473" y="67925"/>
                    <a:pt x="62473" y="64913"/>
                    <a:pt x="59816" y="64913"/>
                  </a:cubicBezTo>
                  <a:cubicBezTo>
                    <a:pt x="59108" y="64913"/>
                    <a:pt x="58753" y="65091"/>
                    <a:pt x="57691" y="65799"/>
                  </a:cubicBezTo>
                  <a:cubicBezTo>
                    <a:pt x="51491" y="69873"/>
                    <a:pt x="44051" y="73239"/>
                    <a:pt x="36789" y="73239"/>
                  </a:cubicBezTo>
                  <a:cubicBezTo>
                    <a:pt x="29703" y="73239"/>
                    <a:pt x="15001" y="69696"/>
                    <a:pt x="15001" y="49503"/>
                  </a:cubicBezTo>
                  <a:cubicBezTo>
                    <a:pt x="15001" y="47023"/>
                    <a:pt x="15001" y="43480"/>
                    <a:pt x="16595" y="36749"/>
                  </a:cubicBezTo>
                  <a:lnTo>
                    <a:pt x="49897" y="36749"/>
                  </a:lnTo>
                  <a:close/>
                </a:path>
              </a:pathLst>
            </a:custGeom>
            <a:solidFill>
              <a:srgbClr val="000000"/>
            </a:solidFill>
            <a:ln w="25400" cap="flat">
              <a:noFill/>
              <a:prstDash val="solid"/>
              <a:miter/>
            </a:ln>
          </p:spPr>
          <p:txBody>
            <a:bodyPr rtlCol="0" anchor="ctr"/>
            <a:lstStyle/>
            <a:p>
              <a:endParaRPr lang="en-CN"/>
            </a:p>
          </p:txBody>
        </p:sp>
        <p:sp>
          <p:nvSpPr>
            <p:cNvPr id="18636" name="Freeform 18635">
              <a:extLst>
                <a:ext uri="{FF2B5EF4-FFF2-40B4-BE49-F238E27FC236}">
                  <a16:creationId xmlns:a16="http://schemas.microsoft.com/office/drawing/2014/main" id="{B8095D97-D9AF-6713-7C50-14935006ECD1}"/>
                </a:ext>
              </a:extLst>
            </p:cNvPr>
            <p:cNvSpPr/>
            <p:nvPr>
              <p:custDataLst>
                <p:tags r:id="rId6"/>
              </p:custDataLst>
            </p:nvPr>
          </p:nvSpPr>
          <p:spPr>
            <a:xfrm>
              <a:off x="5729022" y="4595000"/>
              <a:ext cx="22496" cy="54557"/>
            </a:xfrm>
            <a:custGeom>
              <a:avLst/>
              <a:gdLst>
                <a:gd name="connsiteX0" fmla="*/ 17661 w 22496"/>
                <a:gd name="connsiteY0" fmla="*/ 17618 h 54557"/>
                <a:gd name="connsiteX1" fmla="*/ 3845 w 22496"/>
                <a:gd name="connsiteY1" fmla="*/ 50034 h 54557"/>
                <a:gd name="connsiteX2" fmla="*/ 2605 w 22496"/>
                <a:gd name="connsiteY2" fmla="*/ 52160 h 54557"/>
                <a:gd name="connsiteX3" fmla="*/ 5085 w 22496"/>
                <a:gd name="connsiteY3" fmla="*/ 54640 h 54557"/>
                <a:gd name="connsiteX4" fmla="*/ 22621 w 22496"/>
                <a:gd name="connsiteY4" fmla="*/ 19390 h 54557"/>
                <a:gd name="connsiteX5" fmla="*/ 10222 w 22496"/>
                <a:gd name="connsiteY5" fmla="*/ 82 h 54557"/>
                <a:gd name="connsiteX6" fmla="*/ 125 w 22496"/>
                <a:gd name="connsiteY6" fmla="*/ 10178 h 54557"/>
                <a:gd name="connsiteX7" fmla="*/ 10399 w 22496"/>
                <a:gd name="connsiteY7" fmla="*/ 20452 h 54557"/>
                <a:gd name="connsiteX8" fmla="*/ 17661 w 22496"/>
                <a:gd name="connsiteY8" fmla="*/ 17618 h 5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6" h="54557">
                  <a:moveTo>
                    <a:pt x="17661" y="17618"/>
                  </a:moveTo>
                  <a:cubicBezTo>
                    <a:pt x="17661" y="27361"/>
                    <a:pt x="15890" y="38697"/>
                    <a:pt x="3845" y="50034"/>
                  </a:cubicBezTo>
                  <a:cubicBezTo>
                    <a:pt x="3136" y="50743"/>
                    <a:pt x="2605" y="51274"/>
                    <a:pt x="2605" y="52160"/>
                  </a:cubicBezTo>
                  <a:cubicBezTo>
                    <a:pt x="2605" y="53400"/>
                    <a:pt x="4022" y="54640"/>
                    <a:pt x="5085" y="54640"/>
                  </a:cubicBezTo>
                  <a:cubicBezTo>
                    <a:pt x="7564" y="54640"/>
                    <a:pt x="22621" y="40469"/>
                    <a:pt x="22621" y="19390"/>
                  </a:cubicBezTo>
                  <a:cubicBezTo>
                    <a:pt x="22621" y="8407"/>
                    <a:pt x="18370" y="82"/>
                    <a:pt x="10222" y="82"/>
                  </a:cubicBezTo>
                  <a:cubicBezTo>
                    <a:pt x="4376" y="82"/>
                    <a:pt x="125" y="4687"/>
                    <a:pt x="125" y="10178"/>
                  </a:cubicBezTo>
                  <a:cubicBezTo>
                    <a:pt x="125" y="15847"/>
                    <a:pt x="4199" y="20452"/>
                    <a:pt x="10399" y="20452"/>
                  </a:cubicBezTo>
                  <a:cubicBezTo>
                    <a:pt x="14650" y="20452"/>
                    <a:pt x="17484" y="17618"/>
                    <a:pt x="17661" y="17618"/>
                  </a:cubicBezTo>
                  <a:close/>
                </a:path>
              </a:pathLst>
            </a:custGeom>
            <a:solidFill>
              <a:srgbClr val="000000"/>
            </a:solidFill>
            <a:ln w="25400" cap="flat">
              <a:noFill/>
              <a:prstDash val="solid"/>
              <a:miter/>
            </a:ln>
          </p:spPr>
          <p:txBody>
            <a:bodyPr rtlCol="0" anchor="ctr"/>
            <a:lstStyle/>
            <a:p>
              <a:endParaRPr lang="en-CN"/>
            </a:p>
          </p:txBody>
        </p:sp>
        <p:sp>
          <p:nvSpPr>
            <p:cNvPr id="18637" name="Freeform 18636">
              <a:extLst>
                <a:ext uri="{FF2B5EF4-FFF2-40B4-BE49-F238E27FC236}">
                  <a16:creationId xmlns:a16="http://schemas.microsoft.com/office/drawing/2014/main" id="{250A9BCF-04D5-8F0F-FFD0-B737FD095826}"/>
                </a:ext>
              </a:extLst>
            </p:cNvPr>
            <p:cNvSpPr/>
            <p:nvPr>
              <p:custDataLst>
                <p:tags r:id="rId7"/>
              </p:custDataLst>
            </p:nvPr>
          </p:nvSpPr>
          <p:spPr>
            <a:xfrm>
              <a:off x="5780089" y="4537253"/>
              <a:ext cx="81482" cy="79888"/>
            </a:xfrm>
            <a:custGeom>
              <a:avLst/>
              <a:gdLst>
                <a:gd name="connsiteX0" fmla="*/ 19081 w 81482"/>
                <a:gd name="connsiteY0" fmla="*/ 62611 h 79888"/>
                <a:gd name="connsiteX1" fmla="*/ 41931 w 81482"/>
                <a:gd name="connsiteY1" fmla="*/ 42594 h 79888"/>
                <a:gd name="connsiteX2" fmla="*/ 64073 w 81482"/>
                <a:gd name="connsiteY2" fmla="*/ 23995 h 79888"/>
                <a:gd name="connsiteX3" fmla="*/ 81610 w 81482"/>
                <a:gd name="connsiteY3" fmla="*/ 2207 h 79888"/>
                <a:gd name="connsiteX4" fmla="*/ 78598 w 81482"/>
                <a:gd name="connsiteY4" fmla="*/ 82 h 79888"/>
                <a:gd name="connsiteX5" fmla="*/ 75587 w 81482"/>
                <a:gd name="connsiteY5" fmla="*/ 1853 h 79888"/>
                <a:gd name="connsiteX6" fmla="*/ 62125 w 81482"/>
                <a:gd name="connsiteY6" fmla="*/ 12658 h 79888"/>
                <a:gd name="connsiteX7" fmla="*/ 52028 w 81482"/>
                <a:gd name="connsiteY7" fmla="*/ 7344 h 79888"/>
                <a:gd name="connsiteX8" fmla="*/ 38034 w 81482"/>
                <a:gd name="connsiteY8" fmla="*/ 82 h 79888"/>
                <a:gd name="connsiteX9" fmla="*/ 14298 w 81482"/>
                <a:gd name="connsiteY9" fmla="*/ 20807 h 79888"/>
                <a:gd name="connsiteX10" fmla="*/ 17309 w 81482"/>
                <a:gd name="connsiteY10" fmla="*/ 22932 h 79888"/>
                <a:gd name="connsiteX11" fmla="*/ 20498 w 81482"/>
                <a:gd name="connsiteY11" fmla="*/ 20452 h 79888"/>
                <a:gd name="connsiteX12" fmla="*/ 35909 w 81482"/>
                <a:gd name="connsiteY12" fmla="*/ 13898 h 79888"/>
                <a:gd name="connsiteX13" fmla="*/ 47068 w 81482"/>
                <a:gd name="connsiteY13" fmla="*/ 15493 h 79888"/>
                <a:gd name="connsiteX14" fmla="*/ 62479 w 81482"/>
                <a:gd name="connsiteY14" fmla="*/ 17618 h 79888"/>
                <a:gd name="connsiteX15" fmla="*/ 37857 w 81482"/>
                <a:gd name="connsiteY15" fmla="*/ 39052 h 79888"/>
                <a:gd name="connsiteX16" fmla="*/ 15892 w 81482"/>
                <a:gd name="connsiteY16" fmla="*/ 58005 h 79888"/>
                <a:gd name="connsiteX17" fmla="*/ 127 w 81482"/>
                <a:gd name="connsiteY17" fmla="*/ 77844 h 79888"/>
                <a:gd name="connsiteX18" fmla="*/ 3138 w 81482"/>
                <a:gd name="connsiteY18" fmla="*/ 79970 h 79888"/>
                <a:gd name="connsiteX19" fmla="*/ 6150 w 81482"/>
                <a:gd name="connsiteY19" fmla="*/ 78199 h 79888"/>
                <a:gd name="connsiteX20" fmla="*/ 22446 w 81482"/>
                <a:gd name="connsiteY20" fmla="*/ 67393 h 79888"/>
                <a:gd name="connsiteX21" fmla="*/ 32012 w 81482"/>
                <a:gd name="connsiteY21" fmla="*/ 71999 h 79888"/>
                <a:gd name="connsiteX22" fmla="*/ 46714 w 81482"/>
                <a:gd name="connsiteY22" fmla="*/ 79970 h 79888"/>
                <a:gd name="connsiteX23" fmla="*/ 77535 w 81482"/>
                <a:gd name="connsiteY23" fmla="*/ 52514 h 79888"/>
                <a:gd name="connsiteX24" fmla="*/ 74524 w 81482"/>
                <a:gd name="connsiteY24" fmla="*/ 50211 h 79888"/>
                <a:gd name="connsiteX25" fmla="*/ 71336 w 81482"/>
                <a:gd name="connsiteY25" fmla="*/ 53045 h 79888"/>
                <a:gd name="connsiteX26" fmla="*/ 48839 w 81482"/>
                <a:gd name="connsiteY26" fmla="*/ 66153 h 79888"/>
                <a:gd name="connsiteX27" fmla="*/ 35909 w 81482"/>
                <a:gd name="connsiteY27" fmla="*/ 64205 h 79888"/>
                <a:gd name="connsiteX28" fmla="*/ 23155 w 81482"/>
                <a:gd name="connsiteY28" fmla="*/ 62434 h 79888"/>
                <a:gd name="connsiteX29" fmla="*/ 19081 w 81482"/>
                <a:gd name="connsiteY29" fmla="*/ 62611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1482" h="79888">
                  <a:moveTo>
                    <a:pt x="19081" y="62611"/>
                  </a:moveTo>
                  <a:cubicBezTo>
                    <a:pt x="23686" y="58005"/>
                    <a:pt x="26875" y="54640"/>
                    <a:pt x="41931" y="42594"/>
                  </a:cubicBezTo>
                  <a:cubicBezTo>
                    <a:pt x="45651" y="39583"/>
                    <a:pt x="58936" y="28955"/>
                    <a:pt x="64073" y="23995"/>
                  </a:cubicBezTo>
                  <a:cubicBezTo>
                    <a:pt x="74878" y="13367"/>
                    <a:pt x="81610" y="4333"/>
                    <a:pt x="81610" y="2207"/>
                  </a:cubicBezTo>
                  <a:cubicBezTo>
                    <a:pt x="81610" y="82"/>
                    <a:pt x="79307" y="82"/>
                    <a:pt x="78598" y="82"/>
                  </a:cubicBezTo>
                  <a:cubicBezTo>
                    <a:pt x="77004" y="82"/>
                    <a:pt x="76473" y="436"/>
                    <a:pt x="75587" y="1853"/>
                  </a:cubicBezTo>
                  <a:cubicBezTo>
                    <a:pt x="70096" y="10001"/>
                    <a:pt x="66376" y="12658"/>
                    <a:pt x="62125" y="12658"/>
                  </a:cubicBezTo>
                  <a:cubicBezTo>
                    <a:pt x="59999" y="12658"/>
                    <a:pt x="57342" y="12481"/>
                    <a:pt x="52028" y="7344"/>
                  </a:cubicBezTo>
                  <a:cubicBezTo>
                    <a:pt x="46005" y="1322"/>
                    <a:pt x="42108" y="82"/>
                    <a:pt x="38034" y="82"/>
                  </a:cubicBezTo>
                  <a:cubicBezTo>
                    <a:pt x="23863" y="82"/>
                    <a:pt x="14298" y="15493"/>
                    <a:pt x="14298" y="20807"/>
                  </a:cubicBezTo>
                  <a:cubicBezTo>
                    <a:pt x="14298" y="22401"/>
                    <a:pt x="16069" y="22932"/>
                    <a:pt x="17309" y="22932"/>
                  </a:cubicBezTo>
                  <a:cubicBezTo>
                    <a:pt x="19435" y="22932"/>
                    <a:pt x="19789" y="22401"/>
                    <a:pt x="20498" y="20452"/>
                  </a:cubicBezTo>
                  <a:cubicBezTo>
                    <a:pt x="23155" y="14253"/>
                    <a:pt x="33074" y="13898"/>
                    <a:pt x="35909" y="13898"/>
                  </a:cubicBezTo>
                  <a:cubicBezTo>
                    <a:pt x="39983" y="13898"/>
                    <a:pt x="44588" y="14961"/>
                    <a:pt x="47068" y="15493"/>
                  </a:cubicBezTo>
                  <a:cubicBezTo>
                    <a:pt x="56811" y="17618"/>
                    <a:pt x="58051" y="17618"/>
                    <a:pt x="62479" y="17618"/>
                  </a:cubicBezTo>
                  <a:cubicBezTo>
                    <a:pt x="57873" y="22401"/>
                    <a:pt x="54685" y="25589"/>
                    <a:pt x="37857" y="39052"/>
                  </a:cubicBezTo>
                  <a:cubicBezTo>
                    <a:pt x="24040" y="50034"/>
                    <a:pt x="19258" y="54462"/>
                    <a:pt x="15892" y="58005"/>
                  </a:cubicBezTo>
                  <a:cubicBezTo>
                    <a:pt x="5264" y="68456"/>
                    <a:pt x="127" y="76250"/>
                    <a:pt x="127" y="77844"/>
                  </a:cubicBezTo>
                  <a:cubicBezTo>
                    <a:pt x="127" y="79970"/>
                    <a:pt x="2430" y="79970"/>
                    <a:pt x="3138" y="79970"/>
                  </a:cubicBezTo>
                  <a:cubicBezTo>
                    <a:pt x="4910" y="79970"/>
                    <a:pt x="5264" y="79616"/>
                    <a:pt x="6150" y="78199"/>
                  </a:cubicBezTo>
                  <a:cubicBezTo>
                    <a:pt x="10932" y="71467"/>
                    <a:pt x="16424" y="67393"/>
                    <a:pt x="22446" y="67393"/>
                  </a:cubicBezTo>
                  <a:cubicBezTo>
                    <a:pt x="24572" y="67393"/>
                    <a:pt x="27229" y="67570"/>
                    <a:pt x="32012" y="71999"/>
                  </a:cubicBezTo>
                  <a:cubicBezTo>
                    <a:pt x="37503" y="77313"/>
                    <a:pt x="41045" y="79970"/>
                    <a:pt x="46714" y="79970"/>
                  </a:cubicBezTo>
                  <a:cubicBezTo>
                    <a:pt x="65667" y="79970"/>
                    <a:pt x="77535" y="58537"/>
                    <a:pt x="77535" y="52514"/>
                  </a:cubicBezTo>
                  <a:cubicBezTo>
                    <a:pt x="77535" y="50388"/>
                    <a:pt x="75587" y="50211"/>
                    <a:pt x="74524" y="50211"/>
                  </a:cubicBezTo>
                  <a:cubicBezTo>
                    <a:pt x="72399" y="50211"/>
                    <a:pt x="72044" y="51097"/>
                    <a:pt x="71336" y="53045"/>
                  </a:cubicBezTo>
                  <a:cubicBezTo>
                    <a:pt x="67970" y="61902"/>
                    <a:pt x="57519" y="66153"/>
                    <a:pt x="48839" y="66153"/>
                  </a:cubicBezTo>
                  <a:cubicBezTo>
                    <a:pt x="44765" y="66153"/>
                    <a:pt x="40337" y="65268"/>
                    <a:pt x="35909" y="64205"/>
                  </a:cubicBezTo>
                  <a:cubicBezTo>
                    <a:pt x="27760" y="62434"/>
                    <a:pt x="26343" y="62434"/>
                    <a:pt x="23155" y="62434"/>
                  </a:cubicBezTo>
                  <a:cubicBezTo>
                    <a:pt x="22800" y="62434"/>
                    <a:pt x="20143" y="62434"/>
                    <a:pt x="19081" y="62611"/>
                  </a:cubicBezTo>
                  <a:close/>
                </a:path>
              </a:pathLst>
            </a:custGeom>
            <a:solidFill>
              <a:srgbClr val="000000"/>
            </a:solidFill>
            <a:ln w="25400" cap="flat">
              <a:noFill/>
              <a:prstDash val="solid"/>
              <a:miter/>
            </a:ln>
          </p:spPr>
          <p:txBody>
            <a:bodyPr rtlCol="0" anchor="ctr"/>
            <a:lstStyle/>
            <a:p>
              <a:endParaRPr lang="en-CN"/>
            </a:p>
          </p:txBody>
        </p:sp>
        <p:sp>
          <p:nvSpPr>
            <p:cNvPr id="18638" name="Freeform 18637">
              <a:extLst>
                <a:ext uri="{FF2B5EF4-FFF2-40B4-BE49-F238E27FC236}">
                  <a16:creationId xmlns:a16="http://schemas.microsoft.com/office/drawing/2014/main" id="{415B91C9-39C8-D4FA-50BB-B2A6C4616C7A}"/>
                </a:ext>
              </a:extLst>
            </p:cNvPr>
            <p:cNvSpPr/>
            <p:nvPr>
              <p:custDataLst>
                <p:tags r:id="rId8"/>
              </p:custDataLst>
            </p:nvPr>
          </p:nvSpPr>
          <p:spPr>
            <a:xfrm>
              <a:off x="5879250" y="4551630"/>
              <a:ext cx="60732" cy="92363"/>
            </a:xfrm>
            <a:custGeom>
              <a:avLst/>
              <a:gdLst>
                <a:gd name="connsiteX0" fmla="*/ 32015 w 60732"/>
                <a:gd name="connsiteY0" fmla="*/ 35636 h 92363"/>
                <a:gd name="connsiteX1" fmla="*/ 131 w 60732"/>
                <a:gd name="connsiteY1" fmla="*/ 69292 h 92363"/>
                <a:gd name="connsiteX2" fmla="*/ 26322 w 60732"/>
                <a:gd name="connsiteY2" fmla="*/ 92446 h 92363"/>
                <a:gd name="connsiteX3" fmla="*/ 55929 w 60732"/>
                <a:gd name="connsiteY3" fmla="*/ 57019 h 92363"/>
                <a:gd name="connsiteX4" fmla="*/ 40746 w 60732"/>
                <a:gd name="connsiteY4" fmla="*/ 29310 h 92363"/>
                <a:gd name="connsiteX5" fmla="*/ 26828 w 60732"/>
                <a:gd name="connsiteY5" fmla="*/ 10584 h 92363"/>
                <a:gd name="connsiteX6" fmla="*/ 33534 w 60732"/>
                <a:gd name="connsiteY6" fmla="*/ 5523 h 92363"/>
                <a:gd name="connsiteX7" fmla="*/ 45680 w 60732"/>
                <a:gd name="connsiteY7" fmla="*/ 9319 h 92363"/>
                <a:gd name="connsiteX8" fmla="*/ 55043 w 60732"/>
                <a:gd name="connsiteY8" fmla="*/ 13115 h 92363"/>
                <a:gd name="connsiteX9" fmla="*/ 60863 w 60732"/>
                <a:gd name="connsiteY9" fmla="*/ 7042 h 92363"/>
                <a:gd name="connsiteX10" fmla="*/ 51121 w 60732"/>
                <a:gd name="connsiteY10" fmla="*/ 1728 h 92363"/>
                <a:gd name="connsiteX11" fmla="*/ 37456 w 60732"/>
                <a:gd name="connsiteY11" fmla="*/ 83 h 92363"/>
                <a:gd name="connsiteX12" fmla="*/ 22020 w 60732"/>
                <a:gd name="connsiteY12" fmla="*/ 13241 h 92363"/>
                <a:gd name="connsiteX13" fmla="*/ 32015 w 60732"/>
                <a:gd name="connsiteY13" fmla="*/ 35636 h 92363"/>
                <a:gd name="connsiteX14" fmla="*/ 34925 w 60732"/>
                <a:gd name="connsiteY14" fmla="*/ 39685 h 92363"/>
                <a:gd name="connsiteX15" fmla="*/ 44921 w 60732"/>
                <a:gd name="connsiteY15" fmla="*/ 62586 h 92363"/>
                <a:gd name="connsiteX16" fmla="*/ 26701 w 60732"/>
                <a:gd name="connsiteY16" fmla="*/ 88145 h 92363"/>
                <a:gd name="connsiteX17" fmla="*/ 10506 w 60732"/>
                <a:gd name="connsiteY17" fmla="*/ 72329 h 92363"/>
                <a:gd name="connsiteX18" fmla="*/ 34925 w 60732"/>
                <a:gd name="connsiteY18" fmla="*/ 39685 h 92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732" h="92363">
                  <a:moveTo>
                    <a:pt x="32015" y="35636"/>
                  </a:moveTo>
                  <a:cubicBezTo>
                    <a:pt x="15314" y="39053"/>
                    <a:pt x="131" y="53603"/>
                    <a:pt x="131" y="69292"/>
                  </a:cubicBezTo>
                  <a:cubicBezTo>
                    <a:pt x="131" y="83843"/>
                    <a:pt x="12657" y="92446"/>
                    <a:pt x="26322" y="92446"/>
                  </a:cubicBezTo>
                  <a:cubicBezTo>
                    <a:pt x="41252" y="92446"/>
                    <a:pt x="55929" y="77263"/>
                    <a:pt x="55929" y="57019"/>
                  </a:cubicBezTo>
                  <a:cubicBezTo>
                    <a:pt x="55929" y="43608"/>
                    <a:pt x="48464" y="36522"/>
                    <a:pt x="40746" y="29310"/>
                  </a:cubicBezTo>
                  <a:cubicBezTo>
                    <a:pt x="36823" y="25641"/>
                    <a:pt x="26828" y="15645"/>
                    <a:pt x="26828" y="10584"/>
                  </a:cubicBezTo>
                  <a:cubicBezTo>
                    <a:pt x="26828" y="9066"/>
                    <a:pt x="28346" y="5523"/>
                    <a:pt x="33534" y="5523"/>
                  </a:cubicBezTo>
                  <a:cubicBezTo>
                    <a:pt x="37709" y="5523"/>
                    <a:pt x="42011" y="7421"/>
                    <a:pt x="45680" y="9319"/>
                  </a:cubicBezTo>
                  <a:cubicBezTo>
                    <a:pt x="46692" y="9825"/>
                    <a:pt x="52639" y="13115"/>
                    <a:pt x="55043" y="13115"/>
                  </a:cubicBezTo>
                  <a:cubicBezTo>
                    <a:pt x="57574" y="13115"/>
                    <a:pt x="60863" y="10458"/>
                    <a:pt x="60863" y="7042"/>
                  </a:cubicBezTo>
                  <a:cubicBezTo>
                    <a:pt x="60863" y="3625"/>
                    <a:pt x="58965" y="3246"/>
                    <a:pt x="51121" y="1728"/>
                  </a:cubicBezTo>
                  <a:cubicBezTo>
                    <a:pt x="45554" y="715"/>
                    <a:pt x="40746" y="83"/>
                    <a:pt x="37456" y="83"/>
                  </a:cubicBezTo>
                  <a:cubicBezTo>
                    <a:pt x="25183" y="83"/>
                    <a:pt x="22020" y="7674"/>
                    <a:pt x="22020" y="13241"/>
                  </a:cubicBezTo>
                  <a:cubicBezTo>
                    <a:pt x="22020" y="21086"/>
                    <a:pt x="28093" y="29943"/>
                    <a:pt x="32015" y="35636"/>
                  </a:cubicBezTo>
                  <a:close/>
                  <a:moveTo>
                    <a:pt x="34925" y="39685"/>
                  </a:moveTo>
                  <a:cubicBezTo>
                    <a:pt x="41505" y="48542"/>
                    <a:pt x="44921" y="54742"/>
                    <a:pt x="44921" y="62586"/>
                  </a:cubicBezTo>
                  <a:cubicBezTo>
                    <a:pt x="44921" y="74227"/>
                    <a:pt x="37203" y="88145"/>
                    <a:pt x="26701" y="88145"/>
                  </a:cubicBezTo>
                  <a:cubicBezTo>
                    <a:pt x="22273" y="88145"/>
                    <a:pt x="10506" y="86373"/>
                    <a:pt x="10506" y="72329"/>
                  </a:cubicBezTo>
                  <a:cubicBezTo>
                    <a:pt x="10506" y="62080"/>
                    <a:pt x="16706" y="43228"/>
                    <a:pt x="34925" y="39685"/>
                  </a:cubicBezTo>
                  <a:close/>
                </a:path>
              </a:pathLst>
            </a:custGeom>
            <a:solidFill>
              <a:srgbClr val="000000"/>
            </a:solidFill>
            <a:ln w="25400" cap="flat">
              <a:noFill/>
              <a:prstDash val="solid"/>
              <a:miter/>
            </a:ln>
          </p:spPr>
          <p:txBody>
            <a:bodyPr rtlCol="0" anchor="ctr"/>
            <a:lstStyle/>
            <a:p>
              <a:endParaRPr lang="en-CN"/>
            </a:p>
          </p:txBody>
        </p:sp>
        <p:sp>
          <p:nvSpPr>
            <p:cNvPr id="18639" name="Freeform 18638">
              <a:extLst>
                <a:ext uri="{FF2B5EF4-FFF2-40B4-BE49-F238E27FC236}">
                  <a16:creationId xmlns:a16="http://schemas.microsoft.com/office/drawing/2014/main" id="{7EFB7196-84A6-7227-B7E3-B6147BB2945F}"/>
                </a:ext>
              </a:extLst>
            </p:cNvPr>
            <p:cNvSpPr/>
            <p:nvPr>
              <p:custDataLst>
                <p:tags r:id="rId9"/>
              </p:custDataLst>
            </p:nvPr>
          </p:nvSpPr>
          <p:spPr>
            <a:xfrm>
              <a:off x="5985312" y="4595000"/>
              <a:ext cx="22496" cy="54557"/>
            </a:xfrm>
            <a:custGeom>
              <a:avLst/>
              <a:gdLst>
                <a:gd name="connsiteX0" fmla="*/ 17671 w 22496"/>
                <a:gd name="connsiteY0" fmla="*/ 17618 h 54557"/>
                <a:gd name="connsiteX1" fmla="*/ 3855 w 22496"/>
                <a:gd name="connsiteY1" fmla="*/ 50034 h 54557"/>
                <a:gd name="connsiteX2" fmla="*/ 2615 w 22496"/>
                <a:gd name="connsiteY2" fmla="*/ 52160 h 54557"/>
                <a:gd name="connsiteX3" fmla="*/ 5095 w 22496"/>
                <a:gd name="connsiteY3" fmla="*/ 54640 h 54557"/>
                <a:gd name="connsiteX4" fmla="*/ 22631 w 22496"/>
                <a:gd name="connsiteY4" fmla="*/ 19390 h 54557"/>
                <a:gd name="connsiteX5" fmla="*/ 10232 w 22496"/>
                <a:gd name="connsiteY5" fmla="*/ 82 h 54557"/>
                <a:gd name="connsiteX6" fmla="*/ 135 w 22496"/>
                <a:gd name="connsiteY6" fmla="*/ 10178 h 54557"/>
                <a:gd name="connsiteX7" fmla="*/ 10409 w 22496"/>
                <a:gd name="connsiteY7" fmla="*/ 20452 h 54557"/>
                <a:gd name="connsiteX8" fmla="*/ 17671 w 22496"/>
                <a:gd name="connsiteY8" fmla="*/ 17618 h 5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6" h="54557">
                  <a:moveTo>
                    <a:pt x="17671" y="17618"/>
                  </a:moveTo>
                  <a:cubicBezTo>
                    <a:pt x="17671" y="27361"/>
                    <a:pt x="15900" y="38697"/>
                    <a:pt x="3855" y="50034"/>
                  </a:cubicBezTo>
                  <a:cubicBezTo>
                    <a:pt x="3146" y="50743"/>
                    <a:pt x="2615" y="51274"/>
                    <a:pt x="2615" y="52160"/>
                  </a:cubicBezTo>
                  <a:cubicBezTo>
                    <a:pt x="2615" y="53400"/>
                    <a:pt x="4032" y="54640"/>
                    <a:pt x="5095" y="54640"/>
                  </a:cubicBezTo>
                  <a:cubicBezTo>
                    <a:pt x="7575" y="54640"/>
                    <a:pt x="22631" y="40469"/>
                    <a:pt x="22631" y="19390"/>
                  </a:cubicBezTo>
                  <a:cubicBezTo>
                    <a:pt x="22631" y="8407"/>
                    <a:pt x="18380" y="82"/>
                    <a:pt x="10232" y="82"/>
                  </a:cubicBezTo>
                  <a:cubicBezTo>
                    <a:pt x="4386" y="82"/>
                    <a:pt x="135" y="4687"/>
                    <a:pt x="135" y="10178"/>
                  </a:cubicBezTo>
                  <a:cubicBezTo>
                    <a:pt x="135" y="15847"/>
                    <a:pt x="4209" y="20452"/>
                    <a:pt x="10409" y="20452"/>
                  </a:cubicBezTo>
                  <a:cubicBezTo>
                    <a:pt x="14660" y="20452"/>
                    <a:pt x="17494" y="17618"/>
                    <a:pt x="17671" y="17618"/>
                  </a:cubicBezTo>
                  <a:close/>
                </a:path>
              </a:pathLst>
            </a:custGeom>
            <a:solidFill>
              <a:srgbClr val="000000"/>
            </a:solidFill>
            <a:ln w="25400" cap="flat">
              <a:noFill/>
              <a:prstDash val="solid"/>
              <a:miter/>
            </a:ln>
          </p:spPr>
          <p:txBody>
            <a:bodyPr rtlCol="0" anchor="ctr"/>
            <a:lstStyle/>
            <a:p>
              <a:endParaRPr lang="en-CN"/>
            </a:p>
          </p:txBody>
        </p:sp>
        <p:sp>
          <p:nvSpPr>
            <p:cNvPr id="18640" name="Freeform 18639">
              <a:extLst>
                <a:ext uri="{FF2B5EF4-FFF2-40B4-BE49-F238E27FC236}">
                  <a16:creationId xmlns:a16="http://schemas.microsoft.com/office/drawing/2014/main" id="{66955BC2-405C-0989-2CCA-CB36BB907F2E}"/>
                </a:ext>
              </a:extLst>
            </p:cNvPr>
            <p:cNvSpPr/>
            <p:nvPr>
              <p:custDataLst>
                <p:tags r:id="rId10"/>
              </p:custDataLst>
            </p:nvPr>
          </p:nvSpPr>
          <p:spPr>
            <a:xfrm>
              <a:off x="6044703" y="4566658"/>
              <a:ext cx="119743" cy="8679"/>
            </a:xfrm>
            <a:custGeom>
              <a:avLst/>
              <a:gdLst>
                <a:gd name="connsiteX0" fmla="*/ 112796 w 119743"/>
                <a:gd name="connsiteY0" fmla="*/ 8761 h 8679"/>
                <a:gd name="connsiteX1" fmla="*/ 119881 w 119743"/>
                <a:gd name="connsiteY1" fmla="*/ 4510 h 8679"/>
                <a:gd name="connsiteX2" fmla="*/ 112796 w 119743"/>
                <a:gd name="connsiteY2" fmla="*/ 82 h 8679"/>
                <a:gd name="connsiteX3" fmla="*/ 7223 w 119743"/>
                <a:gd name="connsiteY3" fmla="*/ 82 h 8679"/>
                <a:gd name="connsiteX4" fmla="*/ 137 w 119743"/>
                <a:gd name="connsiteY4" fmla="*/ 4333 h 8679"/>
                <a:gd name="connsiteX5" fmla="*/ 7223 w 119743"/>
                <a:gd name="connsiteY5" fmla="*/ 8761 h 8679"/>
                <a:gd name="connsiteX6" fmla="*/ 112796 w 119743"/>
                <a:gd name="connsiteY6" fmla="*/ 8761 h 8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679">
                  <a:moveTo>
                    <a:pt x="112796" y="8761"/>
                  </a:moveTo>
                  <a:cubicBezTo>
                    <a:pt x="115630" y="8761"/>
                    <a:pt x="119881" y="8761"/>
                    <a:pt x="119881" y="4510"/>
                  </a:cubicBezTo>
                  <a:cubicBezTo>
                    <a:pt x="119881" y="82"/>
                    <a:pt x="115807" y="82"/>
                    <a:pt x="112796" y="82"/>
                  </a:cubicBezTo>
                  <a:lnTo>
                    <a:pt x="7223" y="82"/>
                  </a:lnTo>
                  <a:cubicBezTo>
                    <a:pt x="4388" y="82"/>
                    <a:pt x="137" y="82"/>
                    <a:pt x="137" y="4333"/>
                  </a:cubicBezTo>
                  <a:cubicBezTo>
                    <a:pt x="137" y="8761"/>
                    <a:pt x="4211" y="8761"/>
                    <a:pt x="7223" y="8761"/>
                  </a:cubicBezTo>
                  <a:lnTo>
                    <a:pt x="112796" y="8761"/>
                  </a:lnTo>
                  <a:close/>
                </a:path>
              </a:pathLst>
            </a:custGeom>
            <a:solidFill>
              <a:srgbClr val="000000"/>
            </a:solidFill>
            <a:ln w="25400" cap="flat">
              <a:noFill/>
              <a:prstDash val="solid"/>
              <a:miter/>
            </a:ln>
          </p:spPr>
          <p:txBody>
            <a:bodyPr rtlCol="0" anchor="ctr"/>
            <a:lstStyle/>
            <a:p>
              <a:endParaRPr lang="en-CN"/>
            </a:p>
          </p:txBody>
        </p:sp>
        <p:sp>
          <p:nvSpPr>
            <p:cNvPr id="18641" name="Freeform 18640">
              <a:extLst>
                <a:ext uri="{FF2B5EF4-FFF2-40B4-BE49-F238E27FC236}">
                  <a16:creationId xmlns:a16="http://schemas.microsoft.com/office/drawing/2014/main" id="{FD26234F-27F2-5C2D-F9A3-E534956E4F02}"/>
                </a:ext>
              </a:extLst>
            </p:cNvPr>
            <p:cNvSpPr/>
            <p:nvPr>
              <p:custDataLst>
                <p:tags r:id="rId11"/>
              </p:custDataLst>
            </p:nvPr>
          </p:nvSpPr>
          <p:spPr>
            <a:xfrm>
              <a:off x="6194535" y="4537253"/>
              <a:ext cx="81482" cy="79888"/>
            </a:xfrm>
            <a:custGeom>
              <a:avLst/>
              <a:gdLst>
                <a:gd name="connsiteX0" fmla="*/ 19097 w 81482"/>
                <a:gd name="connsiteY0" fmla="*/ 62611 h 79888"/>
                <a:gd name="connsiteX1" fmla="*/ 41947 w 81482"/>
                <a:gd name="connsiteY1" fmla="*/ 42594 h 79888"/>
                <a:gd name="connsiteX2" fmla="*/ 64089 w 81482"/>
                <a:gd name="connsiteY2" fmla="*/ 23995 h 79888"/>
                <a:gd name="connsiteX3" fmla="*/ 81626 w 81482"/>
                <a:gd name="connsiteY3" fmla="*/ 2207 h 79888"/>
                <a:gd name="connsiteX4" fmla="*/ 78615 w 81482"/>
                <a:gd name="connsiteY4" fmla="*/ 82 h 79888"/>
                <a:gd name="connsiteX5" fmla="*/ 75603 w 81482"/>
                <a:gd name="connsiteY5" fmla="*/ 1853 h 79888"/>
                <a:gd name="connsiteX6" fmla="*/ 62141 w 81482"/>
                <a:gd name="connsiteY6" fmla="*/ 12658 h 79888"/>
                <a:gd name="connsiteX7" fmla="*/ 52044 w 81482"/>
                <a:gd name="connsiteY7" fmla="*/ 7344 h 79888"/>
                <a:gd name="connsiteX8" fmla="*/ 38050 w 81482"/>
                <a:gd name="connsiteY8" fmla="*/ 82 h 79888"/>
                <a:gd name="connsiteX9" fmla="*/ 14314 w 81482"/>
                <a:gd name="connsiteY9" fmla="*/ 20807 h 79888"/>
                <a:gd name="connsiteX10" fmla="*/ 17326 w 81482"/>
                <a:gd name="connsiteY10" fmla="*/ 22932 h 79888"/>
                <a:gd name="connsiteX11" fmla="*/ 20514 w 81482"/>
                <a:gd name="connsiteY11" fmla="*/ 20452 h 79888"/>
                <a:gd name="connsiteX12" fmla="*/ 35925 w 81482"/>
                <a:gd name="connsiteY12" fmla="*/ 13898 h 79888"/>
                <a:gd name="connsiteX13" fmla="*/ 47084 w 81482"/>
                <a:gd name="connsiteY13" fmla="*/ 15493 h 79888"/>
                <a:gd name="connsiteX14" fmla="*/ 62495 w 81482"/>
                <a:gd name="connsiteY14" fmla="*/ 17618 h 79888"/>
                <a:gd name="connsiteX15" fmla="*/ 37873 w 81482"/>
                <a:gd name="connsiteY15" fmla="*/ 39052 h 79888"/>
                <a:gd name="connsiteX16" fmla="*/ 15909 w 81482"/>
                <a:gd name="connsiteY16" fmla="*/ 58005 h 79888"/>
                <a:gd name="connsiteX17" fmla="*/ 143 w 81482"/>
                <a:gd name="connsiteY17" fmla="*/ 77844 h 79888"/>
                <a:gd name="connsiteX18" fmla="*/ 3155 w 81482"/>
                <a:gd name="connsiteY18" fmla="*/ 79970 h 79888"/>
                <a:gd name="connsiteX19" fmla="*/ 6166 w 81482"/>
                <a:gd name="connsiteY19" fmla="*/ 78199 h 79888"/>
                <a:gd name="connsiteX20" fmla="*/ 22463 w 81482"/>
                <a:gd name="connsiteY20" fmla="*/ 67393 h 79888"/>
                <a:gd name="connsiteX21" fmla="*/ 32028 w 81482"/>
                <a:gd name="connsiteY21" fmla="*/ 71999 h 79888"/>
                <a:gd name="connsiteX22" fmla="*/ 46730 w 81482"/>
                <a:gd name="connsiteY22" fmla="*/ 79970 h 79888"/>
                <a:gd name="connsiteX23" fmla="*/ 77552 w 81482"/>
                <a:gd name="connsiteY23" fmla="*/ 52514 h 79888"/>
                <a:gd name="connsiteX24" fmla="*/ 74540 w 81482"/>
                <a:gd name="connsiteY24" fmla="*/ 50211 h 79888"/>
                <a:gd name="connsiteX25" fmla="*/ 71352 w 81482"/>
                <a:gd name="connsiteY25" fmla="*/ 53045 h 79888"/>
                <a:gd name="connsiteX26" fmla="*/ 48856 w 81482"/>
                <a:gd name="connsiteY26" fmla="*/ 66153 h 79888"/>
                <a:gd name="connsiteX27" fmla="*/ 35925 w 81482"/>
                <a:gd name="connsiteY27" fmla="*/ 64205 h 79888"/>
                <a:gd name="connsiteX28" fmla="*/ 23171 w 81482"/>
                <a:gd name="connsiteY28" fmla="*/ 62434 h 79888"/>
                <a:gd name="connsiteX29" fmla="*/ 19097 w 81482"/>
                <a:gd name="connsiteY29" fmla="*/ 62611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1482" h="79888">
                  <a:moveTo>
                    <a:pt x="19097" y="62611"/>
                  </a:moveTo>
                  <a:cubicBezTo>
                    <a:pt x="23703" y="58005"/>
                    <a:pt x="26891" y="54640"/>
                    <a:pt x="41947" y="42594"/>
                  </a:cubicBezTo>
                  <a:cubicBezTo>
                    <a:pt x="45667" y="39583"/>
                    <a:pt x="58953" y="28955"/>
                    <a:pt x="64089" y="23995"/>
                  </a:cubicBezTo>
                  <a:cubicBezTo>
                    <a:pt x="74895" y="13367"/>
                    <a:pt x="81626" y="4333"/>
                    <a:pt x="81626" y="2207"/>
                  </a:cubicBezTo>
                  <a:cubicBezTo>
                    <a:pt x="81626" y="82"/>
                    <a:pt x="79323" y="82"/>
                    <a:pt x="78615" y="82"/>
                  </a:cubicBezTo>
                  <a:cubicBezTo>
                    <a:pt x="77020" y="82"/>
                    <a:pt x="76489" y="436"/>
                    <a:pt x="75603" y="1853"/>
                  </a:cubicBezTo>
                  <a:cubicBezTo>
                    <a:pt x="70112" y="10001"/>
                    <a:pt x="66392" y="12658"/>
                    <a:pt x="62141" y="12658"/>
                  </a:cubicBezTo>
                  <a:cubicBezTo>
                    <a:pt x="60015" y="12658"/>
                    <a:pt x="57358" y="12481"/>
                    <a:pt x="52044" y="7344"/>
                  </a:cubicBezTo>
                  <a:cubicBezTo>
                    <a:pt x="46022" y="1322"/>
                    <a:pt x="42125" y="82"/>
                    <a:pt x="38050" y="82"/>
                  </a:cubicBezTo>
                  <a:cubicBezTo>
                    <a:pt x="23880" y="82"/>
                    <a:pt x="14314" y="15493"/>
                    <a:pt x="14314" y="20807"/>
                  </a:cubicBezTo>
                  <a:cubicBezTo>
                    <a:pt x="14314" y="22401"/>
                    <a:pt x="16086" y="22932"/>
                    <a:pt x="17326" y="22932"/>
                  </a:cubicBezTo>
                  <a:cubicBezTo>
                    <a:pt x="19451" y="22932"/>
                    <a:pt x="19806" y="22401"/>
                    <a:pt x="20514" y="20452"/>
                  </a:cubicBezTo>
                  <a:cubicBezTo>
                    <a:pt x="23171" y="14253"/>
                    <a:pt x="33091" y="13898"/>
                    <a:pt x="35925" y="13898"/>
                  </a:cubicBezTo>
                  <a:cubicBezTo>
                    <a:pt x="39999" y="13898"/>
                    <a:pt x="44605" y="14961"/>
                    <a:pt x="47084" y="15493"/>
                  </a:cubicBezTo>
                  <a:cubicBezTo>
                    <a:pt x="56827" y="17618"/>
                    <a:pt x="58067" y="17618"/>
                    <a:pt x="62495" y="17618"/>
                  </a:cubicBezTo>
                  <a:cubicBezTo>
                    <a:pt x="57890" y="22401"/>
                    <a:pt x="54701" y="25589"/>
                    <a:pt x="37873" y="39052"/>
                  </a:cubicBezTo>
                  <a:cubicBezTo>
                    <a:pt x="24057" y="50034"/>
                    <a:pt x="19274" y="54462"/>
                    <a:pt x="15909" y="58005"/>
                  </a:cubicBezTo>
                  <a:cubicBezTo>
                    <a:pt x="5280" y="68456"/>
                    <a:pt x="143" y="76250"/>
                    <a:pt x="143" y="77844"/>
                  </a:cubicBezTo>
                  <a:cubicBezTo>
                    <a:pt x="143" y="79970"/>
                    <a:pt x="2446" y="79970"/>
                    <a:pt x="3155" y="79970"/>
                  </a:cubicBezTo>
                  <a:cubicBezTo>
                    <a:pt x="4926" y="79970"/>
                    <a:pt x="5280" y="79616"/>
                    <a:pt x="6166" y="78199"/>
                  </a:cubicBezTo>
                  <a:cubicBezTo>
                    <a:pt x="10949" y="71467"/>
                    <a:pt x="16440" y="67393"/>
                    <a:pt x="22463" y="67393"/>
                  </a:cubicBezTo>
                  <a:cubicBezTo>
                    <a:pt x="24588" y="67393"/>
                    <a:pt x="27245" y="67570"/>
                    <a:pt x="32028" y="71999"/>
                  </a:cubicBezTo>
                  <a:cubicBezTo>
                    <a:pt x="37519" y="77313"/>
                    <a:pt x="41062" y="79970"/>
                    <a:pt x="46730" y="79970"/>
                  </a:cubicBezTo>
                  <a:cubicBezTo>
                    <a:pt x="65684" y="79970"/>
                    <a:pt x="77552" y="58537"/>
                    <a:pt x="77552" y="52514"/>
                  </a:cubicBezTo>
                  <a:cubicBezTo>
                    <a:pt x="77552" y="50388"/>
                    <a:pt x="75603" y="50211"/>
                    <a:pt x="74540" y="50211"/>
                  </a:cubicBezTo>
                  <a:cubicBezTo>
                    <a:pt x="72415" y="50211"/>
                    <a:pt x="72061" y="51097"/>
                    <a:pt x="71352" y="53045"/>
                  </a:cubicBezTo>
                  <a:cubicBezTo>
                    <a:pt x="67986" y="61902"/>
                    <a:pt x="57535" y="66153"/>
                    <a:pt x="48856" y="66153"/>
                  </a:cubicBezTo>
                  <a:cubicBezTo>
                    <a:pt x="44782" y="66153"/>
                    <a:pt x="40353" y="65268"/>
                    <a:pt x="35925" y="64205"/>
                  </a:cubicBezTo>
                  <a:cubicBezTo>
                    <a:pt x="27777" y="62434"/>
                    <a:pt x="26360" y="62434"/>
                    <a:pt x="23171" y="62434"/>
                  </a:cubicBezTo>
                  <a:cubicBezTo>
                    <a:pt x="22817" y="62434"/>
                    <a:pt x="20160" y="62434"/>
                    <a:pt x="19097" y="62611"/>
                  </a:cubicBezTo>
                  <a:close/>
                </a:path>
              </a:pathLst>
            </a:custGeom>
            <a:solidFill>
              <a:srgbClr val="000000"/>
            </a:solidFill>
            <a:ln w="25400" cap="flat">
              <a:noFill/>
              <a:prstDash val="solid"/>
              <a:miter/>
            </a:ln>
          </p:spPr>
          <p:txBody>
            <a:bodyPr rtlCol="0" anchor="ctr"/>
            <a:lstStyle/>
            <a:p>
              <a:endParaRPr lang="en-CN"/>
            </a:p>
          </p:txBody>
        </p:sp>
        <p:sp>
          <p:nvSpPr>
            <p:cNvPr id="18642" name="Freeform 18641">
              <a:extLst>
                <a:ext uri="{FF2B5EF4-FFF2-40B4-BE49-F238E27FC236}">
                  <a16:creationId xmlns:a16="http://schemas.microsoft.com/office/drawing/2014/main" id="{2041D6A7-ECF2-F84B-D10C-73BC366CCC21}"/>
                </a:ext>
              </a:extLst>
            </p:cNvPr>
            <p:cNvSpPr/>
            <p:nvPr>
              <p:custDataLst>
                <p:tags r:id="rId12"/>
              </p:custDataLst>
            </p:nvPr>
          </p:nvSpPr>
          <p:spPr>
            <a:xfrm>
              <a:off x="6378765" y="4311033"/>
              <a:ext cx="94767" cy="124703"/>
            </a:xfrm>
            <a:custGeom>
              <a:avLst/>
              <a:gdLst>
                <a:gd name="connsiteX0" fmla="*/ 55063 w 94767"/>
                <a:gd name="connsiteY0" fmla="*/ 2023 h 124703"/>
                <a:gd name="connsiteX1" fmla="*/ 55063 w 94767"/>
                <a:gd name="connsiteY1" fmla="*/ 8400 h 124703"/>
                <a:gd name="connsiteX2" fmla="*/ 68348 w 94767"/>
                <a:gd name="connsiteY2" fmla="*/ 18320 h 124703"/>
                <a:gd name="connsiteX3" fmla="*/ 68348 w 94767"/>
                <a:gd name="connsiteY3" fmla="*/ 54987 h 124703"/>
                <a:gd name="connsiteX4" fmla="*/ 43549 w 94767"/>
                <a:gd name="connsiteY4" fmla="*/ 44890 h 124703"/>
                <a:gd name="connsiteX5" fmla="*/ 151 w 94767"/>
                <a:gd name="connsiteY5" fmla="*/ 84923 h 124703"/>
                <a:gd name="connsiteX6" fmla="*/ 41423 w 94767"/>
                <a:gd name="connsiteY6" fmla="*/ 124778 h 124703"/>
                <a:gd name="connsiteX7" fmla="*/ 67640 w 94767"/>
                <a:gd name="connsiteY7" fmla="*/ 113796 h 124703"/>
                <a:gd name="connsiteX8" fmla="*/ 67640 w 94767"/>
                <a:gd name="connsiteY8" fmla="*/ 124778 h 124703"/>
                <a:gd name="connsiteX9" fmla="*/ 94918 w 94767"/>
                <a:gd name="connsiteY9" fmla="*/ 123007 h 124703"/>
                <a:gd name="connsiteX10" fmla="*/ 94918 w 94767"/>
                <a:gd name="connsiteY10" fmla="*/ 116630 h 124703"/>
                <a:gd name="connsiteX11" fmla="*/ 81633 w 94767"/>
                <a:gd name="connsiteY11" fmla="*/ 106710 h 124703"/>
                <a:gd name="connsiteX12" fmla="*/ 81633 w 94767"/>
                <a:gd name="connsiteY12" fmla="*/ 75 h 124703"/>
                <a:gd name="connsiteX13" fmla="*/ 55063 w 94767"/>
                <a:gd name="connsiteY13" fmla="*/ 2023 h 124703"/>
                <a:gd name="connsiteX14" fmla="*/ 67640 w 94767"/>
                <a:gd name="connsiteY14" fmla="*/ 104408 h 124703"/>
                <a:gd name="connsiteX15" fmla="*/ 42486 w 94767"/>
                <a:gd name="connsiteY15" fmla="*/ 119818 h 124703"/>
                <a:gd name="connsiteX16" fmla="*/ 21939 w 94767"/>
                <a:gd name="connsiteY16" fmla="*/ 108836 h 124703"/>
                <a:gd name="connsiteX17" fmla="*/ 16270 w 94767"/>
                <a:gd name="connsiteY17" fmla="*/ 85100 h 124703"/>
                <a:gd name="connsiteX18" fmla="*/ 23533 w 94767"/>
                <a:gd name="connsiteY18" fmla="*/ 59415 h 124703"/>
                <a:gd name="connsiteX19" fmla="*/ 44435 w 94767"/>
                <a:gd name="connsiteY19" fmla="*/ 49850 h 124703"/>
                <a:gd name="connsiteX20" fmla="*/ 65514 w 94767"/>
                <a:gd name="connsiteY20" fmla="*/ 60124 h 124703"/>
                <a:gd name="connsiteX21" fmla="*/ 67640 w 94767"/>
                <a:gd name="connsiteY21" fmla="*/ 66500 h 124703"/>
                <a:gd name="connsiteX22" fmla="*/ 67640 w 94767"/>
                <a:gd name="connsiteY22" fmla="*/ 104408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767" h="124703">
                  <a:moveTo>
                    <a:pt x="55063" y="2023"/>
                  </a:moveTo>
                  <a:lnTo>
                    <a:pt x="55063" y="8400"/>
                  </a:lnTo>
                  <a:cubicBezTo>
                    <a:pt x="66931" y="8400"/>
                    <a:pt x="68348" y="9640"/>
                    <a:pt x="68348" y="18320"/>
                  </a:cubicBezTo>
                  <a:lnTo>
                    <a:pt x="68348" y="54987"/>
                  </a:lnTo>
                  <a:cubicBezTo>
                    <a:pt x="61794" y="48610"/>
                    <a:pt x="53292" y="44890"/>
                    <a:pt x="43549" y="44890"/>
                  </a:cubicBezTo>
                  <a:cubicBezTo>
                    <a:pt x="19990" y="44890"/>
                    <a:pt x="151" y="62603"/>
                    <a:pt x="151" y="84923"/>
                  </a:cubicBezTo>
                  <a:cubicBezTo>
                    <a:pt x="151" y="107065"/>
                    <a:pt x="18927" y="124778"/>
                    <a:pt x="41423" y="124778"/>
                  </a:cubicBezTo>
                  <a:cubicBezTo>
                    <a:pt x="55949" y="124778"/>
                    <a:pt x="64628" y="116984"/>
                    <a:pt x="67640" y="113796"/>
                  </a:cubicBezTo>
                  <a:lnTo>
                    <a:pt x="67640" y="124778"/>
                  </a:lnTo>
                  <a:lnTo>
                    <a:pt x="94918" y="123007"/>
                  </a:lnTo>
                  <a:lnTo>
                    <a:pt x="94918" y="116630"/>
                  </a:lnTo>
                  <a:cubicBezTo>
                    <a:pt x="83050" y="116630"/>
                    <a:pt x="81633" y="115390"/>
                    <a:pt x="81633" y="106710"/>
                  </a:cubicBezTo>
                  <a:lnTo>
                    <a:pt x="81633" y="75"/>
                  </a:lnTo>
                  <a:lnTo>
                    <a:pt x="55063" y="2023"/>
                  </a:lnTo>
                  <a:close/>
                  <a:moveTo>
                    <a:pt x="67640" y="104408"/>
                  </a:moveTo>
                  <a:cubicBezTo>
                    <a:pt x="63034" y="112733"/>
                    <a:pt x="54000" y="119818"/>
                    <a:pt x="42486" y="119818"/>
                  </a:cubicBezTo>
                  <a:cubicBezTo>
                    <a:pt x="32567" y="119818"/>
                    <a:pt x="25481" y="113973"/>
                    <a:pt x="21939" y="108836"/>
                  </a:cubicBezTo>
                  <a:cubicBezTo>
                    <a:pt x="18396" y="103522"/>
                    <a:pt x="16270" y="96436"/>
                    <a:pt x="16270" y="85100"/>
                  </a:cubicBezTo>
                  <a:cubicBezTo>
                    <a:pt x="16270" y="81026"/>
                    <a:pt x="16270" y="67740"/>
                    <a:pt x="23533" y="59415"/>
                  </a:cubicBezTo>
                  <a:cubicBezTo>
                    <a:pt x="30618" y="51444"/>
                    <a:pt x="39298" y="49850"/>
                    <a:pt x="44435" y="49850"/>
                  </a:cubicBezTo>
                  <a:cubicBezTo>
                    <a:pt x="52937" y="49850"/>
                    <a:pt x="60554" y="53747"/>
                    <a:pt x="65514" y="60124"/>
                  </a:cubicBezTo>
                  <a:cubicBezTo>
                    <a:pt x="67640" y="62958"/>
                    <a:pt x="67640" y="63135"/>
                    <a:pt x="67640" y="66500"/>
                  </a:cubicBezTo>
                  <a:lnTo>
                    <a:pt x="67640" y="104408"/>
                  </a:lnTo>
                  <a:close/>
                </a:path>
              </a:pathLst>
            </a:custGeom>
            <a:solidFill>
              <a:srgbClr val="000000"/>
            </a:solidFill>
            <a:ln w="25400" cap="flat">
              <a:noFill/>
              <a:prstDash val="solid"/>
              <a:miter/>
            </a:ln>
          </p:spPr>
          <p:txBody>
            <a:bodyPr rtlCol="0" anchor="ctr"/>
            <a:lstStyle/>
            <a:p>
              <a:endParaRPr lang="en-CN"/>
            </a:p>
          </p:txBody>
        </p:sp>
        <p:sp>
          <p:nvSpPr>
            <p:cNvPr id="18643" name="Freeform 18642">
              <a:extLst>
                <a:ext uri="{FF2B5EF4-FFF2-40B4-BE49-F238E27FC236}">
                  <a16:creationId xmlns:a16="http://schemas.microsoft.com/office/drawing/2014/main" id="{60E8D5D2-0B30-E8E7-80B9-CB0FE21B75D5}"/>
                </a:ext>
              </a:extLst>
            </p:cNvPr>
            <p:cNvSpPr/>
            <p:nvPr>
              <p:custDataLst>
                <p:tags r:id="rId13"/>
              </p:custDataLst>
            </p:nvPr>
          </p:nvSpPr>
          <p:spPr>
            <a:xfrm>
              <a:off x="6489290" y="4354963"/>
              <a:ext cx="75991" cy="80773"/>
            </a:xfrm>
            <a:custGeom>
              <a:avLst/>
              <a:gdLst>
                <a:gd name="connsiteX0" fmla="*/ 71187 w 75991"/>
                <a:gd name="connsiteY0" fmla="*/ 38690 h 80773"/>
                <a:gd name="connsiteX1" fmla="*/ 76146 w 75991"/>
                <a:gd name="connsiteY1" fmla="*/ 34793 h 80773"/>
                <a:gd name="connsiteX2" fmla="*/ 41074 w 75991"/>
                <a:gd name="connsiteY2" fmla="*/ 75 h 80773"/>
                <a:gd name="connsiteX3" fmla="*/ 155 w 75991"/>
                <a:gd name="connsiteY3" fmla="*/ 40284 h 80773"/>
                <a:gd name="connsiteX4" fmla="*/ 43376 w 75991"/>
                <a:gd name="connsiteY4" fmla="*/ 80848 h 80773"/>
                <a:gd name="connsiteX5" fmla="*/ 76146 w 75991"/>
                <a:gd name="connsiteY5" fmla="*/ 57821 h 80773"/>
                <a:gd name="connsiteX6" fmla="*/ 73135 w 75991"/>
                <a:gd name="connsiteY6" fmla="*/ 55341 h 80773"/>
                <a:gd name="connsiteX7" fmla="*/ 69947 w 75991"/>
                <a:gd name="connsiteY7" fmla="*/ 58175 h 80773"/>
                <a:gd name="connsiteX8" fmla="*/ 44616 w 75991"/>
                <a:gd name="connsiteY8" fmla="*/ 75180 h 80773"/>
                <a:gd name="connsiteX9" fmla="*/ 23006 w 75991"/>
                <a:gd name="connsiteY9" fmla="*/ 64729 h 80773"/>
                <a:gd name="connsiteX10" fmla="*/ 16275 w 75991"/>
                <a:gd name="connsiteY10" fmla="*/ 38690 h 80773"/>
                <a:gd name="connsiteX11" fmla="*/ 71187 w 75991"/>
                <a:gd name="connsiteY11" fmla="*/ 38690 h 80773"/>
                <a:gd name="connsiteX12" fmla="*/ 16452 w 75991"/>
                <a:gd name="connsiteY12" fmla="*/ 34085 h 80773"/>
                <a:gd name="connsiteX13" fmla="*/ 41074 w 75991"/>
                <a:gd name="connsiteY13" fmla="*/ 5034 h 80773"/>
                <a:gd name="connsiteX14" fmla="*/ 63747 w 75991"/>
                <a:gd name="connsiteY14" fmla="*/ 34085 h 80773"/>
                <a:gd name="connsiteX15" fmla="*/ 16452 w 75991"/>
                <a:gd name="connsiteY15" fmla="*/ 34085 h 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80773">
                  <a:moveTo>
                    <a:pt x="71187" y="38690"/>
                  </a:moveTo>
                  <a:cubicBezTo>
                    <a:pt x="74906" y="38690"/>
                    <a:pt x="76146" y="38690"/>
                    <a:pt x="76146" y="34793"/>
                  </a:cubicBezTo>
                  <a:cubicBezTo>
                    <a:pt x="76146" y="19205"/>
                    <a:pt x="67467" y="75"/>
                    <a:pt x="41074" y="75"/>
                  </a:cubicBezTo>
                  <a:cubicBezTo>
                    <a:pt x="17869" y="75"/>
                    <a:pt x="155" y="18497"/>
                    <a:pt x="155" y="40284"/>
                  </a:cubicBezTo>
                  <a:cubicBezTo>
                    <a:pt x="155" y="62781"/>
                    <a:pt x="19817" y="80848"/>
                    <a:pt x="43376" y="80848"/>
                  </a:cubicBezTo>
                  <a:cubicBezTo>
                    <a:pt x="67290" y="80848"/>
                    <a:pt x="76146" y="61718"/>
                    <a:pt x="76146" y="57821"/>
                  </a:cubicBezTo>
                  <a:cubicBezTo>
                    <a:pt x="76146" y="57112"/>
                    <a:pt x="75792" y="55341"/>
                    <a:pt x="73135" y="55341"/>
                  </a:cubicBezTo>
                  <a:cubicBezTo>
                    <a:pt x="70832" y="55341"/>
                    <a:pt x="70478" y="56404"/>
                    <a:pt x="69947" y="58175"/>
                  </a:cubicBezTo>
                  <a:cubicBezTo>
                    <a:pt x="64455" y="72523"/>
                    <a:pt x="50993" y="75180"/>
                    <a:pt x="44616" y="75180"/>
                  </a:cubicBezTo>
                  <a:cubicBezTo>
                    <a:pt x="36291" y="75180"/>
                    <a:pt x="28320" y="71460"/>
                    <a:pt x="23006" y="64729"/>
                  </a:cubicBezTo>
                  <a:cubicBezTo>
                    <a:pt x="16452" y="56404"/>
                    <a:pt x="16275" y="45598"/>
                    <a:pt x="16275" y="38690"/>
                  </a:cubicBezTo>
                  <a:lnTo>
                    <a:pt x="71187" y="38690"/>
                  </a:lnTo>
                  <a:close/>
                  <a:moveTo>
                    <a:pt x="16452" y="34085"/>
                  </a:moveTo>
                  <a:cubicBezTo>
                    <a:pt x="18400" y="9108"/>
                    <a:pt x="34342" y="5034"/>
                    <a:pt x="41074" y="5034"/>
                  </a:cubicBezTo>
                  <a:cubicBezTo>
                    <a:pt x="62861" y="5034"/>
                    <a:pt x="63570" y="29656"/>
                    <a:pt x="63747" y="34085"/>
                  </a:cubicBezTo>
                  <a:lnTo>
                    <a:pt x="16452" y="34085"/>
                  </a:lnTo>
                  <a:close/>
                </a:path>
              </a:pathLst>
            </a:custGeom>
            <a:solidFill>
              <a:srgbClr val="000000"/>
            </a:solidFill>
            <a:ln w="25400" cap="flat">
              <a:noFill/>
              <a:prstDash val="solid"/>
              <a:miter/>
            </a:ln>
          </p:spPr>
          <p:txBody>
            <a:bodyPr rtlCol="0" anchor="ctr"/>
            <a:lstStyle/>
            <a:p>
              <a:endParaRPr lang="en-CN"/>
            </a:p>
          </p:txBody>
        </p:sp>
        <p:sp>
          <p:nvSpPr>
            <p:cNvPr id="18644" name="Freeform 18643">
              <a:extLst>
                <a:ext uri="{FF2B5EF4-FFF2-40B4-BE49-F238E27FC236}">
                  <a16:creationId xmlns:a16="http://schemas.microsoft.com/office/drawing/2014/main" id="{710AACD1-4373-B4DB-0653-F0336E50D9A7}"/>
                </a:ext>
              </a:extLst>
            </p:cNvPr>
            <p:cNvSpPr/>
            <p:nvPr>
              <p:custDataLst>
                <p:tags r:id="rId14"/>
              </p:custDataLst>
            </p:nvPr>
          </p:nvSpPr>
          <p:spPr>
            <a:xfrm>
              <a:off x="6580327" y="4309262"/>
              <a:ext cx="62528" cy="124703"/>
            </a:xfrm>
            <a:custGeom>
              <a:avLst/>
              <a:gdLst>
                <a:gd name="connsiteX0" fmla="*/ 28678 w 62528"/>
                <a:gd name="connsiteY0" fmla="*/ 54810 h 124703"/>
                <a:gd name="connsiteX1" fmla="*/ 50820 w 62528"/>
                <a:gd name="connsiteY1" fmla="*/ 54810 h 124703"/>
                <a:gd name="connsiteX2" fmla="*/ 50820 w 62528"/>
                <a:gd name="connsiteY2" fmla="*/ 48433 h 124703"/>
                <a:gd name="connsiteX3" fmla="*/ 27969 w 62528"/>
                <a:gd name="connsiteY3" fmla="*/ 48433 h 124703"/>
                <a:gd name="connsiteX4" fmla="*/ 27969 w 62528"/>
                <a:gd name="connsiteY4" fmla="*/ 28593 h 124703"/>
                <a:gd name="connsiteX5" fmla="*/ 45151 w 62528"/>
                <a:gd name="connsiteY5" fmla="*/ 5034 h 124703"/>
                <a:gd name="connsiteX6" fmla="*/ 50288 w 62528"/>
                <a:gd name="connsiteY6" fmla="*/ 5920 h 124703"/>
                <a:gd name="connsiteX7" fmla="*/ 46391 w 62528"/>
                <a:gd name="connsiteY7" fmla="*/ 13005 h 124703"/>
                <a:gd name="connsiteX8" fmla="*/ 54539 w 62528"/>
                <a:gd name="connsiteY8" fmla="*/ 21154 h 124703"/>
                <a:gd name="connsiteX9" fmla="*/ 62688 w 62528"/>
                <a:gd name="connsiteY9" fmla="*/ 13005 h 124703"/>
                <a:gd name="connsiteX10" fmla="*/ 45328 w 62528"/>
                <a:gd name="connsiteY10" fmla="*/ 75 h 124703"/>
                <a:gd name="connsiteX11" fmla="*/ 15392 w 62528"/>
                <a:gd name="connsiteY11" fmla="*/ 28593 h 124703"/>
                <a:gd name="connsiteX12" fmla="*/ 15392 w 62528"/>
                <a:gd name="connsiteY12" fmla="*/ 48433 h 124703"/>
                <a:gd name="connsiteX13" fmla="*/ 159 w 62528"/>
                <a:gd name="connsiteY13" fmla="*/ 48433 h 124703"/>
                <a:gd name="connsiteX14" fmla="*/ 159 w 62528"/>
                <a:gd name="connsiteY14" fmla="*/ 54810 h 124703"/>
                <a:gd name="connsiteX15" fmla="*/ 15392 w 62528"/>
                <a:gd name="connsiteY15" fmla="*/ 54810 h 124703"/>
                <a:gd name="connsiteX16" fmla="*/ 15392 w 62528"/>
                <a:gd name="connsiteY16" fmla="*/ 110784 h 124703"/>
                <a:gd name="connsiteX17" fmla="*/ 2107 w 62528"/>
                <a:gd name="connsiteY17" fmla="*/ 118401 h 124703"/>
                <a:gd name="connsiteX18" fmla="*/ 2107 w 62528"/>
                <a:gd name="connsiteY18" fmla="*/ 124778 h 124703"/>
                <a:gd name="connsiteX19" fmla="*/ 22301 w 62528"/>
                <a:gd name="connsiteY19" fmla="*/ 124070 h 124703"/>
                <a:gd name="connsiteX20" fmla="*/ 45328 w 62528"/>
                <a:gd name="connsiteY20" fmla="*/ 124778 h 124703"/>
                <a:gd name="connsiteX21" fmla="*/ 45328 w 62528"/>
                <a:gd name="connsiteY21" fmla="*/ 118401 h 124703"/>
                <a:gd name="connsiteX22" fmla="*/ 41786 w 62528"/>
                <a:gd name="connsiteY22" fmla="*/ 118401 h 124703"/>
                <a:gd name="connsiteX23" fmla="*/ 28678 w 62528"/>
                <a:gd name="connsiteY23" fmla="*/ 110430 h 124703"/>
                <a:gd name="connsiteX24" fmla="*/ 28678 w 62528"/>
                <a:gd name="connsiteY24" fmla="*/ 54810 h 12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2528" h="124703">
                  <a:moveTo>
                    <a:pt x="28678" y="54810"/>
                  </a:moveTo>
                  <a:lnTo>
                    <a:pt x="50820" y="54810"/>
                  </a:lnTo>
                  <a:lnTo>
                    <a:pt x="50820" y="48433"/>
                  </a:lnTo>
                  <a:lnTo>
                    <a:pt x="27969" y="48433"/>
                  </a:lnTo>
                  <a:lnTo>
                    <a:pt x="27969" y="28593"/>
                  </a:lnTo>
                  <a:cubicBezTo>
                    <a:pt x="27969" y="12474"/>
                    <a:pt x="37534" y="5034"/>
                    <a:pt x="45151" y="5034"/>
                  </a:cubicBezTo>
                  <a:cubicBezTo>
                    <a:pt x="46745" y="5034"/>
                    <a:pt x="48517" y="5389"/>
                    <a:pt x="50288" y="5920"/>
                  </a:cubicBezTo>
                  <a:cubicBezTo>
                    <a:pt x="47808" y="7337"/>
                    <a:pt x="46391" y="10171"/>
                    <a:pt x="46391" y="13005"/>
                  </a:cubicBezTo>
                  <a:cubicBezTo>
                    <a:pt x="46391" y="17788"/>
                    <a:pt x="49757" y="21154"/>
                    <a:pt x="54539" y="21154"/>
                  </a:cubicBezTo>
                  <a:cubicBezTo>
                    <a:pt x="59322" y="21154"/>
                    <a:pt x="62688" y="17788"/>
                    <a:pt x="62688" y="13005"/>
                  </a:cubicBezTo>
                  <a:cubicBezTo>
                    <a:pt x="62688" y="5389"/>
                    <a:pt x="55071" y="75"/>
                    <a:pt x="45328" y="75"/>
                  </a:cubicBezTo>
                  <a:cubicBezTo>
                    <a:pt x="31335" y="75"/>
                    <a:pt x="15392" y="9994"/>
                    <a:pt x="15392" y="28593"/>
                  </a:cubicBezTo>
                  <a:lnTo>
                    <a:pt x="15392" y="48433"/>
                  </a:lnTo>
                  <a:lnTo>
                    <a:pt x="159" y="48433"/>
                  </a:lnTo>
                  <a:lnTo>
                    <a:pt x="159" y="54810"/>
                  </a:lnTo>
                  <a:lnTo>
                    <a:pt x="15392" y="54810"/>
                  </a:lnTo>
                  <a:lnTo>
                    <a:pt x="15392" y="110784"/>
                  </a:lnTo>
                  <a:cubicBezTo>
                    <a:pt x="15392" y="118401"/>
                    <a:pt x="13621" y="118401"/>
                    <a:pt x="2107" y="118401"/>
                  </a:cubicBezTo>
                  <a:lnTo>
                    <a:pt x="2107" y="124778"/>
                  </a:lnTo>
                  <a:cubicBezTo>
                    <a:pt x="2993" y="124778"/>
                    <a:pt x="15038" y="124070"/>
                    <a:pt x="22301" y="124070"/>
                  </a:cubicBezTo>
                  <a:cubicBezTo>
                    <a:pt x="29918" y="124070"/>
                    <a:pt x="37712" y="124424"/>
                    <a:pt x="45328" y="124778"/>
                  </a:cubicBezTo>
                  <a:lnTo>
                    <a:pt x="45328" y="118401"/>
                  </a:lnTo>
                  <a:lnTo>
                    <a:pt x="41786" y="118401"/>
                  </a:lnTo>
                  <a:cubicBezTo>
                    <a:pt x="28678" y="118401"/>
                    <a:pt x="28678" y="116453"/>
                    <a:pt x="28678" y="110430"/>
                  </a:cubicBezTo>
                  <a:lnTo>
                    <a:pt x="28678" y="54810"/>
                  </a:lnTo>
                  <a:close/>
                </a:path>
              </a:pathLst>
            </a:custGeom>
            <a:solidFill>
              <a:srgbClr val="000000"/>
            </a:solidFill>
            <a:ln w="25400" cap="flat">
              <a:noFill/>
              <a:prstDash val="solid"/>
              <a:miter/>
            </a:ln>
          </p:spPr>
          <p:txBody>
            <a:bodyPr rtlCol="0" anchor="ctr"/>
            <a:lstStyle/>
            <a:p>
              <a:endParaRPr lang="en-CN"/>
            </a:p>
          </p:txBody>
        </p:sp>
        <p:sp>
          <p:nvSpPr>
            <p:cNvPr id="18645" name="Freeform 18644">
              <a:extLst>
                <a:ext uri="{FF2B5EF4-FFF2-40B4-BE49-F238E27FC236}">
                  <a16:creationId xmlns:a16="http://schemas.microsoft.com/office/drawing/2014/main" id="{2BD0BA9E-58AB-5C1D-746C-449875AC396D}"/>
                </a:ext>
              </a:extLst>
            </p:cNvPr>
            <p:cNvSpPr/>
            <p:nvPr>
              <p:custDataLst>
                <p:tags r:id="rId15"/>
              </p:custDataLst>
            </p:nvPr>
          </p:nvSpPr>
          <p:spPr>
            <a:xfrm>
              <a:off x="6418616" y="4484543"/>
              <a:ext cx="168278" cy="59213"/>
            </a:xfrm>
            <a:custGeom>
              <a:avLst/>
              <a:gdLst>
                <a:gd name="connsiteX0" fmla="*/ 159827 w 168278"/>
                <a:gd name="connsiteY0" fmla="*/ 10202 h 59213"/>
                <a:gd name="connsiteX1" fmla="*/ 168431 w 168278"/>
                <a:gd name="connsiteY1" fmla="*/ 5141 h 59213"/>
                <a:gd name="connsiteX2" fmla="*/ 160080 w 168278"/>
                <a:gd name="connsiteY2" fmla="*/ 80 h 59213"/>
                <a:gd name="connsiteX3" fmla="*/ 8503 w 168278"/>
                <a:gd name="connsiteY3" fmla="*/ 80 h 59213"/>
                <a:gd name="connsiteX4" fmla="*/ 152 w 168278"/>
                <a:gd name="connsiteY4" fmla="*/ 5141 h 59213"/>
                <a:gd name="connsiteX5" fmla="*/ 8756 w 168278"/>
                <a:gd name="connsiteY5" fmla="*/ 10202 h 59213"/>
                <a:gd name="connsiteX6" fmla="*/ 159827 w 168278"/>
                <a:gd name="connsiteY6" fmla="*/ 10202 h 59213"/>
                <a:gd name="connsiteX7" fmla="*/ 160080 w 168278"/>
                <a:gd name="connsiteY7" fmla="*/ 59294 h 59213"/>
                <a:gd name="connsiteX8" fmla="*/ 168431 w 168278"/>
                <a:gd name="connsiteY8" fmla="*/ 54233 h 59213"/>
                <a:gd name="connsiteX9" fmla="*/ 159827 w 168278"/>
                <a:gd name="connsiteY9" fmla="*/ 49172 h 59213"/>
                <a:gd name="connsiteX10" fmla="*/ 8756 w 168278"/>
                <a:gd name="connsiteY10" fmla="*/ 49172 h 59213"/>
                <a:gd name="connsiteX11" fmla="*/ 152 w 168278"/>
                <a:gd name="connsiteY11" fmla="*/ 54233 h 59213"/>
                <a:gd name="connsiteX12" fmla="*/ 8503 w 168278"/>
                <a:gd name="connsiteY12" fmla="*/ 59294 h 59213"/>
                <a:gd name="connsiteX13" fmla="*/ 160080 w 168278"/>
                <a:gd name="connsiteY13" fmla="*/ 59294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27" y="10202"/>
                  </a:moveTo>
                  <a:cubicBezTo>
                    <a:pt x="163623" y="10202"/>
                    <a:pt x="168431" y="10202"/>
                    <a:pt x="168431" y="5141"/>
                  </a:cubicBezTo>
                  <a:cubicBezTo>
                    <a:pt x="168431" y="80"/>
                    <a:pt x="163623" y="80"/>
                    <a:pt x="160080" y="80"/>
                  </a:cubicBezTo>
                  <a:lnTo>
                    <a:pt x="8503" y="80"/>
                  </a:lnTo>
                  <a:cubicBezTo>
                    <a:pt x="4960" y="80"/>
                    <a:pt x="152" y="80"/>
                    <a:pt x="152" y="5141"/>
                  </a:cubicBezTo>
                  <a:cubicBezTo>
                    <a:pt x="152" y="10202"/>
                    <a:pt x="4960" y="10202"/>
                    <a:pt x="8756" y="10202"/>
                  </a:cubicBezTo>
                  <a:lnTo>
                    <a:pt x="159827" y="10202"/>
                  </a:lnTo>
                  <a:close/>
                  <a:moveTo>
                    <a:pt x="160080" y="59294"/>
                  </a:moveTo>
                  <a:cubicBezTo>
                    <a:pt x="163623" y="59294"/>
                    <a:pt x="168431" y="59294"/>
                    <a:pt x="168431" y="54233"/>
                  </a:cubicBezTo>
                  <a:cubicBezTo>
                    <a:pt x="168431" y="49172"/>
                    <a:pt x="163623" y="49172"/>
                    <a:pt x="159827" y="49172"/>
                  </a:cubicBezTo>
                  <a:lnTo>
                    <a:pt x="8756" y="49172"/>
                  </a:lnTo>
                  <a:cubicBezTo>
                    <a:pt x="4960" y="49172"/>
                    <a:pt x="152" y="49172"/>
                    <a:pt x="152" y="54233"/>
                  </a:cubicBezTo>
                  <a:cubicBezTo>
                    <a:pt x="152" y="59294"/>
                    <a:pt x="4960" y="59294"/>
                    <a:pt x="8503" y="59294"/>
                  </a:cubicBezTo>
                  <a:lnTo>
                    <a:pt x="160080" y="59294"/>
                  </a:lnTo>
                  <a:close/>
                </a:path>
              </a:pathLst>
            </a:custGeom>
            <a:solidFill>
              <a:srgbClr val="000000"/>
            </a:solidFill>
            <a:ln w="25400" cap="flat">
              <a:noFill/>
              <a:prstDash val="solid"/>
              <a:miter/>
            </a:ln>
          </p:spPr>
          <p:txBody>
            <a:bodyPr rtlCol="0" anchor="ctr"/>
            <a:lstStyle/>
            <a:p>
              <a:endParaRPr lang="en-CN"/>
            </a:p>
          </p:txBody>
        </p:sp>
        <p:sp>
          <p:nvSpPr>
            <p:cNvPr id="18646" name="Freeform 18645">
              <a:extLst>
                <a:ext uri="{FF2B5EF4-FFF2-40B4-BE49-F238E27FC236}">
                  <a16:creationId xmlns:a16="http://schemas.microsoft.com/office/drawing/2014/main" id="{A233472A-220D-03E7-8592-791899E7E7EF}"/>
                </a:ext>
              </a:extLst>
            </p:cNvPr>
            <p:cNvSpPr/>
            <p:nvPr>
              <p:custDataLst>
                <p:tags r:id="rId16"/>
              </p:custDataLst>
            </p:nvPr>
          </p:nvSpPr>
          <p:spPr>
            <a:xfrm>
              <a:off x="6716010" y="4464046"/>
              <a:ext cx="114126" cy="116150"/>
            </a:xfrm>
            <a:custGeom>
              <a:avLst/>
              <a:gdLst>
                <a:gd name="connsiteX0" fmla="*/ 73802 w 114126"/>
                <a:gd name="connsiteY0" fmla="*/ 94215 h 116150"/>
                <a:gd name="connsiteX1" fmla="*/ 93540 w 114126"/>
                <a:gd name="connsiteY1" fmla="*/ 114965 h 116150"/>
                <a:gd name="connsiteX2" fmla="*/ 114290 w 114126"/>
                <a:gd name="connsiteY2" fmla="*/ 90926 h 116150"/>
                <a:gd name="connsiteX3" fmla="*/ 114290 w 114126"/>
                <a:gd name="connsiteY3" fmla="*/ 76755 h 116150"/>
                <a:gd name="connsiteX4" fmla="*/ 107964 w 114126"/>
                <a:gd name="connsiteY4" fmla="*/ 76755 h 116150"/>
                <a:gd name="connsiteX5" fmla="*/ 107964 w 114126"/>
                <a:gd name="connsiteY5" fmla="*/ 90926 h 116150"/>
                <a:gd name="connsiteX6" fmla="*/ 98854 w 114126"/>
                <a:gd name="connsiteY6" fmla="*/ 107121 h 116150"/>
                <a:gd name="connsiteX7" fmla="*/ 89491 w 114126"/>
                <a:gd name="connsiteY7" fmla="*/ 94468 h 116150"/>
                <a:gd name="connsiteX8" fmla="*/ 89491 w 114126"/>
                <a:gd name="connsiteY8" fmla="*/ 43858 h 116150"/>
                <a:gd name="connsiteX9" fmla="*/ 80381 w 114126"/>
                <a:gd name="connsiteY9" fmla="*/ 13998 h 116150"/>
                <a:gd name="connsiteX10" fmla="*/ 45713 w 114126"/>
                <a:gd name="connsiteY10" fmla="*/ 80 h 116150"/>
                <a:gd name="connsiteX11" fmla="*/ 7502 w 114126"/>
                <a:gd name="connsiteY11" fmla="*/ 28675 h 116150"/>
                <a:gd name="connsiteX12" fmla="*/ 19143 w 114126"/>
                <a:gd name="connsiteY12" fmla="*/ 40568 h 116150"/>
                <a:gd name="connsiteX13" fmla="*/ 30783 w 114126"/>
                <a:gd name="connsiteY13" fmla="*/ 28928 h 116150"/>
                <a:gd name="connsiteX14" fmla="*/ 17878 w 114126"/>
                <a:gd name="connsiteY14" fmla="*/ 17288 h 116150"/>
                <a:gd name="connsiteX15" fmla="*/ 45207 w 114126"/>
                <a:gd name="connsiteY15" fmla="*/ 5647 h 116150"/>
                <a:gd name="connsiteX16" fmla="*/ 72031 w 114126"/>
                <a:gd name="connsiteY16" fmla="*/ 38038 h 116150"/>
                <a:gd name="connsiteX17" fmla="*/ 72031 w 114126"/>
                <a:gd name="connsiteY17" fmla="*/ 47401 h 116150"/>
                <a:gd name="connsiteX18" fmla="*/ 25469 w 114126"/>
                <a:gd name="connsiteY18" fmla="*/ 56511 h 116150"/>
                <a:gd name="connsiteX19" fmla="*/ 164 w 114126"/>
                <a:gd name="connsiteY19" fmla="*/ 89407 h 116150"/>
                <a:gd name="connsiteX20" fmla="*/ 40652 w 114126"/>
                <a:gd name="connsiteY20" fmla="*/ 116231 h 116150"/>
                <a:gd name="connsiteX21" fmla="*/ 73802 w 114126"/>
                <a:gd name="connsiteY21" fmla="*/ 94215 h 116150"/>
                <a:gd name="connsiteX22" fmla="*/ 72031 w 114126"/>
                <a:gd name="connsiteY22" fmla="*/ 52715 h 116150"/>
                <a:gd name="connsiteX23" fmla="*/ 72031 w 114126"/>
                <a:gd name="connsiteY23" fmla="*/ 78020 h 116150"/>
                <a:gd name="connsiteX24" fmla="*/ 42424 w 114126"/>
                <a:gd name="connsiteY24" fmla="*/ 110664 h 116150"/>
                <a:gd name="connsiteX25" fmla="*/ 19649 w 114126"/>
                <a:gd name="connsiteY25" fmla="*/ 89154 h 116150"/>
                <a:gd name="connsiteX26" fmla="*/ 72031 w 114126"/>
                <a:gd name="connsiteY26" fmla="*/ 52715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4126" h="116150">
                  <a:moveTo>
                    <a:pt x="73802" y="94215"/>
                  </a:moveTo>
                  <a:cubicBezTo>
                    <a:pt x="74814" y="104337"/>
                    <a:pt x="81646" y="114965"/>
                    <a:pt x="93540" y="114965"/>
                  </a:cubicBezTo>
                  <a:cubicBezTo>
                    <a:pt x="98854" y="114965"/>
                    <a:pt x="114290" y="111423"/>
                    <a:pt x="114290" y="90926"/>
                  </a:cubicBezTo>
                  <a:lnTo>
                    <a:pt x="114290" y="76755"/>
                  </a:lnTo>
                  <a:lnTo>
                    <a:pt x="107964" y="76755"/>
                  </a:lnTo>
                  <a:lnTo>
                    <a:pt x="107964" y="90926"/>
                  </a:lnTo>
                  <a:cubicBezTo>
                    <a:pt x="107964" y="105603"/>
                    <a:pt x="101637" y="107121"/>
                    <a:pt x="98854" y="107121"/>
                  </a:cubicBezTo>
                  <a:cubicBezTo>
                    <a:pt x="90503" y="107121"/>
                    <a:pt x="89491" y="95734"/>
                    <a:pt x="89491" y="94468"/>
                  </a:cubicBezTo>
                  <a:lnTo>
                    <a:pt x="89491" y="43858"/>
                  </a:lnTo>
                  <a:cubicBezTo>
                    <a:pt x="89491" y="33230"/>
                    <a:pt x="89491" y="23361"/>
                    <a:pt x="80381" y="13998"/>
                  </a:cubicBezTo>
                  <a:cubicBezTo>
                    <a:pt x="70512" y="4129"/>
                    <a:pt x="57860" y="80"/>
                    <a:pt x="45713" y="80"/>
                  </a:cubicBezTo>
                  <a:cubicBezTo>
                    <a:pt x="24963" y="80"/>
                    <a:pt x="7502" y="11974"/>
                    <a:pt x="7502" y="28675"/>
                  </a:cubicBezTo>
                  <a:cubicBezTo>
                    <a:pt x="7502" y="36267"/>
                    <a:pt x="12563" y="40568"/>
                    <a:pt x="19143" y="40568"/>
                  </a:cubicBezTo>
                  <a:cubicBezTo>
                    <a:pt x="26228" y="40568"/>
                    <a:pt x="30783" y="35507"/>
                    <a:pt x="30783" y="28928"/>
                  </a:cubicBezTo>
                  <a:cubicBezTo>
                    <a:pt x="30783" y="25891"/>
                    <a:pt x="29518" y="17541"/>
                    <a:pt x="17878" y="17288"/>
                  </a:cubicBezTo>
                  <a:cubicBezTo>
                    <a:pt x="24710" y="8431"/>
                    <a:pt x="37109" y="5647"/>
                    <a:pt x="45207" y="5647"/>
                  </a:cubicBezTo>
                  <a:cubicBezTo>
                    <a:pt x="57607" y="5647"/>
                    <a:pt x="72031" y="15516"/>
                    <a:pt x="72031" y="38038"/>
                  </a:cubicBezTo>
                  <a:lnTo>
                    <a:pt x="72031" y="47401"/>
                  </a:lnTo>
                  <a:cubicBezTo>
                    <a:pt x="59125" y="48160"/>
                    <a:pt x="41411" y="48919"/>
                    <a:pt x="25469" y="56511"/>
                  </a:cubicBezTo>
                  <a:cubicBezTo>
                    <a:pt x="6490" y="65114"/>
                    <a:pt x="164" y="78273"/>
                    <a:pt x="164" y="89407"/>
                  </a:cubicBezTo>
                  <a:cubicBezTo>
                    <a:pt x="164" y="109904"/>
                    <a:pt x="24710" y="116231"/>
                    <a:pt x="40652" y="116231"/>
                  </a:cubicBezTo>
                  <a:cubicBezTo>
                    <a:pt x="57354" y="116231"/>
                    <a:pt x="68994" y="106109"/>
                    <a:pt x="73802" y="94215"/>
                  </a:cubicBezTo>
                  <a:close/>
                  <a:moveTo>
                    <a:pt x="72031" y="52715"/>
                  </a:moveTo>
                  <a:lnTo>
                    <a:pt x="72031" y="78020"/>
                  </a:lnTo>
                  <a:cubicBezTo>
                    <a:pt x="72031" y="102060"/>
                    <a:pt x="53811" y="110664"/>
                    <a:pt x="42424" y="110664"/>
                  </a:cubicBezTo>
                  <a:cubicBezTo>
                    <a:pt x="30024" y="110664"/>
                    <a:pt x="19649" y="101807"/>
                    <a:pt x="19649" y="89154"/>
                  </a:cubicBezTo>
                  <a:cubicBezTo>
                    <a:pt x="19649" y="75236"/>
                    <a:pt x="30277" y="54233"/>
                    <a:pt x="72031" y="52715"/>
                  </a:cubicBezTo>
                  <a:close/>
                </a:path>
              </a:pathLst>
            </a:custGeom>
            <a:solidFill>
              <a:srgbClr val="000000"/>
            </a:solidFill>
            <a:ln w="25400" cap="flat">
              <a:noFill/>
              <a:prstDash val="solid"/>
              <a:miter/>
            </a:ln>
          </p:spPr>
          <p:txBody>
            <a:bodyPr rtlCol="0" anchor="ctr"/>
            <a:lstStyle/>
            <a:p>
              <a:endParaRPr lang="en-CN"/>
            </a:p>
          </p:txBody>
        </p:sp>
        <p:sp>
          <p:nvSpPr>
            <p:cNvPr id="18647" name="Freeform 18646">
              <a:extLst>
                <a:ext uri="{FF2B5EF4-FFF2-40B4-BE49-F238E27FC236}">
                  <a16:creationId xmlns:a16="http://schemas.microsoft.com/office/drawing/2014/main" id="{ADD7E45A-A920-D2AE-E422-7C1573FAAD67}"/>
                </a:ext>
              </a:extLst>
            </p:cNvPr>
            <p:cNvSpPr/>
            <p:nvPr>
              <p:custDataLst>
                <p:tags r:id="rId17"/>
              </p:custDataLst>
            </p:nvPr>
          </p:nvSpPr>
          <p:spPr>
            <a:xfrm>
              <a:off x="6838993" y="4465564"/>
              <a:ext cx="85025" cy="111848"/>
            </a:xfrm>
            <a:custGeom>
              <a:avLst/>
              <a:gdLst>
                <a:gd name="connsiteX0" fmla="*/ 35343 w 85025"/>
                <a:gd name="connsiteY0" fmla="*/ 27916 h 111848"/>
                <a:gd name="connsiteX1" fmla="*/ 35343 w 85025"/>
                <a:gd name="connsiteY1" fmla="*/ 80 h 111848"/>
                <a:gd name="connsiteX2" fmla="*/ 169 w 85025"/>
                <a:gd name="connsiteY2" fmla="*/ 2864 h 111848"/>
                <a:gd name="connsiteX3" fmla="*/ 169 w 85025"/>
                <a:gd name="connsiteY3" fmla="*/ 10708 h 111848"/>
                <a:gd name="connsiteX4" fmla="*/ 19907 w 85025"/>
                <a:gd name="connsiteY4" fmla="*/ 24879 h 111848"/>
                <a:gd name="connsiteX5" fmla="*/ 19907 w 85025"/>
                <a:gd name="connsiteY5" fmla="*/ 92697 h 111848"/>
                <a:gd name="connsiteX6" fmla="*/ 169 w 85025"/>
                <a:gd name="connsiteY6" fmla="*/ 104084 h 111848"/>
                <a:gd name="connsiteX7" fmla="*/ 169 w 85025"/>
                <a:gd name="connsiteY7" fmla="*/ 111929 h 111848"/>
                <a:gd name="connsiteX8" fmla="*/ 29017 w 85025"/>
                <a:gd name="connsiteY8" fmla="*/ 111170 h 111848"/>
                <a:gd name="connsiteX9" fmla="*/ 61154 w 85025"/>
                <a:gd name="connsiteY9" fmla="*/ 111929 h 111848"/>
                <a:gd name="connsiteX10" fmla="*/ 61154 w 85025"/>
                <a:gd name="connsiteY10" fmla="*/ 104084 h 111848"/>
                <a:gd name="connsiteX11" fmla="*/ 55840 w 85025"/>
                <a:gd name="connsiteY11" fmla="*/ 104084 h 111848"/>
                <a:gd name="connsiteX12" fmla="*/ 36608 w 85025"/>
                <a:gd name="connsiteY12" fmla="*/ 92191 h 111848"/>
                <a:gd name="connsiteX13" fmla="*/ 36608 w 85025"/>
                <a:gd name="connsiteY13" fmla="*/ 53221 h 111848"/>
                <a:gd name="connsiteX14" fmla="*/ 66468 w 85025"/>
                <a:gd name="connsiteY14" fmla="*/ 5647 h 111848"/>
                <a:gd name="connsiteX15" fmla="*/ 69252 w 85025"/>
                <a:gd name="connsiteY15" fmla="*/ 5900 h 111848"/>
                <a:gd name="connsiteX16" fmla="*/ 63432 w 85025"/>
                <a:gd name="connsiteY16" fmla="*/ 15769 h 111848"/>
                <a:gd name="connsiteX17" fmla="*/ 74313 w 85025"/>
                <a:gd name="connsiteY17" fmla="*/ 26651 h 111848"/>
                <a:gd name="connsiteX18" fmla="*/ 85194 w 85025"/>
                <a:gd name="connsiteY18" fmla="*/ 15516 h 111848"/>
                <a:gd name="connsiteX19" fmla="*/ 66468 w 85025"/>
                <a:gd name="connsiteY19" fmla="*/ 80 h 111848"/>
                <a:gd name="connsiteX20" fmla="*/ 35343 w 85025"/>
                <a:gd name="connsiteY20" fmla="*/ 27916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5025" h="111848">
                  <a:moveTo>
                    <a:pt x="35343" y="27916"/>
                  </a:moveTo>
                  <a:lnTo>
                    <a:pt x="35343" y="80"/>
                  </a:lnTo>
                  <a:lnTo>
                    <a:pt x="169" y="2864"/>
                  </a:lnTo>
                  <a:lnTo>
                    <a:pt x="169" y="10708"/>
                  </a:lnTo>
                  <a:cubicBezTo>
                    <a:pt x="17883" y="10708"/>
                    <a:pt x="19907" y="12480"/>
                    <a:pt x="19907" y="24879"/>
                  </a:cubicBezTo>
                  <a:lnTo>
                    <a:pt x="19907" y="92697"/>
                  </a:lnTo>
                  <a:cubicBezTo>
                    <a:pt x="19907" y="104084"/>
                    <a:pt x="17123" y="104084"/>
                    <a:pt x="169" y="104084"/>
                  </a:cubicBezTo>
                  <a:lnTo>
                    <a:pt x="169" y="111929"/>
                  </a:lnTo>
                  <a:cubicBezTo>
                    <a:pt x="10038" y="111676"/>
                    <a:pt x="21931" y="111170"/>
                    <a:pt x="29017" y="111170"/>
                  </a:cubicBezTo>
                  <a:cubicBezTo>
                    <a:pt x="39139" y="111170"/>
                    <a:pt x="51032" y="111170"/>
                    <a:pt x="61154" y="111929"/>
                  </a:cubicBezTo>
                  <a:lnTo>
                    <a:pt x="61154" y="104084"/>
                  </a:lnTo>
                  <a:lnTo>
                    <a:pt x="55840" y="104084"/>
                  </a:lnTo>
                  <a:cubicBezTo>
                    <a:pt x="37114" y="104084"/>
                    <a:pt x="36608" y="101301"/>
                    <a:pt x="36608" y="92191"/>
                  </a:cubicBezTo>
                  <a:lnTo>
                    <a:pt x="36608" y="53221"/>
                  </a:lnTo>
                  <a:cubicBezTo>
                    <a:pt x="36608" y="28169"/>
                    <a:pt x="47236" y="5647"/>
                    <a:pt x="66468" y="5647"/>
                  </a:cubicBezTo>
                  <a:cubicBezTo>
                    <a:pt x="68240" y="5647"/>
                    <a:pt x="68746" y="5647"/>
                    <a:pt x="69252" y="5900"/>
                  </a:cubicBezTo>
                  <a:cubicBezTo>
                    <a:pt x="68493" y="6153"/>
                    <a:pt x="63432" y="9190"/>
                    <a:pt x="63432" y="15769"/>
                  </a:cubicBezTo>
                  <a:cubicBezTo>
                    <a:pt x="63432" y="22855"/>
                    <a:pt x="68746" y="26651"/>
                    <a:pt x="74313" y="26651"/>
                  </a:cubicBezTo>
                  <a:cubicBezTo>
                    <a:pt x="78868" y="26651"/>
                    <a:pt x="85194" y="23614"/>
                    <a:pt x="85194" y="15516"/>
                  </a:cubicBezTo>
                  <a:cubicBezTo>
                    <a:pt x="85194" y="7419"/>
                    <a:pt x="77350" y="80"/>
                    <a:pt x="66468" y="80"/>
                  </a:cubicBezTo>
                  <a:cubicBezTo>
                    <a:pt x="47996" y="80"/>
                    <a:pt x="38886" y="17035"/>
                    <a:pt x="35343" y="27916"/>
                  </a:cubicBezTo>
                  <a:close/>
                </a:path>
              </a:pathLst>
            </a:custGeom>
            <a:solidFill>
              <a:srgbClr val="000000"/>
            </a:solidFill>
            <a:ln w="25400" cap="flat">
              <a:noFill/>
              <a:prstDash val="solid"/>
              <a:miter/>
            </a:ln>
          </p:spPr>
          <p:txBody>
            <a:bodyPr rtlCol="0" anchor="ctr"/>
            <a:lstStyle/>
            <a:p>
              <a:endParaRPr lang="en-CN"/>
            </a:p>
          </p:txBody>
        </p:sp>
        <p:sp>
          <p:nvSpPr>
            <p:cNvPr id="18648" name="Freeform 18647">
              <a:extLst>
                <a:ext uri="{FF2B5EF4-FFF2-40B4-BE49-F238E27FC236}">
                  <a16:creationId xmlns:a16="http://schemas.microsoft.com/office/drawing/2014/main" id="{E7BA9A36-5438-3C41-4533-8B11B0245CA7}"/>
                </a:ext>
              </a:extLst>
            </p:cNvPr>
            <p:cNvSpPr/>
            <p:nvPr>
              <p:custDataLst>
                <p:tags r:id="rId18"/>
              </p:custDataLst>
            </p:nvPr>
          </p:nvSpPr>
          <p:spPr>
            <a:xfrm>
              <a:off x="6938105" y="4462781"/>
              <a:ext cx="115644" cy="166760"/>
            </a:xfrm>
            <a:custGeom>
              <a:avLst/>
              <a:gdLst>
                <a:gd name="connsiteX0" fmla="*/ 49265 w 115644"/>
                <a:gd name="connsiteY0" fmla="*/ 71188 h 166760"/>
                <a:gd name="connsiteX1" fmla="*/ 27249 w 115644"/>
                <a:gd name="connsiteY1" fmla="*/ 40062 h 166760"/>
                <a:gd name="connsiteX2" fmla="*/ 31298 w 115644"/>
                <a:gd name="connsiteY2" fmla="*/ 18806 h 166760"/>
                <a:gd name="connsiteX3" fmla="*/ 49265 w 115644"/>
                <a:gd name="connsiteY3" fmla="*/ 8684 h 166760"/>
                <a:gd name="connsiteX4" fmla="*/ 71280 w 115644"/>
                <a:gd name="connsiteY4" fmla="*/ 39809 h 166760"/>
                <a:gd name="connsiteX5" fmla="*/ 67231 w 115644"/>
                <a:gd name="connsiteY5" fmla="*/ 61066 h 166760"/>
                <a:gd name="connsiteX6" fmla="*/ 49265 w 115644"/>
                <a:gd name="connsiteY6" fmla="*/ 71188 h 166760"/>
                <a:gd name="connsiteX7" fmla="*/ 19911 w 115644"/>
                <a:gd name="connsiteY7" fmla="*/ 81057 h 166760"/>
                <a:gd name="connsiteX8" fmla="*/ 24213 w 115644"/>
                <a:gd name="connsiteY8" fmla="*/ 69163 h 166760"/>
                <a:gd name="connsiteX9" fmla="*/ 49265 w 115644"/>
                <a:gd name="connsiteY9" fmla="*/ 77008 h 166760"/>
                <a:gd name="connsiteX10" fmla="*/ 90259 w 115644"/>
                <a:gd name="connsiteY10" fmla="*/ 40062 h 166760"/>
                <a:gd name="connsiteX11" fmla="*/ 79884 w 115644"/>
                <a:gd name="connsiteY11" fmla="*/ 15516 h 166760"/>
                <a:gd name="connsiteX12" fmla="*/ 102659 w 115644"/>
                <a:gd name="connsiteY12" fmla="*/ 5647 h 166760"/>
                <a:gd name="connsiteX13" fmla="*/ 105189 w 115644"/>
                <a:gd name="connsiteY13" fmla="*/ 5900 h 166760"/>
                <a:gd name="connsiteX14" fmla="*/ 101140 w 115644"/>
                <a:gd name="connsiteY14" fmla="*/ 12733 h 166760"/>
                <a:gd name="connsiteX15" fmla="*/ 108479 w 115644"/>
                <a:gd name="connsiteY15" fmla="*/ 20071 h 166760"/>
                <a:gd name="connsiteX16" fmla="*/ 115817 w 115644"/>
                <a:gd name="connsiteY16" fmla="*/ 12480 h 166760"/>
                <a:gd name="connsiteX17" fmla="*/ 102912 w 115644"/>
                <a:gd name="connsiteY17" fmla="*/ 80 h 166760"/>
                <a:gd name="connsiteX18" fmla="*/ 76088 w 115644"/>
                <a:gd name="connsiteY18" fmla="*/ 11974 h 166760"/>
                <a:gd name="connsiteX19" fmla="*/ 49265 w 115644"/>
                <a:gd name="connsiteY19" fmla="*/ 2864 h 166760"/>
                <a:gd name="connsiteX20" fmla="*/ 8270 w 115644"/>
                <a:gd name="connsiteY20" fmla="*/ 39809 h 166760"/>
                <a:gd name="connsiteX21" fmla="*/ 20164 w 115644"/>
                <a:gd name="connsiteY21" fmla="*/ 65873 h 166760"/>
                <a:gd name="connsiteX22" fmla="*/ 12319 w 115644"/>
                <a:gd name="connsiteY22" fmla="*/ 86877 h 166760"/>
                <a:gd name="connsiteX23" fmla="*/ 23454 w 115644"/>
                <a:gd name="connsiteY23" fmla="*/ 109398 h 166760"/>
                <a:gd name="connsiteX24" fmla="*/ 173 w 115644"/>
                <a:gd name="connsiteY24" fmla="*/ 134703 h 166760"/>
                <a:gd name="connsiteX25" fmla="*/ 56097 w 115644"/>
                <a:gd name="connsiteY25" fmla="*/ 166841 h 166760"/>
                <a:gd name="connsiteX26" fmla="*/ 112274 w 115644"/>
                <a:gd name="connsiteY26" fmla="*/ 134197 h 166760"/>
                <a:gd name="connsiteX27" fmla="*/ 95826 w 115644"/>
                <a:gd name="connsiteY27" fmla="*/ 105349 h 166760"/>
                <a:gd name="connsiteX28" fmla="*/ 52301 w 115644"/>
                <a:gd name="connsiteY28" fmla="*/ 98264 h 166760"/>
                <a:gd name="connsiteX29" fmla="*/ 33323 w 115644"/>
                <a:gd name="connsiteY29" fmla="*/ 98011 h 166760"/>
                <a:gd name="connsiteX30" fmla="*/ 19911 w 115644"/>
                <a:gd name="connsiteY30" fmla="*/ 81057 h 166760"/>
                <a:gd name="connsiteX31" fmla="*/ 56350 w 115644"/>
                <a:gd name="connsiteY31" fmla="*/ 161021 h 166760"/>
                <a:gd name="connsiteX32" fmla="*/ 13332 w 115644"/>
                <a:gd name="connsiteY32" fmla="*/ 134703 h 166760"/>
                <a:gd name="connsiteX33" fmla="*/ 34082 w 115644"/>
                <a:gd name="connsiteY33" fmla="*/ 112941 h 166760"/>
                <a:gd name="connsiteX34" fmla="*/ 49012 w 115644"/>
                <a:gd name="connsiteY34" fmla="*/ 112941 h 166760"/>
                <a:gd name="connsiteX35" fmla="*/ 99116 w 115644"/>
                <a:gd name="connsiteY35" fmla="*/ 134703 h 166760"/>
                <a:gd name="connsiteX36" fmla="*/ 56350 w 115644"/>
                <a:gd name="connsiteY36" fmla="*/ 161021 h 166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644" h="166760">
                  <a:moveTo>
                    <a:pt x="49265" y="71188"/>
                  </a:moveTo>
                  <a:cubicBezTo>
                    <a:pt x="27249" y="71188"/>
                    <a:pt x="27249" y="45882"/>
                    <a:pt x="27249" y="40062"/>
                  </a:cubicBezTo>
                  <a:cubicBezTo>
                    <a:pt x="27249" y="33230"/>
                    <a:pt x="27502" y="25132"/>
                    <a:pt x="31298" y="18806"/>
                  </a:cubicBezTo>
                  <a:cubicBezTo>
                    <a:pt x="33323" y="15769"/>
                    <a:pt x="39143" y="8684"/>
                    <a:pt x="49265" y="8684"/>
                  </a:cubicBezTo>
                  <a:cubicBezTo>
                    <a:pt x="71280" y="8684"/>
                    <a:pt x="71280" y="33989"/>
                    <a:pt x="71280" y="39809"/>
                  </a:cubicBezTo>
                  <a:cubicBezTo>
                    <a:pt x="71280" y="46642"/>
                    <a:pt x="71027" y="54739"/>
                    <a:pt x="67231" y="61066"/>
                  </a:cubicBezTo>
                  <a:cubicBezTo>
                    <a:pt x="65207" y="64102"/>
                    <a:pt x="59387" y="71188"/>
                    <a:pt x="49265" y="71188"/>
                  </a:cubicBezTo>
                  <a:close/>
                  <a:moveTo>
                    <a:pt x="19911" y="81057"/>
                  </a:moveTo>
                  <a:cubicBezTo>
                    <a:pt x="19911" y="80044"/>
                    <a:pt x="19911" y="74224"/>
                    <a:pt x="24213" y="69163"/>
                  </a:cubicBezTo>
                  <a:cubicBezTo>
                    <a:pt x="34082" y="76249"/>
                    <a:pt x="44457" y="77008"/>
                    <a:pt x="49265" y="77008"/>
                  </a:cubicBezTo>
                  <a:cubicBezTo>
                    <a:pt x="72799" y="77008"/>
                    <a:pt x="90259" y="59547"/>
                    <a:pt x="90259" y="40062"/>
                  </a:cubicBezTo>
                  <a:cubicBezTo>
                    <a:pt x="90259" y="30699"/>
                    <a:pt x="86210" y="21337"/>
                    <a:pt x="79884" y="15516"/>
                  </a:cubicBezTo>
                  <a:cubicBezTo>
                    <a:pt x="88994" y="6913"/>
                    <a:pt x="98104" y="5647"/>
                    <a:pt x="102659" y="5647"/>
                  </a:cubicBezTo>
                  <a:cubicBezTo>
                    <a:pt x="103165" y="5647"/>
                    <a:pt x="104430" y="5647"/>
                    <a:pt x="105189" y="5900"/>
                  </a:cubicBezTo>
                  <a:cubicBezTo>
                    <a:pt x="102406" y="6913"/>
                    <a:pt x="101140" y="9696"/>
                    <a:pt x="101140" y="12733"/>
                  </a:cubicBezTo>
                  <a:cubicBezTo>
                    <a:pt x="101140" y="17035"/>
                    <a:pt x="104430" y="20071"/>
                    <a:pt x="108479" y="20071"/>
                  </a:cubicBezTo>
                  <a:cubicBezTo>
                    <a:pt x="111009" y="20071"/>
                    <a:pt x="115817" y="18300"/>
                    <a:pt x="115817" y="12480"/>
                  </a:cubicBezTo>
                  <a:cubicBezTo>
                    <a:pt x="115817" y="8178"/>
                    <a:pt x="112781" y="80"/>
                    <a:pt x="102912" y="80"/>
                  </a:cubicBezTo>
                  <a:cubicBezTo>
                    <a:pt x="97851" y="80"/>
                    <a:pt x="86716" y="1599"/>
                    <a:pt x="76088" y="11974"/>
                  </a:cubicBezTo>
                  <a:cubicBezTo>
                    <a:pt x="65460" y="3623"/>
                    <a:pt x="54832" y="2864"/>
                    <a:pt x="49265" y="2864"/>
                  </a:cubicBezTo>
                  <a:cubicBezTo>
                    <a:pt x="25731" y="2864"/>
                    <a:pt x="8270" y="20324"/>
                    <a:pt x="8270" y="39809"/>
                  </a:cubicBezTo>
                  <a:cubicBezTo>
                    <a:pt x="8270" y="50943"/>
                    <a:pt x="13838" y="60559"/>
                    <a:pt x="20164" y="65873"/>
                  </a:cubicBezTo>
                  <a:cubicBezTo>
                    <a:pt x="16874" y="69669"/>
                    <a:pt x="12319" y="78020"/>
                    <a:pt x="12319" y="86877"/>
                  </a:cubicBezTo>
                  <a:cubicBezTo>
                    <a:pt x="12319" y="94721"/>
                    <a:pt x="15609" y="104337"/>
                    <a:pt x="23454" y="109398"/>
                  </a:cubicBezTo>
                  <a:cubicBezTo>
                    <a:pt x="8270" y="113700"/>
                    <a:pt x="173" y="124581"/>
                    <a:pt x="173" y="134703"/>
                  </a:cubicBezTo>
                  <a:cubicBezTo>
                    <a:pt x="173" y="152923"/>
                    <a:pt x="25225" y="166841"/>
                    <a:pt x="56097" y="166841"/>
                  </a:cubicBezTo>
                  <a:cubicBezTo>
                    <a:pt x="85957" y="166841"/>
                    <a:pt x="112274" y="153935"/>
                    <a:pt x="112274" y="134197"/>
                  </a:cubicBezTo>
                  <a:cubicBezTo>
                    <a:pt x="112274" y="125340"/>
                    <a:pt x="108732" y="112435"/>
                    <a:pt x="95826" y="105349"/>
                  </a:cubicBezTo>
                  <a:cubicBezTo>
                    <a:pt x="82414" y="98264"/>
                    <a:pt x="67738" y="98264"/>
                    <a:pt x="52301" y="98264"/>
                  </a:cubicBezTo>
                  <a:cubicBezTo>
                    <a:pt x="45975" y="98264"/>
                    <a:pt x="35094" y="98264"/>
                    <a:pt x="33323" y="98011"/>
                  </a:cubicBezTo>
                  <a:cubicBezTo>
                    <a:pt x="25225" y="96999"/>
                    <a:pt x="19911" y="89154"/>
                    <a:pt x="19911" y="81057"/>
                  </a:cubicBezTo>
                  <a:close/>
                  <a:moveTo>
                    <a:pt x="56350" y="161021"/>
                  </a:moveTo>
                  <a:cubicBezTo>
                    <a:pt x="30792" y="161021"/>
                    <a:pt x="13332" y="148115"/>
                    <a:pt x="13332" y="134703"/>
                  </a:cubicBezTo>
                  <a:cubicBezTo>
                    <a:pt x="13332" y="123063"/>
                    <a:pt x="22947" y="113700"/>
                    <a:pt x="34082" y="112941"/>
                  </a:cubicBezTo>
                  <a:lnTo>
                    <a:pt x="49012" y="112941"/>
                  </a:lnTo>
                  <a:cubicBezTo>
                    <a:pt x="70774" y="112941"/>
                    <a:pt x="99116" y="112941"/>
                    <a:pt x="99116" y="134703"/>
                  </a:cubicBezTo>
                  <a:cubicBezTo>
                    <a:pt x="99116" y="148368"/>
                    <a:pt x="81149" y="161021"/>
                    <a:pt x="56350" y="161021"/>
                  </a:cubicBezTo>
                  <a:close/>
                </a:path>
              </a:pathLst>
            </a:custGeom>
            <a:solidFill>
              <a:srgbClr val="000000"/>
            </a:solidFill>
            <a:ln w="25400" cap="flat">
              <a:noFill/>
              <a:prstDash val="solid"/>
              <a:miter/>
            </a:ln>
          </p:spPr>
          <p:txBody>
            <a:bodyPr rtlCol="0" anchor="ctr"/>
            <a:lstStyle/>
            <a:p>
              <a:endParaRPr lang="en-CN"/>
            </a:p>
          </p:txBody>
        </p:sp>
        <p:sp>
          <p:nvSpPr>
            <p:cNvPr id="18649" name="Freeform 18648">
              <a:extLst>
                <a:ext uri="{FF2B5EF4-FFF2-40B4-BE49-F238E27FC236}">
                  <a16:creationId xmlns:a16="http://schemas.microsoft.com/office/drawing/2014/main" id="{B202BA50-F84E-6282-9752-494E1C451759}"/>
                </a:ext>
              </a:extLst>
            </p:cNvPr>
            <p:cNvSpPr/>
            <p:nvPr>
              <p:custDataLst>
                <p:tags r:id="rId19"/>
              </p:custDataLst>
            </p:nvPr>
          </p:nvSpPr>
          <p:spPr>
            <a:xfrm>
              <a:off x="7111331" y="4465564"/>
              <a:ext cx="197632" cy="111848"/>
            </a:xfrm>
            <a:custGeom>
              <a:avLst/>
              <a:gdLst>
                <a:gd name="connsiteX0" fmla="*/ 19918 w 197632"/>
                <a:gd name="connsiteY0" fmla="*/ 24879 h 111848"/>
                <a:gd name="connsiteX1" fmla="*/ 19918 w 197632"/>
                <a:gd name="connsiteY1" fmla="*/ 92697 h 111848"/>
                <a:gd name="connsiteX2" fmla="*/ 180 w 197632"/>
                <a:gd name="connsiteY2" fmla="*/ 104084 h 111848"/>
                <a:gd name="connsiteX3" fmla="*/ 180 w 197632"/>
                <a:gd name="connsiteY3" fmla="*/ 111929 h 111848"/>
                <a:gd name="connsiteX4" fmla="*/ 28774 w 197632"/>
                <a:gd name="connsiteY4" fmla="*/ 111170 h 111848"/>
                <a:gd name="connsiteX5" fmla="*/ 57116 w 197632"/>
                <a:gd name="connsiteY5" fmla="*/ 111929 h 111848"/>
                <a:gd name="connsiteX6" fmla="*/ 57116 w 197632"/>
                <a:gd name="connsiteY6" fmla="*/ 104084 h 111848"/>
                <a:gd name="connsiteX7" fmla="*/ 37378 w 197632"/>
                <a:gd name="connsiteY7" fmla="*/ 92697 h 111848"/>
                <a:gd name="connsiteX8" fmla="*/ 37378 w 197632"/>
                <a:gd name="connsiteY8" fmla="*/ 46136 h 111848"/>
                <a:gd name="connsiteX9" fmla="*/ 71540 w 197632"/>
                <a:gd name="connsiteY9" fmla="*/ 5647 h 111848"/>
                <a:gd name="connsiteX10" fmla="*/ 90266 w 197632"/>
                <a:gd name="connsiteY10" fmla="*/ 33736 h 111848"/>
                <a:gd name="connsiteX11" fmla="*/ 90266 w 197632"/>
                <a:gd name="connsiteY11" fmla="*/ 92697 h 111848"/>
                <a:gd name="connsiteX12" fmla="*/ 70528 w 197632"/>
                <a:gd name="connsiteY12" fmla="*/ 104084 h 111848"/>
                <a:gd name="connsiteX13" fmla="*/ 70528 w 197632"/>
                <a:gd name="connsiteY13" fmla="*/ 111929 h 111848"/>
                <a:gd name="connsiteX14" fmla="*/ 99123 w 197632"/>
                <a:gd name="connsiteY14" fmla="*/ 111170 h 111848"/>
                <a:gd name="connsiteX15" fmla="*/ 127464 w 197632"/>
                <a:gd name="connsiteY15" fmla="*/ 111929 h 111848"/>
                <a:gd name="connsiteX16" fmla="*/ 127464 w 197632"/>
                <a:gd name="connsiteY16" fmla="*/ 104084 h 111848"/>
                <a:gd name="connsiteX17" fmla="*/ 107726 w 197632"/>
                <a:gd name="connsiteY17" fmla="*/ 92697 h 111848"/>
                <a:gd name="connsiteX18" fmla="*/ 107726 w 197632"/>
                <a:gd name="connsiteY18" fmla="*/ 46136 h 111848"/>
                <a:gd name="connsiteX19" fmla="*/ 141888 w 197632"/>
                <a:gd name="connsiteY19" fmla="*/ 5647 h 111848"/>
                <a:gd name="connsiteX20" fmla="*/ 160614 w 197632"/>
                <a:gd name="connsiteY20" fmla="*/ 33736 h 111848"/>
                <a:gd name="connsiteX21" fmla="*/ 160614 w 197632"/>
                <a:gd name="connsiteY21" fmla="*/ 92697 h 111848"/>
                <a:gd name="connsiteX22" fmla="*/ 140876 w 197632"/>
                <a:gd name="connsiteY22" fmla="*/ 104084 h 111848"/>
                <a:gd name="connsiteX23" fmla="*/ 140876 w 197632"/>
                <a:gd name="connsiteY23" fmla="*/ 111929 h 111848"/>
                <a:gd name="connsiteX24" fmla="*/ 169471 w 197632"/>
                <a:gd name="connsiteY24" fmla="*/ 111170 h 111848"/>
                <a:gd name="connsiteX25" fmla="*/ 197813 w 197632"/>
                <a:gd name="connsiteY25" fmla="*/ 111929 h 111848"/>
                <a:gd name="connsiteX26" fmla="*/ 197813 w 197632"/>
                <a:gd name="connsiteY26" fmla="*/ 104084 h 111848"/>
                <a:gd name="connsiteX27" fmla="*/ 178075 w 197632"/>
                <a:gd name="connsiteY27" fmla="*/ 96493 h 111848"/>
                <a:gd name="connsiteX28" fmla="*/ 178075 w 197632"/>
                <a:gd name="connsiteY28" fmla="*/ 48160 h 111848"/>
                <a:gd name="connsiteX29" fmla="*/ 170230 w 197632"/>
                <a:gd name="connsiteY29" fmla="*/ 9443 h 111848"/>
                <a:gd name="connsiteX30" fmla="*/ 143660 w 197632"/>
                <a:gd name="connsiteY30" fmla="*/ 80 h 111848"/>
                <a:gd name="connsiteX31" fmla="*/ 106967 w 197632"/>
                <a:gd name="connsiteY31" fmla="*/ 24879 h 111848"/>
                <a:gd name="connsiteX32" fmla="*/ 73311 w 197632"/>
                <a:gd name="connsiteY32" fmla="*/ 80 h 111848"/>
                <a:gd name="connsiteX33" fmla="*/ 35860 w 197632"/>
                <a:gd name="connsiteY33" fmla="*/ 26651 h 111848"/>
                <a:gd name="connsiteX34" fmla="*/ 35860 w 197632"/>
                <a:gd name="connsiteY34" fmla="*/ 80 h 111848"/>
                <a:gd name="connsiteX35" fmla="*/ 180 w 197632"/>
                <a:gd name="connsiteY35" fmla="*/ 2864 h 111848"/>
                <a:gd name="connsiteX36" fmla="*/ 180 w 197632"/>
                <a:gd name="connsiteY36" fmla="*/ 10708 h 111848"/>
                <a:gd name="connsiteX37" fmla="*/ 19918 w 197632"/>
                <a:gd name="connsiteY37" fmla="*/ 24879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7632" h="111848">
                  <a:moveTo>
                    <a:pt x="19918" y="24879"/>
                  </a:moveTo>
                  <a:lnTo>
                    <a:pt x="19918" y="92697"/>
                  </a:lnTo>
                  <a:cubicBezTo>
                    <a:pt x="19918" y="104084"/>
                    <a:pt x="17134" y="104084"/>
                    <a:pt x="180" y="104084"/>
                  </a:cubicBezTo>
                  <a:lnTo>
                    <a:pt x="180" y="111929"/>
                  </a:lnTo>
                  <a:cubicBezTo>
                    <a:pt x="9036" y="111676"/>
                    <a:pt x="21942" y="111170"/>
                    <a:pt x="28774" y="111170"/>
                  </a:cubicBezTo>
                  <a:cubicBezTo>
                    <a:pt x="35354" y="111170"/>
                    <a:pt x="48512" y="111676"/>
                    <a:pt x="57116" y="111929"/>
                  </a:cubicBezTo>
                  <a:lnTo>
                    <a:pt x="57116" y="104084"/>
                  </a:lnTo>
                  <a:cubicBezTo>
                    <a:pt x="40162" y="104084"/>
                    <a:pt x="37378" y="104084"/>
                    <a:pt x="37378" y="92697"/>
                  </a:cubicBezTo>
                  <a:lnTo>
                    <a:pt x="37378" y="46136"/>
                  </a:lnTo>
                  <a:cubicBezTo>
                    <a:pt x="37378" y="19818"/>
                    <a:pt x="55345" y="5647"/>
                    <a:pt x="71540" y="5647"/>
                  </a:cubicBezTo>
                  <a:cubicBezTo>
                    <a:pt x="87482" y="5647"/>
                    <a:pt x="90266" y="19312"/>
                    <a:pt x="90266" y="33736"/>
                  </a:cubicBezTo>
                  <a:lnTo>
                    <a:pt x="90266" y="92697"/>
                  </a:lnTo>
                  <a:cubicBezTo>
                    <a:pt x="90266" y="104084"/>
                    <a:pt x="87482" y="104084"/>
                    <a:pt x="70528" y="104084"/>
                  </a:cubicBezTo>
                  <a:lnTo>
                    <a:pt x="70528" y="111929"/>
                  </a:lnTo>
                  <a:cubicBezTo>
                    <a:pt x="79385" y="111676"/>
                    <a:pt x="92290" y="111170"/>
                    <a:pt x="99123" y="111170"/>
                  </a:cubicBezTo>
                  <a:cubicBezTo>
                    <a:pt x="105702" y="111170"/>
                    <a:pt x="118861" y="111676"/>
                    <a:pt x="127464" y="111929"/>
                  </a:cubicBezTo>
                  <a:lnTo>
                    <a:pt x="127464" y="104084"/>
                  </a:lnTo>
                  <a:cubicBezTo>
                    <a:pt x="110510" y="104084"/>
                    <a:pt x="107726" y="104084"/>
                    <a:pt x="107726" y="92697"/>
                  </a:cubicBezTo>
                  <a:lnTo>
                    <a:pt x="107726" y="46136"/>
                  </a:lnTo>
                  <a:cubicBezTo>
                    <a:pt x="107726" y="19818"/>
                    <a:pt x="125693" y="5647"/>
                    <a:pt x="141888" y="5647"/>
                  </a:cubicBezTo>
                  <a:cubicBezTo>
                    <a:pt x="157830" y="5647"/>
                    <a:pt x="160614" y="19312"/>
                    <a:pt x="160614" y="33736"/>
                  </a:cubicBezTo>
                  <a:lnTo>
                    <a:pt x="160614" y="92697"/>
                  </a:lnTo>
                  <a:cubicBezTo>
                    <a:pt x="160614" y="104084"/>
                    <a:pt x="157830" y="104084"/>
                    <a:pt x="140876" y="104084"/>
                  </a:cubicBezTo>
                  <a:lnTo>
                    <a:pt x="140876" y="111929"/>
                  </a:lnTo>
                  <a:cubicBezTo>
                    <a:pt x="149733" y="111676"/>
                    <a:pt x="162638" y="111170"/>
                    <a:pt x="169471" y="111170"/>
                  </a:cubicBezTo>
                  <a:cubicBezTo>
                    <a:pt x="176050" y="111170"/>
                    <a:pt x="189209" y="111676"/>
                    <a:pt x="197813" y="111929"/>
                  </a:cubicBezTo>
                  <a:lnTo>
                    <a:pt x="197813" y="104084"/>
                  </a:lnTo>
                  <a:cubicBezTo>
                    <a:pt x="184654" y="104084"/>
                    <a:pt x="178328" y="104084"/>
                    <a:pt x="178075" y="96493"/>
                  </a:cubicBezTo>
                  <a:lnTo>
                    <a:pt x="178075" y="48160"/>
                  </a:lnTo>
                  <a:cubicBezTo>
                    <a:pt x="178075" y="26398"/>
                    <a:pt x="178075" y="18553"/>
                    <a:pt x="170230" y="9443"/>
                  </a:cubicBezTo>
                  <a:cubicBezTo>
                    <a:pt x="166687" y="5141"/>
                    <a:pt x="158337" y="80"/>
                    <a:pt x="143660" y="80"/>
                  </a:cubicBezTo>
                  <a:cubicBezTo>
                    <a:pt x="122403" y="80"/>
                    <a:pt x="111269" y="15263"/>
                    <a:pt x="106967" y="24879"/>
                  </a:cubicBezTo>
                  <a:cubicBezTo>
                    <a:pt x="103425" y="2864"/>
                    <a:pt x="84699" y="80"/>
                    <a:pt x="73311" y="80"/>
                  </a:cubicBezTo>
                  <a:cubicBezTo>
                    <a:pt x="54839" y="80"/>
                    <a:pt x="42945" y="10961"/>
                    <a:pt x="35860" y="26651"/>
                  </a:cubicBezTo>
                  <a:lnTo>
                    <a:pt x="35860" y="80"/>
                  </a:lnTo>
                  <a:lnTo>
                    <a:pt x="180" y="2864"/>
                  </a:lnTo>
                  <a:lnTo>
                    <a:pt x="180" y="10708"/>
                  </a:lnTo>
                  <a:cubicBezTo>
                    <a:pt x="17893" y="10708"/>
                    <a:pt x="19918" y="12480"/>
                    <a:pt x="19918" y="24879"/>
                  </a:cubicBezTo>
                  <a:close/>
                </a:path>
              </a:pathLst>
            </a:custGeom>
            <a:solidFill>
              <a:srgbClr val="000000"/>
            </a:solidFill>
            <a:ln w="25400" cap="flat">
              <a:noFill/>
              <a:prstDash val="solid"/>
              <a:miter/>
            </a:ln>
          </p:spPr>
          <p:txBody>
            <a:bodyPr rtlCol="0" anchor="ctr"/>
            <a:lstStyle/>
            <a:p>
              <a:endParaRPr lang="en-CN"/>
            </a:p>
          </p:txBody>
        </p:sp>
        <p:sp>
          <p:nvSpPr>
            <p:cNvPr id="18650" name="Freeform 18649">
              <a:extLst>
                <a:ext uri="{FF2B5EF4-FFF2-40B4-BE49-F238E27FC236}">
                  <a16:creationId xmlns:a16="http://schemas.microsoft.com/office/drawing/2014/main" id="{312100BE-04A2-0C9F-F901-16DFA8C88FF7}"/>
                </a:ext>
              </a:extLst>
            </p:cNvPr>
            <p:cNvSpPr/>
            <p:nvPr>
              <p:custDataLst>
                <p:tags r:id="rId20"/>
              </p:custDataLst>
            </p:nvPr>
          </p:nvSpPr>
          <p:spPr>
            <a:xfrm>
              <a:off x="7322461" y="4408122"/>
              <a:ext cx="54152" cy="169291"/>
            </a:xfrm>
            <a:custGeom>
              <a:avLst/>
              <a:gdLst>
                <a:gd name="connsiteX0" fmla="*/ 36627 w 54152"/>
                <a:gd name="connsiteY0" fmla="*/ 57523 h 169291"/>
                <a:gd name="connsiteX1" fmla="*/ 1200 w 54152"/>
                <a:gd name="connsiteY1" fmla="*/ 60306 h 169291"/>
                <a:gd name="connsiteX2" fmla="*/ 1200 w 54152"/>
                <a:gd name="connsiteY2" fmla="*/ 68151 h 169291"/>
                <a:gd name="connsiteX3" fmla="*/ 19926 w 54152"/>
                <a:gd name="connsiteY3" fmla="*/ 82069 h 169291"/>
                <a:gd name="connsiteX4" fmla="*/ 19926 w 54152"/>
                <a:gd name="connsiteY4" fmla="*/ 150139 h 169291"/>
                <a:gd name="connsiteX5" fmla="*/ 188 w 54152"/>
                <a:gd name="connsiteY5" fmla="*/ 161527 h 169291"/>
                <a:gd name="connsiteX6" fmla="*/ 188 w 54152"/>
                <a:gd name="connsiteY6" fmla="*/ 169371 h 169291"/>
                <a:gd name="connsiteX7" fmla="*/ 28024 w 54152"/>
                <a:gd name="connsiteY7" fmla="*/ 168612 h 169291"/>
                <a:gd name="connsiteX8" fmla="*/ 54341 w 54152"/>
                <a:gd name="connsiteY8" fmla="*/ 169371 h 169291"/>
                <a:gd name="connsiteX9" fmla="*/ 54341 w 54152"/>
                <a:gd name="connsiteY9" fmla="*/ 161527 h 169291"/>
                <a:gd name="connsiteX10" fmla="*/ 36627 w 54152"/>
                <a:gd name="connsiteY10" fmla="*/ 150393 h 169291"/>
                <a:gd name="connsiteX11" fmla="*/ 36627 w 54152"/>
                <a:gd name="connsiteY11" fmla="*/ 57523 h 169291"/>
                <a:gd name="connsiteX12" fmla="*/ 37640 w 54152"/>
                <a:gd name="connsiteY12" fmla="*/ 13492 h 169291"/>
                <a:gd name="connsiteX13" fmla="*/ 24228 w 54152"/>
                <a:gd name="connsiteY13" fmla="*/ 80 h 169291"/>
                <a:gd name="connsiteX14" fmla="*/ 10816 w 54152"/>
                <a:gd name="connsiteY14" fmla="*/ 13492 h 169291"/>
                <a:gd name="connsiteX15" fmla="*/ 24228 w 54152"/>
                <a:gd name="connsiteY15" fmla="*/ 26904 h 169291"/>
                <a:gd name="connsiteX16" fmla="*/ 37640 w 54152"/>
                <a:gd name="connsiteY16" fmla="*/ 13492 h 169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52" h="169291">
                  <a:moveTo>
                    <a:pt x="36627" y="57523"/>
                  </a:moveTo>
                  <a:lnTo>
                    <a:pt x="1200" y="60306"/>
                  </a:lnTo>
                  <a:lnTo>
                    <a:pt x="1200" y="68151"/>
                  </a:lnTo>
                  <a:cubicBezTo>
                    <a:pt x="17648" y="68151"/>
                    <a:pt x="19926" y="69669"/>
                    <a:pt x="19926" y="82069"/>
                  </a:cubicBezTo>
                  <a:lnTo>
                    <a:pt x="19926" y="150139"/>
                  </a:lnTo>
                  <a:cubicBezTo>
                    <a:pt x="19926" y="161527"/>
                    <a:pt x="17142" y="161527"/>
                    <a:pt x="188" y="161527"/>
                  </a:cubicBezTo>
                  <a:lnTo>
                    <a:pt x="188" y="169371"/>
                  </a:lnTo>
                  <a:cubicBezTo>
                    <a:pt x="8286" y="169118"/>
                    <a:pt x="21950" y="168612"/>
                    <a:pt x="28024" y="168612"/>
                  </a:cubicBezTo>
                  <a:cubicBezTo>
                    <a:pt x="36880" y="168612"/>
                    <a:pt x="45737" y="169118"/>
                    <a:pt x="54341" y="169371"/>
                  </a:cubicBezTo>
                  <a:lnTo>
                    <a:pt x="54341" y="161527"/>
                  </a:lnTo>
                  <a:cubicBezTo>
                    <a:pt x="37640" y="161527"/>
                    <a:pt x="36627" y="160262"/>
                    <a:pt x="36627" y="150393"/>
                  </a:cubicBezTo>
                  <a:lnTo>
                    <a:pt x="36627" y="57523"/>
                  </a:lnTo>
                  <a:close/>
                  <a:moveTo>
                    <a:pt x="37640" y="13492"/>
                  </a:moveTo>
                  <a:cubicBezTo>
                    <a:pt x="37640" y="5394"/>
                    <a:pt x="31313" y="80"/>
                    <a:pt x="24228" y="80"/>
                  </a:cubicBezTo>
                  <a:cubicBezTo>
                    <a:pt x="16383" y="80"/>
                    <a:pt x="10816" y="6913"/>
                    <a:pt x="10816" y="13492"/>
                  </a:cubicBezTo>
                  <a:cubicBezTo>
                    <a:pt x="10816" y="20324"/>
                    <a:pt x="16383" y="26904"/>
                    <a:pt x="24228" y="26904"/>
                  </a:cubicBezTo>
                  <a:cubicBezTo>
                    <a:pt x="31313" y="26904"/>
                    <a:pt x="37640" y="21590"/>
                    <a:pt x="37640" y="13492"/>
                  </a:cubicBezTo>
                  <a:close/>
                </a:path>
              </a:pathLst>
            </a:custGeom>
            <a:solidFill>
              <a:srgbClr val="000000"/>
            </a:solidFill>
            <a:ln w="25400" cap="flat">
              <a:noFill/>
              <a:prstDash val="solid"/>
              <a:miter/>
            </a:ln>
          </p:spPr>
          <p:txBody>
            <a:bodyPr rtlCol="0" anchor="ctr"/>
            <a:lstStyle/>
            <a:p>
              <a:endParaRPr lang="en-CN"/>
            </a:p>
          </p:txBody>
        </p:sp>
        <p:sp>
          <p:nvSpPr>
            <p:cNvPr id="18651" name="Freeform 18650">
              <a:extLst>
                <a:ext uri="{FF2B5EF4-FFF2-40B4-BE49-F238E27FC236}">
                  <a16:creationId xmlns:a16="http://schemas.microsoft.com/office/drawing/2014/main" id="{397B97A9-4603-BEDF-B4FB-C513B973F969}"/>
                </a:ext>
              </a:extLst>
            </p:cNvPr>
            <p:cNvSpPr/>
            <p:nvPr>
              <p:custDataLst>
                <p:tags r:id="rId21"/>
              </p:custDataLst>
            </p:nvPr>
          </p:nvSpPr>
          <p:spPr>
            <a:xfrm>
              <a:off x="7392500" y="4465564"/>
              <a:ext cx="127284" cy="111848"/>
            </a:xfrm>
            <a:custGeom>
              <a:avLst/>
              <a:gdLst>
                <a:gd name="connsiteX0" fmla="*/ 19929 w 127284"/>
                <a:gd name="connsiteY0" fmla="*/ 24879 h 111848"/>
                <a:gd name="connsiteX1" fmla="*/ 19929 w 127284"/>
                <a:gd name="connsiteY1" fmla="*/ 92697 h 111848"/>
                <a:gd name="connsiteX2" fmla="*/ 191 w 127284"/>
                <a:gd name="connsiteY2" fmla="*/ 104084 h 111848"/>
                <a:gd name="connsiteX3" fmla="*/ 191 w 127284"/>
                <a:gd name="connsiteY3" fmla="*/ 111929 h 111848"/>
                <a:gd name="connsiteX4" fmla="*/ 28786 w 127284"/>
                <a:gd name="connsiteY4" fmla="*/ 111170 h 111848"/>
                <a:gd name="connsiteX5" fmla="*/ 57127 w 127284"/>
                <a:gd name="connsiteY5" fmla="*/ 111929 h 111848"/>
                <a:gd name="connsiteX6" fmla="*/ 57127 w 127284"/>
                <a:gd name="connsiteY6" fmla="*/ 104084 h 111848"/>
                <a:gd name="connsiteX7" fmla="*/ 37389 w 127284"/>
                <a:gd name="connsiteY7" fmla="*/ 92697 h 111848"/>
                <a:gd name="connsiteX8" fmla="*/ 37389 w 127284"/>
                <a:gd name="connsiteY8" fmla="*/ 46136 h 111848"/>
                <a:gd name="connsiteX9" fmla="*/ 71551 w 127284"/>
                <a:gd name="connsiteY9" fmla="*/ 5647 h 111848"/>
                <a:gd name="connsiteX10" fmla="*/ 90277 w 127284"/>
                <a:gd name="connsiteY10" fmla="*/ 33736 h 111848"/>
                <a:gd name="connsiteX11" fmla="*/ 90277 w 127284"/>
                <a:gd name="connsiteY11" fmla="*/ 92697 h 111848"/>
                <a:gd name="connsiteX12" fmla="*/ 70539 w 127284"/>
                <a:gd name="connsiteY12" fmla="*/ 104084 h 111848"/>
                <a:gd name="connsiteX13" fmla="*/ 70539 w 127284"/>
                <a:gd name="connsiteY13" fmla="*/ 111929 h 111848"/>
                <a:gd name="connsiteX14" fmla="*/ 99134 w 127284"/>
                <a:gd name="connsiteY14" fmla="*/ 111170 h 111848"/>
                <a:gd name="connsiteX15" fmla="*/ 127475 w 127284"/>
                <a:gd name="connsiteY15" fmla="*/ 111929 h 111848"/>
                <a:gd name="connsiteX16" fmla="*/ 127475 w 127284"/>
                <a:gd name="connsiteY16" fmla="*/ 104084 h 111848"/>
                <a:gd name="connsiteX17" fmla="*/ 107737 w 127284"/>
                <a:gd name="connsiteY17" fmla="*/ 96493 h 111848"/>
                <a:gd name="connsiteX18" fmla="*/ 107737 w 127284"/>
                <a:gd name="connsiteY18" fmla="*/ 48160 h 111848"/>
                <a:gd name="connsiteX19" fmla="*/ 99893 w 127284"/>
                <a:gd name="connsiteY19" fmla="*/ 9443 h 111848"/>
                <a:gd name="connsiteX20" fmla="*/ 73322 w 127284"/>
                <a:gd name="connsiteY20" fmla="*/ 80 h 111848"/>
                <a:gd name="connsiteX21" fmla="*/ 35871 w 127284"/>
                <a:gd name="connsiteY21" fmla="*/ 26651 h 111848"/>
                <a:gd name="connsiteX22" fmla="*/ 35871 w 127284"/>
                <a:gd name="connsiteY22" fmla="*/ 80 h 111848"/>
                <a:gd name="connsiteX23" fmla="*/ 191 w 127284"/>
                <a:gd name="connsiteY23" fmla="*/ 2864 h 111848"/>
                <a:gd name="connsiteX24" fmla="*/ 191 w 127284"/>
                <a:gd name="connsiteY24" fmla="*/ 10708 h 111848"/>
                <a:gd name="connsiteX25" fmla="*/ 19929 w 127284"/>
                <a:gd name="connsiteY25" fmla="*/ 24879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7284" h="111848">
                  <a:moveTo>
                    <a:pt x="19929" y="24879"/>
                  </a:moveTo>
                  <a:lnTo>
                    <a:pt x="19929" y="92697"/>
                  </a:lnTo>
                  <a:cubicBezTo>
                    <a:pt x="19929" y="104084"/>
                    <a:pt x="17145" y="104084"/>
                    <a:pt x="191" y="104084"/>
                  </a:cubicBezTo>
                  <a:lnTo>
                    <a:pt x="191" y="111929"/>
                  </a:lnTo>
                  <a:cubicBezTo>
                    <a:pt x="9048" y="111676"/>
                    <a:pt x="21953" y="111170"/>
                    <a:pt x="28786" y="111170"/>
                  </a:cubicBezTo>
                  <a:cubicBezTo>
                    <a:pt x="35365" y="111170"/>
                    <a:pt x="48523" y="111676"/>
                    <a:pt x="57127" y="111929"/>
                  </a:cubicBezTo>
                  <a:lnTo>
                    <a:pt x="57127" y="104084"/>
                  </a:lnTo>
                  <a:cubicBezTo>
                    <a:pt x="40173" y="104084"/>
                    <a:pt x="37389" y="104084"/>
                    <a:pt x="37389" y="92697"/>
                  </a:cubicBezTo>
                  <a:lnTo>
                    <a:pt x="37389" y="46136"/>
                  </a:lnTo>
                  <a:cubicBezTo>
                    <a:pt x="37389" y="19818"/>
                    <a:pt x="55356" y="5647"/>
                    <a:pt x="71551" y="5647"/>
                  </a:cubicBezTo>
                  <a:cubicBezTo>
                    <a:pt x="87493" y="5647"/>
                    <a:pt x="90277" y="19312"/>
                    <a:pt x="90277" y="33736"/>
                  </a:cubicBezTo>
                  <a:lnTo>
                    <a:pt x="90277" y="92697"/>
                  </a:lnTo>
                  <a:cubicBezTo>
                    <a:pt x="90277" y="104084"/>
                    <a:pt x="87493" y="104084"/>
                    <a:pt x="70539" y="104084"/>
                  </a:cubicBezTo>
                  <a:lnTo>
                    <a:pt x="70539" y="111929"/>
                  </a:lnTo>
                  <a:cubicBezTo>
                    <a:pt x="79396" y="111676"/>
                    <a:pt x="92301" y="111170"/>
                    <a:pt x="99134" y="111170"/>
                  </a:cubicBezTo>
                  <a:cubicBezTo>
                    <a:pt x="105713" y="111170"/>
                    <a:pt x="118872" y="111676"/>
                    <a:pt x="127475" y="111929"/>
                  </a:cubicBezTo>
                  <a:lnTo>
                    <a:pt x="127475" y="104084"/>
                  </a:lnTo>
                  <a:cubicBezTo>
                    <a:pt x="114317" y="104084"/>
                    <a:pt x="107990" y="104084"/>
                    <a:pt x="107737" y="96493"/>
                  </a:cubicBezTo>
                  <a:lnTo>
                    <a:pt x="107737" y="48160"/>
                  </a:lnTo>
                  <a:cubicBezTo>
                    <a:pt x="107737" y="26398"/>
                    <a:pt x="107737" y="18553"/>
                    <a:pt x="99893" y="9443"/>
                  </a:cubicBezTo>
                  <a:cubicBezTo>
                    <a:pt x="96350" y="5141"/>
                    <a:pt x="87999" y="80"/>
                    <a:pt x="73322" y="80"/>
                  </a:cubicBezTo>
                  <a:cubicBezTo>
                    <a:pt x="54850" y="80"/>
                    <a:pt x="42956" y="10961"/>
                    <a:pt x="35871" y="26651"/>
                  </a:cubicBezTo>
                  <a:lnTo>
                    <a:pt x="35871" y="80"/>
                  </a:lnTo>
                  <a:lnTo>
                    <a:pt x="191" y="2864"/>
                  </a:lnTo>
                  <a:lnTo>
                    <a:pt x="191" y="10708"/>
                  </a:lnTo>
                  <a:cubicBezTo>
                    <a:pt x="17904" y="10708"/>
                    <a:pt x="19929" y="12480"/>
                    <a:pt x="19929" y="24879"/>
                  </a:cubicBezTo>
                  <a:close/>
                </a:path>
              </a:pathLst>
            </a:custGeom>
            <a:solidFill>
              <a:srgbClr val="000000"/>
            </a:solidFill>
            <a:ln w="25400" cap="flat">
              <a:noFill/>
              <a:prstDash val="solid"/>
              <a:miter/>
            </a:ln>
          </p:spPr>
          <p:txBody>
            <a:bodyPr rtlCol="0" anchor="ctr"/>
            <a:lstStyle/>
            <a:p>
              <a:endParaRPr lang="en-CN"/>
            </a:p>
          </p:txBody>
        </p:sp>
        <p:sp>
          <p:nvSpPr>
            <p:cNvPr id="18652" name="Freeform 18651">
              <a:extLst>
                <a:ext uri="{FF2B5EF4-FFF2-40B4-BE49-F238E27FC236}">
                  <a16:creationId xmlns:a16="http://schemas.microsoft.com/office/drawing/2014/main" id="{90655661-0406-3B88-23DD-71177EF8CD9E}"/>
                </a:ext>
              </a:extLst>
            </p:cNvPr>
            <p:cNvSpPr/>
            <p:nvPr>
              <p:custDataLst>
                <p:tags r:id="rId22"/>
              </p:custDataLst>
            </p:nvPr>
          </p:nvSpPr>
          <p:spPr>
            <a:xfrm>
              <a:off x="7128496" y="4617895"/>
              <a:ext cx="79356" cy="126474"/>
            </a:xfrm>
            <a:custGeom>
              <a:avLst/>
              <a:gdLst>
                <a:gd name="connsiteX0" fmla="*/ 79537 w 79356"/>
                <a:gd name="connsiteY0" fmla="*/ 38525 h 126474"/>
                <a:gd name="connsiteX1" fmla="*/ 55092 w 79356"/>
                <a:gd name="connsiteY1" fmla="*/ 87 h 126474"/>
                <a:gd name="connsiteX2" fmla="*/ 180 w 79356"/>
                <a:gd name="connsiteY2" fmla="*/ 88123 h 126474"/>
                <a:gd name="connsiteX3" fmla="*/ 24625 w 79356"/>
                <a:gd name="connsiteY3" fmla="*/ 126562 h 126474"/>
                <a:gd name="connsiteX4" fmla="*/ 79537 w 79356"/>
                <a:gd name="connsiteY4" fmla="*/ 38525 h 126474"/>
                <a:gd name="connsiteX5" fmla="*/ 20197 w 79356"/>
                <a:gd name="connsiteY5" fmla="*/ 60136 h 126474"/>
                <a:gd name="connsiteX6" fmla="*/ 54915 w 79356"/>
                <a:gd name="connsiteY6" fmla="*/ 5047 h 126474"/>
                <a:gd name="connsiteX7" fmla="*/ 66252 w 79356"/>
                <a:gd name="connsiteY7" fmla="*/ 28074 h 126474"/>
                <a:gd name="connsiteX8" fmla="*/ 61115 w 79356"/>
                <a:gd name="connsiteY8" fmla="*/ 60136 h 126474"/>
                <a:gd name="connsiteX9" fmla="*/ 20197 w 79356"/>
                <a:gd name="connsiteY9" fmla="*/ 60136 h 126474"/>
                <a:gd name="connsiteX10" fmla="*/ 59521 w 79356"/>
                <a:gd name="connsiteY10" fmla="*/ 66513 h 126474"/>
                <a:gd name="connsiteX11" fmla="*/ 45173 w 79356"/>
                <a:gd name="connsiteY11" fmla="*/ 104065 h 126474"/>
                <a:gd name="connsiteX12" fmla="*/ 24802 w 79356"/>
                <a:gd name="connsiteY12" fmla="*/ 121602 h 126474"/>
                <a:gd name="connsiteX13" fmla="*/ 13465 w 79356"/>
                <a:gd name="connsiteY13" fmla="*/ 98574 h 126474"/>
                <a:gd name="connsiteX14" fmla="*/ 18602 w 79356"/>
                <a:gd name="connsiteY14" fmla="*/ 66513 h 126474"/>
                <a:gd name="connsiteX15" fmla="*/ 59521 w 79356"/>
                <a:gd name="connsiteY15" fmla="*/ 66513 h 126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356" h="126474">
                  <a:moveTo>
                    <a:pt x="79537" y="38525"/>
                  </a:moveTo>
                  <a:cubicBezTo>
                    <a:pt x="79537" y="19926"/>
                    <a:pt x="72452" y="87"/>
                    <a:pt x="55092" y="87"/>
                  </a:cubicBezTo>
                  <a:cubicBezTo>
                    <a:pt x="28522" y="87"/>
                    <a:pt x="180" y="47559"/>
                    <a:pt x="180" y="88123"/>
                  </a:cubicBezTo>
                  <a:cubicBezTo>
                    <a:pt x="180" y="109202"/>
                    <a:pt x="8328" y="126562"/>
                    <a:pt x="24625" y="126562"/>
                  </a:cubicBezTo>
                  <a:cubicBezTo>
                    <a:pt x="51550" y="126562"/>
                    <a:pt x="79537" y="78204"/>
                    <a:pt x="79537" y="38525"/>
                  </a:cubicBezTo>
                  <a:close/>
                  <a:moveTo>
                    <a:pt x="20197" y="60136"/>
                  </a:moveTo>
                  <a:cubicBezTo>
                    <a:pt x="29230" y="21874"/>
                    <a:pt x="44464" y="5047"/>
                    <a:pt x="54915" y="5047"/>
                  </a:cubicBezTo>
                  <a:cubicBezTo>
                    <a:pt x="66252" y="5047"/>
                    <a:pt x="66252" y="24709"/>
                    <a:pt x="66252" y="28074"/>
                  </a:cubicBezTo>
                  <a:cubicBezTo>
                    <a:pt x="66252" y="34982"/>
                    <a:pt x="64835" y="45256"/>
                    <a:pt x="61115" y="60136"/>
                  </a:cubicBezTo>
                  <a:lnTo>
                    <a:pt x="20197" y="60136"/>
                  </a:lnTo>
                  <a:close/>
                  <a:moveTo>
                    <a:pt x="59521" y="66513"/>
                  </a:moveTo>
                  <a:cubicBezTo>
                    <a:pt x="54561" y="85820"/>
                    <a:pt x="50487" y="95386"/>
                    <a:pt x="45173" y="104065"/>
                  </a:cubicBezTo>
                  <a:cubicBezTo>
                    <a:pt x="39682" y="113276"/>
                    <a:pt x="32596" y="121602"/>
                    <a:pt x="24802" y="121602"/>
                  </a:cubicBezTo>
                  <a:cubicBezTo>
                    <a:pt x="15060" y="121602"/>
                    <a:pt x="13465" y="108140"/>
                    <a:pt x="13465" y="98574"/>
                  </a:cubicBezTo>
                  <a:cubicBezTo>
                    <a:pt x="13465" y="86883"/>
                    <a:pt x="16831" y="73067"/>
                    <a:pt x="18602" y="66513"/>
                  </a:cubicBezTo>
                  <a:lnTo>
                    <a:pt x="59521" y="66513"/>
                  </a:lnTo>
                  <a:close/>
                </a:path>
              </a:pathLst>
            </a:custGeom>
            <a:solidFill>
              <a:srgbClr val="000000"/>
            </a:solidFill>
            <a:ln w="25400" cap="flat">
              <a:noFill/>
              <a:prstDash val="solid"/>
              <a:miter/>
            </a:ln>
          </p:spPr>
          <p:txBody>
            <a:bodyPr rtlCol="0" anchor="ctr"/>
            <a:lstStyle/>
            <a:p>
              <a:endParaRPr lang="en-CN"/>
            </a:p>
          </p:txBody>
        </p:sp>
        <p:sp>
          <p:nvSpPr>
            <p:cNvPr id="18653" name="Freeform 18652">
              <a:extLst>
                <a:ext uri="{FF2B5EF4-FFF2-40B4-BE49-F238E27FC236}">
                  <a16:creationId xmlns:a16="http://schemas.microsoft.com/office/drawing/2014/main" id="{E4AEA01B-9696-2B45-286D-A50FA96E53D7}"/>
                </a:ext>
              </a:extLst>
            </p:cNvPr>
            <p:cNvSpPr/>
            <p:nvPr>
              <p:custDataLst>
                <p:tags r:id="rId23"/>
              </p:custDataLst>
            </p:nvPr>
          </p:nvSpPr>
          <p:spPr>
            <a:xfrm>
              <a:off x="7238302" y="4640391"/>
              <a:ext cx="97956" cy="115669"/>
            </a:xfrm>
            <a:custGeom>
              <a:avLst/>
              <a:gdLst>
                <a:gd name="connsiteX0" fmla="*/ 91055 w 97956"/>
                <a:gd name="connsiteY0" fmla="*/ 62261 h 115669"/>
                <a:gd name="connsiteX1" fmla="*/ 98140 w 97956"/>
                <a:gd name="connsiteY1" fmla="*/ 58010 h 115669"/>
                <a:gd name="connsiteX2" fmla="*/ 91055 w 97956"/>
                <a:gd name="connsiteY2" fmla="*/ 53582 h 115669"/>
                <a:gd name="connsiteX3" fmla="*/ 9041 w 97956"/>
                <a:gd name="connsiteY3" fmla="*/ 53582 h 115669"/>
                <a:gd name="connsiteX4" fmla="*/ 60765 w 97956"/>
                <a:gd name="connsiteY4" fmla="*/ 8766 h 115669"/>
                <a:gd name="connsiteX5" fmla="*/ 91055 w 97956"/>
                <a:gd name="connsiteY5" fmla="*/ 8766 h 115669"/>
                <a:gd name="connsiteX6" fmla="*/ 98140 w 97956"/>
                <a:gd name="connsiteY6" fmla="*/ 4515 h 115669"/>
                <a:gd name="connsiteX7" fmla="*/ 91055 w 97956"/>
                <a:gd name="connsiteY7" fmla="*/ 87 h 115669"/>
                <a:gd name="connsiteX8" fmla="*/ 60056 w 97956"/>
                <a:gd name="connsiteY8" fmla="*/ 87 h 115669"/>
                <a:gd name="connsiteX9" fmla="*/ 184 w 97956"/>
                <a:gd name="connsiteY9" fmla="*/ 57833 h 115669"/>
                <a:gd name="connsiteX10" fmla="*/ 60056 w 97956"/>
                <a:gd name="connsiteY10" fmla="*/ 115756 h 115669"/>
                <a:gd name="connsiteX11" fmla="*/ 91055 w 97956"/>
                <a:gd name="connsiteY11" fmla="*/ 115756 h 115669"/>
                <a:gd name="connsiteX12" fmla="*/ 98140 w 97956"/>
                <a:gd name="connsiteY12" fmla="*/ 111505 h 115669"/>
                <a:gd name="connsiteX13" fmla="*/ 91055 w 97956"/>
                <a:gd name="connsiteY13" fmla="*/ 107077 h 115669"/>
                <a:gd name="connsiteX14" fmla="*/ 60765 w 97956"/>
                <a:gd name="connsiteY14" fmla="*/ 107077 h 115669"/>
                <a:gd name="connsiteX15" fmla="*/ 9041 w 97956"/>
                <a:gd name="connsiteY15" fmla="*/ 62261 h 115669"/>
                <a:gd name="connsiteX16" fmla="*/ 91055 w 97956"/>
                <a:gd name="connsiteY16" fmla="*/ 62261 h 115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956" h="115669">
                  <a:moveTo>
                    <a:pt x="91055" y="62261"/>
                  </a:moveTo>
                  <a:cubicBezTo>
                    <a:pt x="93889" y="62261"/>
                    <a:pt x="98140" y="62261"/>
                    <a:pt x="98140" y="58010"/>
                  </a:cubicBezTo>
                  <a:cubicBezTo>
                    <a:pt x="98140" y="53582"/>
                    <a:pt x="94066" y="53582"/>
                    <a:pt x="91055" y="53582"/>
                  </a:cubicBezTo>
                  <a:lnTo>
                    <a:pt x="9041" y="53582"/>
                  </a:lnTo>
                  <a:cubicBezTo>
                    <a:pt x="11698" y="27897"/>
                    <a:pt x="33131" y="8766"/>
                    <a:pt x="60765" y="8766"/>
                  </a:cubicBezTo>
                  <a:lnTo>
                    <a:pt x="91055" y="8766"/>
                  </a:lnTo>
                  <a:cubicBezTo>
                    <a:pt x="93889" y="8766"/>
                    <a:pt x="98140" y="8766"/>
                    <a:pt x="98140" y="4515"/>
                  </a:cubicBezTo>
                  <a:cubicBezTo>
                    <a:pt x="98140" y="87"/>
                    <a:pt x="94066" y="87"/>
                    <a:pt x="91055" y="87"/>
                  </a:cubicBezTo>
                  <a:lnTo>
                    <a:pt x="60056" y="87"/>
                  </a:lnTo>
                  <a:cubicBezTo>
                    <a:pt x="27109" y="87"/>
                    <a:pt x="184" y="25949"/>
                    <a:pt x="184" y="57833"/>
                  </a:cubicBezTo>
                  <a:cubicBezTo>
                    <a:pt x="184" y="90426"/>
                    <a:pt x="27463" y="115756"/>
                    <a:pt x="60056" y="115756"/>
                  </a:cubicBezTo>
                  <a:lnTo>
                    <a:pt x="91055" y="115756"/>
                  </a:lnTo>
                  <a:cubicBezTo>
                    <a:pt x="93889" y="115756"/>
                    <a:pt x="98140" y="115756"/>
                    <a:pt x="98140" y="111505"/>
                  </a:cubicBezTo>
                  <a:cubicBezTo>
                    <a:pt x="98140" y="107077"/>
                    <a:pt x="94066" y="107077"/>
                    <a:pt x="91055" y="107077"/>
                  </a:cubicBezTo>
                  <a:lnTo>
                    <a:pt x="60765" y="107077"/>
                  </a:lnTo>
                  <a:cubicBezTo>
                    <a:pt x="33131" y="107077"/>
                    <a:pt x="11698" y="87946"/>
                    <a:pt x="9041" y="62261"/>
                  </a:cubicBezTo>
                  <a:lnTo>
                    <a:pt x="91055" y="62261"/>
                  </a:lnTo>
                  <a:close/>
                </a:path>
              </a:pathLst>
            </a:custGeom>
            <a:solidFill>
              <a:srgbClr val="000000"/>
            </a:solidFill>
            <a:ln w="25400" cap="flat">
              <a:noFill/>
              <a:prstDash val="solid"/>
              <a:miter/>
            </a:ln>
          </p:spPr>
          <p:txBody>
            <a:bodyPr rtlCol="0" anchor="ctr"/>
            <a:lstStyle/>
            <a:p>
              <a:endParaRPr lang="en-CN"/>
            </a:p>
          </p:txBody>
        </p:sp>
        <p:sp>
          <p:nvSpPr>
            <p:cNvPr id="18654" name="Freeform 18653">
              <a:extLst>
                <a:ext uri="{FF2B5EF4-FFF2-40B4-BE49-F238E27FC236}">
                  <a16:creationId xmlns:a16="http://schemas.microsoft.com/office/drawing/2014/main" id="{D7C5341F-B07E-0586-2057-0413541C7B6B}"/>
                </a:ext>
              </a:extLst>
            </p:cNvPr>
            <p:cNvSpPr/>
            <p:nvPr>
              <p:custDataLst>
                <p:tags r:id="rId24"/>
              </p:custDataLst>
            </p:nvPr>
          </p:nvSpPr>
          <p:spPr>
            <a:xfrm>
              <a:off x="7367938" y="4618072"/>
              <a:ext cx="130371" cy="128069"/>
            </a:xfrm>
            <a:custGeom>
              <a:avLst/>
              <a:gdLst>
                <a:gd name="connsiteX0" fmla="*/ 130562 w 130371"/>
                <a:gd name="connsiteY0" fmla="*/ 64741 h 128069"/>
                <a:gd name="connsiteX1" fmla="*/ 65376 w 130371"/>
                <a:gd name="connsiteY1" fmla="*/ 87 h 128069"/>
                <a:gd name="connsiteX2" fmla="*/ 190 w 130371"/>
                <a:gd name="connsiteY2" fmla="*/ 64741 h 128069"/>
                <a:gd name="connsiteX3" fmla="*/ 65376 w 130371"/>
                <a:gd name="connsiteY3" fmla="*/ 128156 h 128069"/>
                <a:gd name="connsiteX4" fmla="*/ 130562 w 130371"/>
                <a:gd name="connsiteY4" fmla="*/ 64741 h 128069"/>
                <a:gd name="connsiteX5" fmla="*/ 65376 w 130371"/>
                <a:gd name="connsiteY5" fmla="*/ 122842 h 128069"/>
                <a:gd name="connsiteX6" fmla="*/ 17903 w 130371"/>
                <a:gd name="connsiteY6" fmla="*/ 64564 h 128069"/>
                <a:gd name="connsiteX7" fmla="*/ 65376 w 130371"/>
                <a:gd name="connsiteY7" fmla="*/ 5047 h 128069"/>
                <a:gd name="connsiteX8" fmla="*/ 112848 w 130371"/>
                <a:gd name="connsiteY8" fmla="*/ 64564 h 128069"/>
                <a:gd name="connsiteX9" fmla="*/ 65376 w 130371"/>
                <a:gd name="connsiteY9" fmla="*/ 122842 h 128069"/>
                <a:gd name="connsiteX10" fmla="*/ 101688 w 130371"/>
                <a:gd name="connsiteY10" fmla="*/ 50570 h 128069"/>
                <a:gd name="connsiteX11" fmla="*/ 95666 w 130371"/>
                <a:gd name="connsiteY11" fmla="*/ 50570 h 128069"/>
                <a:gd name="connsiteX12" fmla="*/ 95666 w 130371"/>
                <a:gd name="connsiteY12" fmla="*/ 56593 h 128069"/>
                <a:gd name="connsiteX13" fmla="*/ 35085 w 130371"/>
                <a:gd name="connsiteY13" fmla="*/ 56593 h 128069"/>
                <a:gd name="connsiteX14" fmla="*/ 35085 w 130371"/>
                <a:gd name="connsiteY14" fmla="*/ 50570 h 128069"/>
                <a:gd name="connsiteX15" fmla="*/ 29063 w 130371"/>
                <a:gd name="connsiteY15" fmla="*/ 50570 h 128069"/>
                <a:gd name="connsiteX16" fmla="*/ 29063 w 130371"/>
                <a:gd name="connsiteY16" fmla="*/ 77141 h 128069"/>
                <a:gd name="connsiteX17" fmla="*/ 35085 w 130371"/>
                <a:gd name="connsiteY17" fmla="*/ 77141 h 128069"/>
                <a:gd name="connsiteX18" fmla="*/ 35085 w 130371"/>
                <a:gd name="connsiteY18" fmla="*/ 71118 h 128069"/>
                <a:gd name="connsiteX19" fmla="*/ 95666 w 130371"/>
                <a:gd name="connsiteY19" fmla="*/ 71118 h 128069"/>
                <a:gd name="connsiteX20" fmla="*/ 95666 w 130371"/>
                <a:gd name="connsiteY20" fmla="*/ 77141 h 128069"/>
                <a:gd name="connsiteX21" fmla="*/ 101688 w 130371"/>
                <a:gd name="connsiteY21" fmla="*/ 77141 h 128069"/>
                <a:gd name="connsiteX22" fmla="*/ 101688 w 130371"/>
                <a:gd name="connsiteY22" fmla="*/ 50570 h 128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0371" h="128069">
                  <a:moveTo>
                    <a:pt x="130562" y="64741"/>
                  </a:moveTo>
                  <a:cubicBezTo>
                    <a:pt x="130562" y="29314"/>
                    <a:pt x="101511" y="87"/>
                    <a:pt x="65376" y="87"/>
                  </a:cubicBezTo>
                  <a:cubicBezTo>
                    <a:pt x="29063" y="87"/>
                    <a:pt x="190" y="29314"/>
                    <a:pt x="190" y="64741"/>
                  </a:cubicBezTo>
                  <a:cubicBezTo>
                    <a:pt x="190" y="99460"/>
                    <a:pt x="29063" y="128156"/>
                    <a:pt x="65376" y="128156"/>
                  </a:cubicBezTo>
                  <a:cubicBezTo>
                    <a:pt x="101688" y="128156"/>
                    <a:pt x="130562" y="99460"/>
                    <a:pt x="130562" y="64741"/>
                  </a:cubicBezTo>
                  <a:close/>
                  <a:moveTo>
                    <a:pt x="65376" y="122842"/>
                  </a:moveTo>
                  <a:cubicBezTo>
                    <a:pt x="43942" y="122842"/>
                    <a:pt x="17903" y="106191"/>
                    <a:pt x="17903" y="64564"/>
                  </a:cubicBezTo>
                  <a:cubicBezTo>
                    <a:pt x="17903" y="22937"/>
                    <a:pt x="43411" y="5047"/>
                    <a:pt x="65376" y="5047"/>
                  </a:cubicBezTo>
                  <a:cubicBezTo>
                    <a:pt x="87340" y="5047"/>
                    <a:pt x="112848" y="22937"/>
                    <a:pt x="112848" y="64564"/>
                  </a:cubicBezTo>
                  <a:cubicBezTo>
                    <a:pt x="112848" y="106368"/>
                    <a:pt x="86632" y="122842"/>
                    <a:pt x="65376" y="122842"/>
                  </a:cubicBezTo>
                  <a:close/>
                  <a:moveTo>
                    <a:pt x="101688" y="50570"/>
                  </a:moveTo>
                  <a:lnTo>
                    <a:pt x="95666" y="50570"/>
                  </a:lnTo>
                  <a:lnTo>
                    <a:pt x="95666" y="56593"/>
                  </a:lnTo>
                  <a:lnTo>
                    <a:pt x="35085" y="56593"/>
                  </a:lnTo>
                  <a:lnTo>
                    <a:pt x="35085" y="50570"/>
                  </a:lnTo>
                  <a:lnTo>
                    <a:pt x="29063" y="50570"/>
                  </a:lnTo>
                  <a:lnTo>
                    <a:pt x="29063" y="77141"/>
                  </a:lnTo>
                  <a:lnTo>
                    <a:pt x="35085" y="77141"/>
                  </a:lnTo>
                  <a:lnTo>
                    <a:pt x="35085" y="71118"/>
                  </a:lnTo>
                  <a:lnTo>
                    <a:pt x="95666" y="71118"/>
                  </a:lnTo>
                  <a:lnTo>
                    <a:pt x="95666" y="77141"/>
                  </a:lnTo>
                  <a:lnTo>
                    <a:pt x="101688" y="77141"/>
                  </a:lnTo>
                  <a:lnTo>
                    <a:pt x="101688" y="50570"/>
                  </a:lnTo>
                  <a:close/>
                </a:path>
              </a:pathLst>
            </a:custGeom>
            <a:solidFill>
              <a:srgbClr val="000000"/>
            </a:solidFill>
            <a:ln w="25400" cap="flat">
              <a:noFill/>
              <a:prstDash val="solid"/>
              <a:miter/>
            </a:ln>
          </p:spPr>
          <p:txBody>
            <a:bodyPr rtlCol="0" anchor="ctr"/>
            <a:lstStyle/>
            <a:p>
              <a:endParaRPr lang="en-CN"/>
            </a:p>
          </p:txBody>
        </p:sp>
        <p:sp>
          <p:nvSpPr>
            <p:cNvPr id="18655" name="Freeform 18654">
              <a:extLst>
                <a:ext uri="{FF2B5EF4-FFF2-40B4-BE49-F238E27FC236}">
                  <a16:creationId xmlns:a16="http://schemas.microsoft.com/office/drawing/2014/main" id="{5694B7FF-183C-0C29-0672-E1646E6D0556}"/>
                </a:ext>
              </a:extLst>
            </p:cNvPr>
            <p:cNvSpPr/>
            <p:nvPr>
              <p:custDataLst>
                <p:tags r:id="rId25"/>
              </p:custDataLst>
            </p:nvPr>
          </p:nvSpPr>
          <p:spPr>
            <a:xfrm>
              <a:off x="7632731" y="4237690"/>
              <a:ext cx="83506" cy="168531"/>
            </a:xfrm>
            <a:custGeom>
              <a:avLst/>
              <a:gdLst>
                <a:gd name="connsiteX0" fmla="*/ 52075 w 83506"/>
                <a:gd name="connsiteY0" fmla="*/ 6653 h 168531"/>
                <a:gd name="connsiteX1" fmla="*/ 46255 w 83506"/>
                <a:gd name="connsiteY1" fmla="*/ 73 h 168531"/>
                <a:gd name="connsiteX2" fmla="*/ 200 w 83506"/>
                <a:gd name="connsiteY2" fmla="*/ 16269 h 168531"/>
                <a:gd name="connsiteX3" fmla="*/ 200 w 83506"/>
                <a:gd name="connsiteY3" fmla="*/ 24113 h 168531"/>
                <a:gd name="connsiteX4" fmla="*/ 33349 w 83506"/>
                <a:gd name="connsiteY4" fmla="*/ 17534 h 168531"/>
                <a:gd name="connsiteX5" fmla="*/ 33349 w 83506"/>
                <a:gd name="connsiteY5" fmla="*/ 148614 h 168531"/>
                <a:gd name="connsiteX6" fmla="*/ 9816 w 83506"/>
                <a:gd name="connsiteY6" fmla="*/ 160761 h 168531"/>
                <a:gd name="connsiteX7" fmla="*/ 1718 w 83506"/>
                <a:gd name="connsiteY7" fmla="*/ 160761 h 168531"/>
                <a:gd name="connsiteX8" fmla="*/ 1718 w 83506"/>
                <a:gd name="connsiteY8" fmla="*/ 168605 h 168531"/>
                <a:gd name="connsiteX9" fmla="*/ 42712 w 83506"/>
                <a:gd name="connsiteY9" fmla="*/ 167846 h 168531"/>
                <a:gd name="connsiteX10" fmla="*/ 83706 w 83506"/>
                <a:gd name="connsiteY10" fmla="*/ 168605 h 168531"/>
                <a:gd name="connsiteX11" fmla="*/ 83706 w 83506"/>
                <a:gd name="connsiteY11" fmla="*/ 160761 h 168531"/>
                <a:gd name="connsiteX12" fmla="*/ 75609 w 83506"/>
                <a:gd name="connsiteY12" fmla="*/ 160761 h 168531"/>
                <a:gd name="connsiteX13" fmla="*/ 52075 w 83506"/>
                <a:gd name="connsiteY13" fmla="*/ 148614 h 168531"/>
                <a:gd name="connsiteX14" fmla="*/ 52075 w 83506"/>
                <a:gd name="connsiteY14" fmla="*/ 6653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075" y="6653"/>
                  </a:moveTo>
                  <a:cubicBezTo>
                    <a:pt x="52075" y="580"/>
                    <a:pt x="52075" y="73"/>
                    <a:pt x="46255" y="73"/>
                  </a:cubicBezTo>
                  <a:cubicBezTo>
                    <a:pt x="30566" y="16269"/>
                    <a:pt x="8297" y="16269"/>
                    <a:pt x="200" y="16269"/>
                  </a:cubicBezTo>
                  <a:lnTo>
                    <a:pt x="200" y="24113"/>
                  </a:lnTo>
                  <a:cubicBezTo>
                    <a:pt x="5261" y="24113"/>
                    <a:pt x="20191" y="24113"/>
                    <a:pt x="33349" y="17534"/>
                  </a:cubicBezTo>
                  <a:lnTo>
                    <a:pt x="33349" y="148614"/>
                  </a:lnTo>
                  <a:cubicBezTo>
                    <a:pt x="33349" y="157724"/>
                    <a:pt x="32590" y="160761"/>
                    <a:pt x="9816" y="160761"/>
                  </a:cubicBezTo>
                  <a:lnTo>
                    <a:pt x="1718" y="160761"/>
                  </a:lnTo>
                  <a:lnTo>
                    <a:pt x="1718" y="168605"/>
                  </a:lnTo>
                  <a:cubicBezTo>
                    <a:pt x="10575" y="167846"/>
                    <a:pt x="32590" y="167846"/>
                    <a:pt x="42712" y="167846"/>
                  </a:cubicBezTo>
                  <a:cubicBezTo>
                    <a:pt x="52834" y="167846"/>
                    <a:pt x="74850" y="167846"/>
                    <a:pt x="83706" y="168605"/>
                  </a:cubicBezTo>
                  <a:lnTo>
                    <a:pt x="83706" y="160761"/>
                  </a:lnTo>
                  <a:lnTo>
                    <a:pt x="75609" y="160761"/>
                  </a:lnTo>
                  <a:cubicBezTo>
                    <a:pt x="52834" y="160761"/>
                    <a:pt x="52075" y="157977"/>
                    <a:pt x="52075" y="148614"/>
                  </a:cubicBezTo>
                  <a:lnTo>
                    <a:pt x="52075" y="6653"/>
                  </a:lnTo>
                  <a:close/>
                </a:path>
              </a:pathLst>
            </a:custGeom>
            <a:solidFill>
              <a:srgbClr val="000000"/>
            </a:solidFill>
            <a:ln w="25400" cap="flat">
              <a:noFill/>
              <a:prstDash val="solid"/>
              <a:miter/>
            </a:ln>
          </p:spPr>
          <p:txBody>
            <a:bodyPr rtlCol="0" anchor="ctr"/>
            <a:lstStyle/>
            <a:p>
              <a:endParaRPr lang="en-CN"/>
            </a:p>
          </p:txBody>
        </p:sp>
        <p:sp>
          <p:nvSpPr>
            <p:cNvPr id="18656" name="Freeform 18655">
              <a:extLst>
                <a:ext uri="{FF2B5EF4-FFF2-40B4-BE49-F238E27FC236}">
                  <a16:creationId xmlns:a16="http://schemas.microsoft.com/office/drawing/2014/main" id="{B959B532-B2CE-EB00-F24A-542EF017B73C}"/>
                </a:ext>
              </a:extLst>
            </p:cNvPr>
            <p:cNvSpPr/>
            <p:nvPr>
              <p:custDataLst>
                <p:tags r:id="rId26"/>
              </p:custDataLst>
            </p:nvPr>
          </p:nvSpPr>
          <p:spPr>
            <a:xfrm>
              <a:off x="7597527" y="4509089"/>
              <a:ext cx="151890" cy="10121"/>
            </a:xfrm>
            <a:custGeom>
              <a:avLst/>
              <a:gdLst>
                <a:gd name="connsiteX0" fmla="*/ 0 w 151890"/>
                <a:gd name="connsiteY0" fmla="*/ 0 h 10121"/>
                <a:gd name="connsiteX1" fmla="*/ 151890 w 151890"/>
                <a:gd name="connsiteY1" fmla="*/ 0 h 10121"/>
                <a:gd name="connsiteX2" fmla="*/ 151890 w 151890"/>
                <a:gd name="connsiteY2" fmla="*/ 10122 h 10121"/>
                <a:gd name="connsiteX3" fmla="*/ 0 w 151890"/>
                <a:gd name="connsiteY3" fmla="*/ 10122 h 10121"/>
              </a:gdLst>
              <a:ahLst/>
              <a:cxnLst>
                <a:cxn ang="0">
                  <a:pos x="connsiteX0" y="connsiteY0"/>
                </a:cxn>
                <a:cxn ang="0">
                  <a:pos x="connsiteX1" y="connsiteY1"/>
                </a:cxn>
                <a:cxn ang="0">
                  <a:pos x="connsiteX2" y="connsiteY2"/>
                </a:cxn>
                <a:cxn ang="0">
                  <a:pos x="connsiteX3" y="connsiteY3"/>
                </a:cxn>
              </a:cxnLst>
              <a:rect l="l" t="t" r="r" b="b"/>
              <a:pathLst>
                <a:path w="151890" h="10121">
                  <a:moveTo>
                    <a:pt x="0" y="0"/>
                  </a:moveTo>
                  <a:lnTo>
                    <a:pt x="151890" y="0"/>
                  </a:lnTo>
                  <a:lnTo>
                    <a:pt x="151890" y="10122"/>
                  </a:lnTo>
                  <a:lnTo>
                    <a:pt x="0" y="10122"/>
                  </a:lnTo>
                  <a:close/>
                </a:path>
              </a:pathLst>
            </a:custGeom>
            <a:solidFill>
              <a:srgbClr val="000000"/>
            </a:solidFill>
            <a:ln w="25400" cap="flat">
              <a:noFill/>
              <a:prstDash val="solid"/>
              <a:miter/>
            </a:ln>
          </p:spPr>
          <p:txBody>
            <a:bodyPr rtlCol="0" anchor="ctr"/>
            <a:lstStyle/>
            <a:p>
              <a:endParaRPr lang="en-CN"/>
            </a:p>
          </p:txBody>
        </p:sp>
        <p:sp>
          <p:nvSpPr>
            <p:cNvPr id="18657" name="Freeform 18656">
              <a:extLst>
                <a:ext uri="{FF2B5EF4-FFF2-40B4-BE49-F238E27FC236}">
                  <a16:creationId xmlns:a16="http://schemas.microsoft.com/office/drawing/2014/main" id="{175DD9E3-9B35-DBC6-6913-E265E15C60A5}"/>
                </a:ext>
              </a:extLst>
            </p:cNvPr>
            <p:cNvSpPr/>
            <p:nvPr>
              <p:custDataLst>
                <p:tags r:id="rId27"/>
              </p:custDataLst>
            </p:nvPr>
          </p:nvSpPr>
          <p:spPr>
            <a:xfrm>
              <a:off x="7604865" y="4639145"/>
              <a:ext cx="137153" cy="114632"/>
            </a:xfrm>
            <a:custGeom>
              <a:avLst/>
              <a:gdLst>
                <a:gd name="connsiteX0" fmla="*/ 15129 w 137153"/>
                <a:gd name="connsiteY0" fmla="*/ 97006 h 114632"/>
                <a:gd name="connsiteX1" fmla="*/ 12852 w 137153"/>
                <a:gd name="connsiteY1" fmla="*/ 107887 h 114632"/>
                <a:gd name="connsiteX2" fmla="*/ 20190 w 137153"/>
                <a:gd name="connsiteY2" fmla="*/ 114719 h 114632"/>
                <a:gd name="connsiteX3" fmla="*/ 29553 w 137153"/>
                <a:gd name="connsiteY3" fmla="*/ 107634 h 114632"/>
                <a:gd name="connsiteX4" fmla="*/ 34361 w 137153"/>
                <a:gd name="connsiteY4" fmla="*/ 88908 h 114632"/>
                <a:gd name="connsiteX5" fmla="*/ 39928 w 137153"/>
                <a:gd name="connsiteY5" fmla="*/ 66133 h 114632"/>
                <a:gd name="connsiteX6" fmla="*/ 44230 w 137153"/>
                <a:gd name="connsiteY6" fmla="*/ 49179 h 114632"/>
                <a:gd name="connsiteX7" fmla="*/ 47520 w 137153"/>
                <a:gd name="connsiteY7" fmla="*/ 36526 h 114632"/>
                <a:gd name="connsiteX8" fmla="*/ 88767 w 137153"/>
                <a:gd name="connsiteY8" fmla="*/ 5654 h 114632"/>
                <a:gd name="connsiteX9" fmla="*/ 102432 w 137153"/>
                <a:gd name="connsiteY9" fmla="*/ 23368 h 114632"/>
                <a:gd name="connsiteX10" fmla="*/ 85983 w 137153"/>
                <a:gd name="connsiteY10" fmla="*/ 82329 h 114632"/>
                <a:gd name="connsiteX11" fmla="*/ 83453 w 137153"/>
                <a:gd name="connsiteY11" fmla="*/ 93969 h 114632"/>
                <a:gd name="connsiteX12" fmla="*/ 104203 w 137153"/>
                <a:gd name="connsiteY12" fmla="*/ 114719 h 114632"/>
                <a:gd name="connsiteX13" fmla="*/ 137353 w 137153"/>
                <a:gd name="connsiteY13" fmla="*/ 75749 h 114632"/>
                <a:gd name="connsiteX14" fmla="*/ 134316 w 137153"/>
                <a:gd name="connsiteY14" fmla="*/ 73219 h 114632"/>
                <a:gd name="connsiteX15" fmla="*/ 130520 w 137153"/>
                <a:gd name="connsiteY15" fmla="*/ 77774 h 114632"/>
                <a:gd name="connsiteX16" fmla="*/ 104709 w 137153"/>
                <a:gd name="connsiteY16" fmla="*/ 109152 h 114632"/>
                <a:gd name="connsiteX17" fmla="*/ 98636 w 137153"/>
                <a:gd name="connsiteY17" fmla="*/ 100801 h 114632"/>
                <a:gd name="connsiteX18" fmla="*/ 103191 w 137153"/>
                <a:gd name="connsiteY18" fmla="*/ 82835 h 114632"/>
                <a:gd name="connsiteX19" fmla="*/ 118627 w 137153"/>
                <a:gd name="connsiteY19" fmla="*/ 27164 h 114632"/>
                <a:gd name="connsiteX20" fmla="*/ 89526 w 137153"/>
                <a:gd name="connsiteY20" fmla="*/ 87 h 114632"/>
                <a:gd name="connsiteX21" fmla="*/ 50050 w 137153"/>
                <a:gd name="connsiteY21" fmla="*/ 22103 h 114632"/>
                <a:gd name="connsiteX22" fmla="*/ 26769 w 137153"/>
                <a:gd name="connsiteY22" fmla="*/ 87 h 114632"/>
                <a:gd name="connsiteX23" fmla="*/ 7791 w 137153"/>
                <a:gd name="connsiteY23" fmla="*/ 14511 h 114632"/>
                <a:gd name="connsiteX24" fmla="*/ 199 w 137153"/>
                <a:gd name="connsiteY24" fmla="*/ 39057 h 114632"/>
                <a:gd name="connsiteX25" fmla="*/ 3236 w 137153"/>
                <a:gd name="connsiteY25" fmla="*/ 41587 h 114632"/>
                <a:gd name="connsiteX26" fmla="*/ 7538 w 137153"/>
                <a:gd name="connsiteY26" fmla="*/ 35767 h 114632"/>
                <a:gd name="connsiteX27" fmla="*/ 26010 w 137153"/>
                <a:gd name="connsiteY27" fmla="*/ 5654 h 114632"/>
                <a:gd name="connsiteX28" fmla="*/ 33855 w 137153"/>
                <a:gd name="connsiteY28" fmla="*/ 17295 h 114632"/>
                <a:gd name="connsiteX29" fmla="*/ 29806 w 137153"/>
                <a:gd name="connsiteY29" fmla="*/ 38551 h 114632"/>
                <a:gd name="connsiteX30" fmla="*/ 15129 w 137153"/>
                <a:gd name="connsiteY30" fmla="*/ 9700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7153" h="114632">
                  <a:moveTo>
                    <a:pt x="15129" y="97006"/>
                  </a:moveTo>
                  <a:cubicBezTo>
                    <a:pt x="14370" y="100801"/>
                    <a:pt x="12852" y="106622"/>
                    <a:pt x="12852" y="107887"/>
                  </a:cubicBezTo>
                  <a:cubicBezTo>
                    <a:pt x="12852" y="112442"/>
                    <a:pt x="16394" y="114719"/>
                    <a:pt x="20190" y="114719"/>
                  </a:cubicBezTo>
                  <a:cubicBezTo>
                    <a:pt x="23227" y="114719"/>
                    <a:pt x="27782" y="112695"/>
                    <a:pt x="29553" y="107634"/>
                  </a:cubicBezTo>
                  <a:cubicBezTo>
                    <a:pt x="29806" y="107128"/>
                    <a:pt x="32843" y="95234"/>
                    <a:pt x="34361" y="88908"/>
                  </a:cubicBezTo>
                  <a:lnTo>
                    <a:pt x="39928" y="66133"/>
                  </a:lnTo>
                  <a:cubicBezTo>
                    <a:pt x="41446" y="60566"/>
                    <a:pt x="42965" y="54999"/>
                    <a:pt x="44230" y="49179"/>
                  </a:cubicBezTo>
                  <a:cubicBezTo>
                    <a:pt x="45242" y="44877"/>
                    <a:pt x="47267" y="37539"/>
                    <a:pt x="47520" y="36526"/>
                  </a:cubicBezTo>
                  <a:cubicBezTo>
                    <a:pt x="51315" y="28682"/>
                    <a:pt x="64727" y="5654"/>
                    <a:pt x="88767" y="5654"/>
                  </a:cubicBezTo>
                  <a:cubicBezTo>
                    <a:pt x="100154" y="5654"/>
                    <a:pt x="102432" y="15017"/>
                    <a:pt x="102432" y="23368"/>
                  </a:cubicBezTo>
                  <a:cubicBezTo>
                    <a:pt x="102432" y="39057"/>
                    <a:pt x="90032" y="71447"/>
                    <a:pt x="85983" y="82329"/>
                  </a:cubicBezTo>
                  <a:cubicBezTo>
                    <a:pt x="83706" y="88149"/>
                    <a:pt x="83453" y="91185"/>
                    <a:pt x="83453" y="93969"/>
                  </a:cubicBezTo>
                  <a:cubicBezTo>
                    <a:pt x="83453" y="105862"/>
                    <a:pt x="92310" y="114719"/>
                    <a:pt x="104203" y="114719"/>
                  </a:cubicBezTo>
                  <a:cubicBezTo>
                    <a:pt x="127990" y="114719"/>
                    <a:pt x="137353" y="77774"/>
                    <a:pt x="137353" y="75749"/>
                  </a:cubicBezTo>
                  <a:cubicBezTo>
                    <a:pt x="137353" y="73219"/>
                    <a:pt x="135075" y="73219"/>
                    <a:pt x="134316" y="73219"/>
                  </a:cubicBezTo>
                  <a:cubicBezTo>
                    <a:pt x="131786" y="73219"/>
                    <a:pt x="131786" y="73978"/>
                    <a:pt x="130520" y="77774"/>
                  </a:cubicBezTo>
                  <a:cubicBezTo>
                    <a:pt x="125459" y="94981"/>
                    <a:pt x="117109" y="109152"/>
                    <a:pt x="104709" y="109152"/>
                  </a:cubicBezTo>
                  <a:cubicBezTo>
                    <a:pt x="100407" y="109152"/>
                    <a:pt x="98636" y="106622"/>
                    <a:pt x="98636" y="100801"/>
                  </a:cubicBezTo>
                  <a:cubicBezTo>
                    <a:pt x="98636" y="94475"/>
                    <a:pt x="100913" y="88402"/>
                    <a:pt x="103191" y="82835"/>
                  </a:cubicBezTo>
                  <a:cubicBezTo>
                    <a:pt x="107999" y="69423"/>
                    <a:pt x="118627" y="41587"/>
                    <a:pt x="118627" y="27164"/>
                  </a:cubicBezTo>
                  <a:cubicBezTo>
                    <a:pt x="118627" y="10209"/>
                    <a:pt x="107746" y="87"/>
                    <a:pt x="89526" y="87"/>
                  </a:cubicBezTo>
                  <a:cubicBezTo>
                    <a:pt x="66752" y="87"/>
                    <a:pt x="54352" y="16282"/>
                    <a:pt x="50050" y="22103"/>
                  </a:cubicBezTo>
                  <a:cubicBezTo>
                    <a:pt x="48785" y="7932"/>
                    <a:pt x="38410" y="87"/>
                    <a:pt x="26769" y="87"/>
                  </a:cubicBezTo>
                  <a:cubicBezTo>
                    <a:pt x="15129" y="87"/>
                    <a:pt x="10321" y="9956"/>
                    <a:pt x="7791" y="14511"/>
                  </a:cubicBezTo>
                  <a:cubicBezTo>
                    <a:pt x="3742" y="23115"/>
                    <a:pt x="199" y="38045"/>
                    <a:pt x="199" y="39057"/>
                  </a:cubicBezTo>
                  <a:cubicBezTo>
                    <a:pt x="199" y="41587"/>
                    <a:pt x="2730" y="41587"/>
                    <a:pt x="3236" y="41587"/>
                  </a:cubicBezTo>
                  <a:cubicBezTo>
                    <a:pt x="5766" y="41587"/>
                    <a:pt x="6019" y="41334"/>
                    <a:pt x="7538" y="35767"/>
                  </a:cubicBezTo>
                  <a:cubicBezTo>
                    <a:pt x="11839" y="17801"/>
                    <a:pt x="16900" y="5654"/>
                    <a:pt x="26010" y="5654"/>
                  </a:cubicBezTo>
                  <a:cubicBezTo>
                    <a:pt x="31071" y="5654"/>
                    <a:pt x="33855" y="8944"/>
                    <a:pt x="33855" y="17295"/>
                  </a:cubicBezTo>
                  <a:cubicBezTo>
                    <a:pt x="33855" y="22609"/>
                    <a:pt x="33096" y="25392"/>
                    <a:pt x="29806" y="38551"/>
                  </a:cubicBezTo>
                  <a:lnTo>
                    <a:pt x="15129" y="97006"/>
                  </a:lnTo>
                  <a:close/>
                </a:path>
              </a:pathLst>
            </a:custGeom>
            <a:solidFill>
              <a:srgbClr val="000000"/>
            </a:solidFill>
            <a:ln w="25400" cap="flat">
              <a:noFill/>
              <a:prstDash val="solid"/>
              <a:miter/>
            </a:ln>
          </p:spPr>
          <p:txBody>
            <a:bodyPr rtlCol="0" anchor="ctr"/>
            <a:lstStyle/>
            <a:p>
              <a:endParaRPr lang="en-CN"/>
            </a:p>
          </p:txBody>
        </p:sp>
        <p:sp>
          <p:nvSpPr>
            <p:cNvPr id="18658" name="Freeform 18657">
              <a:extLst>
                <a:ext uri="{FF2B5EF4-FFF2-40B4-BE49-F238E27FC236}">
                  <a16:creationId xmlns:a16="http://schemas.microsoft.com/office/drawing/2014/main" id="{5F92C652-A946-6335-F971-9ED152974C35}"/>
                </a:ext>
              </a:extLst>
            </p:cNvPr>
            <p:cNvSpPr/>
            <p:nvPr>
              <p:custDataLst>
                <p:tags r:id="rId28"/>
              </p:custDataLst>
            </p:nvPr>
          </p:nvSpPr>
          <p:spPr>
            <a:xfrm>
              <a:off x="7950497" y="4182981"/>
              <a:ext cx="108229" cy="79888"/>
            </a:xfrm>
            <a:custGeom>
              <a:avLst/>
              <a:gdLst>
                <a:gd name="connsiteX0" fmla="*/ 13498 w 108229"/>
                <a:gd name="connsiteY0" fmla="*/ 67025 h 79888"/>
                <a:gd name="connsiteX1" fmla="*/ 11727 w 108229"/>
                <a:gd name="connsiteY1" fmla="*/ 74288 h 79888"/>
                <a:gd name="connsiteX2" fmla="*/ 17749 w 108229"/>
                <a:gd name="connsiteY2" fmla="*/ 79956 h 79888"/>
                <a:gd name="connsiteX3" fmla="*/ 24657 w 108229"/>
                <a:gd name="connsiteY3" fmla="*/ 76059 h 79888"/>
                <a:gd name="connsiteX4" fmla="*/ 27846 w 108229"/>
                <a:gd name="connsiteY4" fmla="*/ 65077 h 79888"/>
                <a:gd name="connsiteX5" fmla="*/ 31743 w 108229"/>
                <a:gd name="connsiteY5" fmla="*/ 49134 h 79888"/>
                <a:gd name="connsiteX6" fmla="*/ 34754 w 108229"/>
                <a:gd name="connsiteY6" fmla="*/ 37266 h 79888"/>
                <a:gd name="connsiteX7" fmla="*/ 42194 w 108229"/>
                <a:gd name="connsiteY7" fmla="*/ 21324 h 79888"/>
                <a:gd name="connsiteX8" fmla="*/ 68764 w 108229"/>
                <a:gd name="connsiteY8" fmla="*/ 5028 h 79888"/>
                <a:gd name="connsiteX9" fmla="*/ 79215 w 108229"/>
                <a:gd name="connsiteY9" fmla="*/ 17427 h 79888"/>
                <a:gd name="connsiteX10" fmla="*/ 68764 w 108229"/>
                <a:gd name="connsiteY10" fmla="*/ 55157 h 79888"/>
                <a:gd name="connsiteX11" fmla="*/ 66107 w 108229"/>
                <a:gd name="connsiteY11" fmla="*/ 64722 h 79888"/>
                <a:gd name="connsiteX12" fmla="*/ 82935 w 108229"/>
                <a:gd name="connsiteY12" fmla="*/ 79956 h 79888"/>
                <a:gd name="connsiteX13" fmla="*/ 108443 w 108229"/>
                <a:gd name="connsiteY13" fmla="*/ 52854 h 79888"/>
                <a:gd name="connsiteX14" fmla="*/ 105608 w 108229"/>
                <a:gd name="connsiteY14" fmla="*/ 50551 h 79888"/>
                <a:gd name="connsiteX15" fmla="*/ 102243 w 108229"/>
                <a:gd name="connsiteY15" fmla="*/ 53563 h 79888"/>
                <a:gd name="connsiteX16" fmla="*/ 83466 w 108229"/>
                <a:gd name="connsiteY16" fmla="*/ 74996 h 79888"/>
                <a:gd name="connsiteX17" fmla="*/ 79038 w 108229"/>
                <a:gd name="connsiteY17" fmla="*/ 68796 h 79888"/>
                <a:gd name="connsiteX18" fmla="*/ 83112 w 108229"/>
                <a:gd name="connsiteY18" fmla="*/ 54448 h 79888"/>
                <a:gd name="connsiteX19" fmla="*/ 92500 w 108229"/>
                <a:gd name="connsiteY19" fmla="*/ 20261 h 79888"/>
                <a:gd name="connsiteX20" fmla="*/ 69473 w 108229"/>
                <a:gd name="connsiteY20" fmla="*/ 68 h 79888"/>
                <a:gd name="connsiteX21" fmla="*/ 39537 w 108229"/>
                <a:gd name="connsiteY21" fmla="*/ 16187 h 79888"/>
                <a:gd name="connsiteX22" fmla="*/ 20583 w 108229"/>
                <a:gd name="connsiteY22" fmla="*/ 68 h 79888"/>
                <a:gd name="connsiteX23" fmla="*/ 6590 w 108229"/>
                <a:gd name="connsiteY23" fmla="*/ 9633 h 79888"/>
                <a:gd name="connsiteX24" fmla="*/ 213 w 108229"/>
                <a:gd name="connsiteY24" fmla="*/ 27170 h 79888"/>
                <a:gd name="connsiteX25" fmla="*/ 3224 w 108229"/>
                <a:gd name="connsiteY25" fmla="*/ 29472 h 79888"/>
                <a:gd name="connsiteX26" fmla="*/ 7121 w 108229"/>
                <a:gd name="connsiteY26" fmla="*/ 24158 h 79888"/>
                <a:gd name="connsiteX27" fmla="*/ 20052 w 108229"/>
                <a:gd name="connsiteY27" fmla="*/ 5028 h 79888"/>
                <a:gd name="connsiteX28" fmla="*/ 25897 w 108229"/>
                <a:gd name="connsiteY28" fmla="*/ 13707 h 79888"/>
                <a:gd name="connsiteX29" fmla="*/ 23063 w 108229"/>
                <a:gd name="connsiteY29" fmla="*/ 28409 h 79888"/>
                <a:gd name="connsiteX30" fmla="*/ 19166 w 108229"/>
                <a:gd name="connsiteY30" fmla="*/ 44352 h 79888"/>
                <a:gd name="connsiteX31" fmla="*/ 13498 w 108229"/>
                <a:gd name="connsiteY31" fmla="*/ 67025 h 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08229" h="79888">
                  <a:moveTo>
                    <a:pt x="13498" y="67025"/>
                  </a:moveTo>
                  <a:cubicBezTo>
                    <a:pt x="12789" y="69328"/>
                    <a:pt x="11727" y="73756"/>
                    <a:pt x="11727" y="74288"/>
                  </a:cubicBezTo>
                  <a:cubicBezTo>
                    <a:pt x="11727" y="78185"/>
                    <a:pt x="14915" y="79956"/>
                    <a:pt x="17749" y="79956"/>
                  </a:cubicBezTo>
                  <a:cubicBezTo>
                    <a:pt x="20938" y="79956"/>
                    <a:pt x="23772" y="77653"/>
                    <a:pt x="24657" y="76059"/>
                  </a:cubicBezTo>
                  <a:cubicBezTo>
                    <a:pt x="25543" y="74465"/>
                    <a:pt x="26960" y="68796"/>
                    <a:pt x="27846" y="65077"/>
                  </a:cubicBezTo>
                  <a:cubicBezTo>
                    <a:pt x="28732" y="61711"/>
                    <a:pt x="30680" y="53563"/>
                    <a:pt x="31743" y="49134"/>
                  </a:cubicBezTo>
                  <a:cubicBezTo>
                    <a:pt x="32806" y="45237"/>
                    <a:pt x="33868" y="41340"/>
                    <a:pt x="34754" y="37266"/>
                  </a:cubicBezTo>
                  <a:cubicBezTo>
                    <a:pt x="36703" y="30004"/>
                    <a:pt x="37057" y="28587"/>
                    <a:pt x="42194" y="21324"/>
                  </a:cubicBezTo>
                  <a:cubicBezTo>
                    <a:pt x="47154" y="14239"/>
                    <a:pt x="55479" y="5028"/>
                    <a:pt x="68764" y="5028"/>
                  </a:cubicBezTo>
                  <a:cubicBezTo>
                    <a:pt x="79038" y="5028"/>
                    <a:pt x="79215" y="14061"/>
                    <a:pt x="79215" y="17427"/>
                  </a:cubicBezTo>
                  <a:cubicBezTo>
                    <a:pt x="79215" y="28055"/>
                    <a:pt x="71598" y="47717"/>
                    <a:pt x="68764" y="55157"/>
                  </a:cubicBezTo>
                  <a:cubicBezTo>
                    <a:pt x="66816" y="60117"/>
                    <a:pt x="66107" y="61711"/>
                    <a:pt x="66107" y="64722"/>
                  </a:cubicBezTo>
                  <a:cubicBezTo>
                    <a:pt x="66107" y="74110"/>
                    <a:pt x="73901" y="79956"/>
                    <a:pt x="82935" y="79956"/>
                  </a:cubicBezTo>
                  <a:cubicBezTo>
                    <a:pt x="100649" y="79956"/>
                    <a:pt x="108443" y="55511"/>
                    <a:pt x="108443" y="52854"/>
                  </a:cubicBezTo>
                  <a:cubicBezTo>
                    <a:pt x="108443" y="50551"/>
                    <a:pt x="106140" y="50551"/>
                    <a:pt x="105608" y="50551"/>
                  </a:cubicBezTo>
                  <a:cubicBezTo>
                    <a:pt x="103129" y="50551"/>
                    <a:pt x="102951" y="51614"/>
                    <a:pt x="102243" y="53563"/>
                  </a:cubicBezTo>
                  <a:cubicBezTo>
                    <a:pt x="98169" y="67734"/>
                    <a:pt x="90552" y="74996"/>
                    <a:pt x="83466" y="74996"/>
                  </a:cubicBezTo>
                  <a:cubicBezTo>
                    <a:pt x="79747" y="74996"/>
                    <a:pt x="79038" y="72516"/>
                    <a:pt x="79038" y="68796"/>
                  </a:cubicBezTo>
                  <a:cubicBezTo>
                    <a:pt x="79038" y="64722"/>
                    <a:pt x="79924" y="62420"/>
                    <a:pt x="83112" y="54448"/>
                  </a:cubicBezTo>
                  <a:cubicBezTo>
                    <a:pt x="85238" y="48957"/>
                    <a:pt x="92500" y="30181"/>
                    <a:pt x="92500" y="20261"/>
                  </a:cubicBezTo>
                  <a:cubicBezTo>
                    <a:pt x="92500" y="3079"/>
                    <a:pt x="78861" y="68"/>
                    <a:pt x="69473" y="68"/>
                  </a:cubicBezTo>
                  <a:cubicBezTo>
                    <a:pt x="54770" y="68"/>
                    <a:pt x="44851" y="9102"/>
                    <a:pt x="39537" y="16187"/>
                  </a:cubicBezTo>
                  <a:cubicBezTo>
                    <a:pt x="38297" y="3965"/>
                    <a:pt x="27846" y="68"/>
                    <a:pt x="20583" y="68"/>
                  </a:cubicBezTo>
                  <a:cubicBezTo>
                    <a:pt x="12966" y="68"/>
                    <a:pt x="8892" y="5559"/>
                    <a:pt x="6590" y="9633"/>
                  </a:cubicBezTo>
                  <a:cubicBezTo>
                    <a:pt x="2693" y="16187"/>
                    <a:pt x="213" y="26284"/>
                    <a:pt x="213" y="27170"/>
                  </a:cubicBezTo>
                  <a:cubicBezTo>
                    <a:pt x="213" y="29472"/>
                    <a:pt x="2693" y="29472"/>
                    <a:pt x="3224" y="29472"/>
                  </a:cubicBezTo>
                  <a:cubicBezTo>
                    <a:pt x="5704" y="29472"/>
                    <a:pt x="5881" y="28941"/>
                    <a:pt x="7121" y="24158"/>
                  </a:cubicBezTo>
                  <a:cubicBezTo>
                    <a:pt x="9778" y="13707"/>
                    <a:pt x="13144" y="5028"/>
                    <a:pt x="20052" y="5028"/>
                  </a:cubicBezTo>
                  <a:cubicBezTo>
                    <a:pt x="24657" y="5028"/>
                    <a:pt x="25897" y="8925"/>
                    <a:pt x="25897" y="13707"/>
                  </a:cubicBezTo>
                  <a:cubicBezTo>
                    <a:pt x="25897" y="17073"/>
                    <a:pt x="24303" y="23627"/>
                    <a:pt x="23063" y="28409"/>
                  </a:cubicBezTo>
                  <a:cubicBezTo>
                    <a:pt x="21823" y="33192"/>
                    <a:pt x="20052" y="40455"/>
                    <a:pt x="19166" y="44352"/>
                  </a:cubicBezTo>
                  <a:lnTo>
                    <a:pt x="13498" y="67025"/>
                  </a:lnTo>
                  <a:close/>
                </a:path>
              </a:pathLst>
            </a:custGeom>
            <a:solidFill>
              <a:srgbClr val="000000"/>
            </a:solidFill>
            <a:ln w="25400" cap="flat">
              <a:noFill/>
              <a:prstDash val="solid"/>
              <a:miter/>
            </a:ln>
          </p:spPr>
          <p:txBody>
            <a:bodyPr rtlCol="0" anchor="ctr"/>
            <a:lstStyle/>
            <a:p>
              <a:endParaRPr lang="en-CN"/>
            </a:p>
          </p:txBody>
        </p:sp>
        <p:sp>
          <p:nvSpPr>
            <p:cNvPr id="18659" name="Freeform 18658">
              <a:extLst>
                <a:ext uri="{FF2B5EF4-FFF2-40B4-BE49-F238E27FC236}">
                  <a16:creationId xmlns:a16="http://schemas.microsoft.com/office/drawing/2014/main" id="{32340751-A845-EE72-1A66-1114F8841C57}"/>
                </a:ext>
              </a:extLst>
            </p:cNvPr>
            <p:cNvSpPr/>
            <p:nvPr>
              <p:custDataLst>
                <p:tags r:id="rId29"/>
              </p:custDataLst>
            </p:nvPr>
          </p:nvSpPr>
          <p:spPr>
            <a:xfrm>
              <a:off x="7836128" y="4337013"/>
              <a:ext cx="336810" cy="354271"/>
            </a:xfrm>
            <a:custGeom>
              <a:avLst/>
              <a:gdLst>
                <a:gd name="connsiteX0" fmla="*/ 306400 w 336810"/>
                <a:gd name="connsiteY0" fmla="*/ 354342 h 354271"/>
                <a:gd name="connsiteX1" fmla="*/ 337019 w 336810"/>
                <a:gd name="connsiteY1" fmla="*/ 273366 h 354271"/>
                <a:gd name="connsiteX2" fmla="*/ 330693 w 336810"/>
                <a:gd name="connsiteY2" fmla="*/ 273366 h 354271"/>
                <a:gd name="connsiteX3" fmla="*/ 264899 w 336810"/>
                <a:gd name="connsiteY3" fmla="*/ 324482 h 354271"/>
                <a:gd name="connsiteX4" fmla="*/ 186200 w 336810"/>
                <a:gd name="connsiteY4" fmla="*/ 332327 h 354271"/>
                <a:gd name="connsiteX5" fmla="*/ 33611 w 336810"/>
                <a:gd name="connsiteY5" fmla="*/ 332327 h 354271"/>
                <a:gd name="connsiteX6" fmla="*/ 162414 w 336810"/>
                <a:gd name="connsiteY6" fmla="*/ 181255 h 354271"/>
                <a:gd name="connsiteX7" fmla="*/ 164691 w 336810"/>
                <a:gd name="connsiteY7" fmla="*/ 177206 h 354271"/>
                <a:gd name="connsiteX8" fmla="*/ 162920 w 336810"/>
                <a:gd name="connsiteY8" fmla="*/ 173411 h 354271"/>
                <a:gd name="connsiteX9" fmla="*/ 44998 w 336810"/>
                <a:gd name="connsiteY9" fmla="*/ 12217 h 354271"/>
                <a:gd name="connsiteX10" fmla="*/ 183670 w 336810"/>
                <a:gd name="connsiteY10" fmla="*/ 12217 h 354271"/>
                <a:gd name="connsiteX11" fmla="*/ 242884 w 336810"/>
                <a:gd name="connsiteY11" fmla="*/ 16266 h 354271"/>
                <a:gd name="connsiteX12" fmla="*/ 298555 w 336810"/>
                <a:gd name="connsiteY12" fmla="*/ 35245 h 354271"/>
                <a:gd name="connsiteX13" fmla="*/ 330693 w 336810"/>
                <a:gd name="connsiteY13" fmla="*/ 71178 h 354271"/>
                <a:gd name="connsiteX14" fmla="*/ 337019 w 336810"/>
                <a:gd name="connsiteY14" fmla="*/ 71178 h 354271"/>
                <a:gd name="connsiteX15" fmla="*/ 306400 w 336810"/>
                <a:gd name="connsiteY15" fmla="*/ 71 h 354271"/>
                <a:gd name="connsiteX16" fmla="*/ 7293 w 336810"/>
                <a:gd name="connsiteY16" fmla="*/ 71 h 354271"/>
                <a:gd name="connsiteX17" fmla="*/ 461 w 336810"/>
                <a:gd name="connsiteY17" fmla="*/ 1842 h 354271"/>
                <a:gd name="connsiteX18" fmla="*/ 208 w 336810"/>
                <a:gd name="connsiteY18" fmla="*/ 10193 h 354271"/>
                <a:gd name="connsiteX19" fmla="*/ 134072 w 336810"/>
                <a:gd name="connsiteY19" fmla="*/ 193402 h 354271"/>
                <a:gd name="connsiteX20" fmla="*/ 2992 w 336810"/>
                <a:gd name="connsiteY20" fmla="*/ 347004 h 354271"/>
                <a:gd name="connsiteX21" fmla="*/ 461 w 336810"/>
                <a:gd name="connsiteY21" fmla="*/ 351559 h 354271"/>
                <a:gd name="connsiteX22" fmla="*/ 7293 w 336810"/>
                <a:gd name="connsiteY22" fmla="*/ 354342 h 354271"/>
                <a:gd name="connsiteX23" fmla="*/ 306400 w 336810"/>
                <a:gd name="connsiteY23" fmla="*/ 354342 h 35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6810" h="354271">
                  <a:moveTo>
                    <a:pt x="306400" y="354342"/>
                  </a:moveTo>
                  <a:lnTo>
                    <a:pt x="337019" y="273366"/>
                  </a:lnTo>
                  <a:lnTo>
                    <a:pt x="330693" y="273366"/>
                  </a:lnTo>
                  <a:cubicBezTo>
                    <a:pt x="320824" y="299683"/>
                    <a:pt x="294000" y="316891"/>
                    <a:pt x="264899" y="324482"/>
                  </a:cubicBezTo>
                  <a:cubicBezTo>
                    <a:pt x="259585" y="325747"/>
                    <a:pt x="234786" y="332327"/>
                    <a:pt x="186200" y="332327"/>
                  </a:cubicBezTo>
                  <a:lnTo>
                    <a:pt x="33611" y="332327"/>
                  </a:lnTo>
                  <a:lnTo>
                    <a:pt x="162414" y="181255"/>
                  </a:lnTo>
                  <a:cubicBezTo>
                    <a:pt x="164185" y="179231"/>
                    <a:pt x="164691" y="178472"/>
                    <a:pt x="164691" y="177206"/>
                  </a:cubicBezTo>
                  <a:cubicBezTo>
                    <a:pt x="164691" y="176700"/>
                    <a:pt x="164691" y="175941"/>
                    <a:pt x="162920" y="173411"/>
                  </a:cubicBezTo>
                  <a:lnTo>
                    <a:pt x="44998" y="12217"/>
                  </a:lnTo>
                  <a:lnTo>
                    <a:pt x="183670" y="12217"/>
                  </a:lnTo>
                  <a:cubicBezTo>
                    <a:pt x="217579" y="12217"/>
                    <a:pt x="240606" y="15760"/>
                    <a:pt x="242884" y="16266"/>
                  </a:cubicBezTo>
                  <a:cubicBezTo>
                    <a:pt x="256549" y="18290"/>
                    <a:pt x="278564" y="22592"/>
                    <a:pt x="298555" y="35245"/>
                  </a:cubicBezTo>
                  <a:cubicBezTo>
                    <a:pt x="304881" y="39294"/>
                    <a:pt x="322089" y="50681"/>
                    <a:pt x="330693" y="71178"/>
                  </a:cubicBezTo>
                  <a:lnTo>
                    <a:pt x="337019" y="71178"/>
                  </a:lnTo>
                  <a:lnTo>
                    <a:pt x="306400" y="71"/>
                  </a:lnTo>
                  <a:lnTo>
                    <a:pt x="7293" y="71"/>
                  </a:lnTo>
                  <a:cubicBezTo>
                    <a:pt x="1473" y="71"/>
                    <a:pt x="1220" y="324"/>
                    <a:pt x="461" y="1842"/>
                  </a:cubicBezTo>
                  <a:cubicBezTo>
                    <a:pt x="208" y="2601"/>
                    <a:pt x="208" y="7409"/>
                    <a:pt x="208" y="10193"/>
                  </a:cubicBezTo>
                  <a:lnTo>
                    <a:pt x="134072" y="193402"/>
                  </a:lnTo>
                  <a:lnTo>
                    <a:pt x="2992" y="347004"/>
                  </a:lnTo>
                  <a:cubicBezTo>
                    <a:pt x="461" y="350040"/>
                    <a:pt x="461" y="351306"/>
                    <a:pt x="461" y="351559"/>
                  </a:cubicBezTo>
                  <a:cubicBezTo>
                    <a:pt x="461" y="354342"/>
                    <a:pt x="2738" y="354342"/>
                    <a:pt x="7293" y="354342"/>
                  </a:cubicBezTo>
                  <a:lnTo>
                    <a:pt x="306400" y="354342"/>
                  </a:lnTo>
                  <a:close/>
                </a:path>
              </a:pathLst>
            </a:custGeom>
            <a:solidFill>
              <a:srgbClr val="000000"/>
            </a:solidFill>
            <a:ln w="25400" cap="flat">
              <a:noFill/>
              <a:prstDash val="solid"/>
              <a:miter/>
            </a:ln>
          </p:spPr>
          <p:txBody>
            <a:bodyPr rtlCol="0" anchor="ctr"/>
            <a:lstStyle/>
            <a:p>
              <a:endParaRPr lang="en-CN"/>
            </a:p>
          </p:txBody>
        </p:sp>
        <p:sp>
          <p:nvSpPr>
            <p:cNvPr id="18660" name="Freeform 18659">
              <a:extLst>
                <a:ext uri="{FF2B5EF4-FFF2-40B4-BE49-F238E27FC236}">
                  <a16:creationId xmlns:a16="http://schemas.microsoft.com/office/drawing/2014/main" id="{3B93039F-5C37-02FA-8723-824E712CF6FA}"/>
                </a:ext>
              </a:extLst>
            </p:cNvPr>
            <p:cNvSpPr/>
            <p:nvPr>
              <p:custDataLst>
                <p:tags r:id="rId30"/>
              </p:custDataLst>
            </p:nvPr>
          </p:nvSpPr>
          <p:spPr>
            <a:xfrm>
              <a:off x="7849137" y="4758538"/>
              <a:ext cx="53672" cy="119212"/>
            </a:xfrm>
            <a:custGeom>
              <a:avLst/>
              <a:gdLst>
                <a:gd name="connsiteX0" fmla="*/ 49275 w 53672"/>
                <a:gd name="connsiteY0" fmla="*/ 6823 h 119212"/>
                <a:gd name="connsiteX1" fmla="*/ 42190 w 53672"/>
                <a:gd name="connsiteY1" fmla="*/ 92 h 119212"/>
                <a:gd name="connsiteX2" fmla="*/ 32270 w 53672"/>
                <a:gd name="connsiteY2" fmla="*/ 9834 h 119212"/>
                <a:gd name="connsiteX3" fmla="*/ 39356 w 53672"/>
                <a:gd name="connsiteY3" fmla="*/ 16566 h 119212"/>
                <a:gd name="connsiteX4" fmla="*/ 49275 w 53672"/>
                <a:gd name="connsiteY4" fmla="*/ 6823 h 119212"/>
                <a:gd name="connsiteX5" fmla="*/ 13140 w 53672"/>
                <a:gd name="connsiteY5" fmla="*/ 96808 h 119212"/>
                <a:gd name="connsiteX6" fmla="*/ 11545 w 53672"/>
                <a:gd name="connsiteY6" fmla="*/ 104248 h 119212"/>
                <a:gd name="connsiteX7" fmla="*/ 28373 w 53672"/>
                <a:gd name="connsiteY7" fmla="*/ 119304 h 119212"/>
                <a:gd name="connsiteX8" fmla="*/ 53881 w 53672"/>
                <a:gd name="connsiteY8" fmla="*/ 92203 h 119212"/>
                <a:gd name="connsiteX9" fmla="*/ 51047 w 53672"/>
                <a:gd name="connsiteY9" fmla="*/ 89900 h 119212"/>
                <a:gd name="connsiteX10" fmla="*/ 47681 w 53672"/>
                <a:gd name="connsiteY10" fmla="*/ 92911 h 119212"/>
                <a:gd name="connsiteX11" fmla="*/ 28905 w 53672"/>
                <a:gd name="connsiteY11" fmla="*/ 114345 h 119212"/>
                <a:gd name="connsiteX12" fmla="*/ 24476 w 53672"/>
                <a:gd name="connsiteY12" fmla="*/ 108145 h 119212"/>
                <a:gd name="connsiteX13" fmla="*/ 27310 w 53672"/>
                <a:gd name="connsiteY13" fmla="*/ 96808 h 119212"/>
                <a:gd name="connsiteX14" fmla="*/ 32979 w 53672"/>
                <a:gd name="connsiteY14" fmla="*/ 82637 h 119212"/>
                <a:gd name="connsiteX15" fmla="*/ 41658 w 53672"/>
                <a:gd name="connsiteY15" fmla="*/ 60141 h 119212"/>
                <a:gd name="connsiteX16" fmla="*/ 42721 w 53672"/>
                <a:gd name="connsiteY16" fmla="*/ 54473 h 119212"/>
                <a:gd name="connsiteX17" fmla="*/ 25893 w 53672"/>
                <a:gd name="connsiteY17" fmla="*/ 39416 h 119212"/>
                <a:gd name="connsiteX18" fmla="*/ 209 w 53672"/>
                <a:gd name="connsiteY18" fmla="*/ 66518 h 119212"/>
                <a:gd name="connsiteX19" fmla="*/ 3220 w 53672"/>
                <a:gd name="connsiteY19" fmla="*/ 68821 h 119212"/>
                <a:gd name="connsiteX20" fmla="*/ 6408 w 53672"/>
                <a:gd name="connsiteY20" fmla="*/ 65986 h 119212"/>
                <a:gd name="connsiteX21" fmla="*/ 25362 w 53672"/>
                <a:gd name="connsiteY21" fmla="*/ 44376 h 119212"/>
                <a:gd name="connsiteX22" fmla="*/ 29790 w 53672"/>
                <a:gd name="connsiteY22" fmla="*/ 50576 h 119212"/>
                <a:gd name="connsiteX23" fmla="*/ 24299 w 53672"/>
                <a:gd name="connsiteY23" fmla="*/ 68289 h 119212"/>
                <a:gd name="connsiteX24" fmla="*/ 13140 w 53672"/>
                <a:gd name="connsiteY24" fmla="*/ 96808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75" y="6823"/>
                  </a:moveTo>
                  <a:cubicBezTo>
                    <a:pt x="49275" y="3989"/>
                    <a:pt x="47150" y="92"/>
                    <a:pt x="42190" y="92"/>
                  </a:cubicBezTo>
                  <a:cubicBezTo>
                    <a:pt x="37407" y="92"/>
                    <a:pt x="32270" y="4698"/>
                    <a:pt x="32270" y="9834"/>
                  </a:cubicBezTo>
                  <a:cubicBezTo>
                    <a:pt x="32270" y="12846"/>
                    <a:pt x="34573" y="16566"/>
                    <a:pt x="39356" y="16566"/>
                  </a:cubicBezTo>
                  <a:cubicBezTo>
                    <a:pt x="44493" y="16566"/>
                    <a:pt x="49275" y="11606"/>
                    <a:pt x="49275" y="6823"/>
                  </a:cubicBezTo>
                  <a:close/>
                  <a:moveTo>
                    <a:pt x="13140" y="96808"/>
                  </a:moveTo>
                  <a:cubicBezTo>
                    <a:pt x="12431" y="99111"/>
                    <a:pt x="11545" y="101236"/>
                    <a:pt x="11545" y="104248"/>
                  </a:cubicBezTo>
                  <a:cubicBezTo>
                    <a:pt x="11545" y="112573"/>
                    <a:pt x="18631" y="119304"/>
                    <a:pt x="28373" y="119304"/>
                  </a:cubicBezTo>
                  <a:cubicBezTo>
                    <a:pt x="46087" y="119304"/>
                    <a:pt x="53881" y="94860"/>
                    <a:pt x="53881" y="92203"/>
                  </a:cubicBezTo>
                  <a:cubicBezTo>
                    <a:pt x="53881" y="89900"/>
                    <a:pt x="51578" y="89900"/>
                    <a:pt x="51047" y="89900"/>
                  </a:cubicBezTo>
                  <a:cubicBezTo>
                    <a:pt x="48567" y="89900"/>
                    <a:pt x="48390" y="90963"/>
                    <a:pt x="47681" y="92911"/>
                  </a:cubicBezTo>
                  <a:cubicBezTo>
                    <a:pt x="43607" y="107082"/>
                    <a:pt x="35813" y="114345"/>
                    <a:pt x="28905" y="114345"/>
                  </a:cubicBezTo>
                  <a:cubicBezTo>
                    <a:pt x="25362" y="114345"/>
                    <a:pt x="24476" y="112042"/>
                    <a:pt x="24476" y="108145"/>
                  </a:cubicBezTo>
                  <a:cubicBezTo>
                    <a:pt x="24476" y="104071"/>
                    <a:pt x="25716" y="100705"/>
                    <a:pt x="27310" y="96808"/>
                  </a:cubicBezTo>
                  <a:cubicBezTo>
                    <a:pt x="29082" y="92025"/>
                    <a:pt x="31030" y="87243"/>
                    <a:pt x="32979" y="82637"/>
                  </a:cubicBezTo>
                  <a:cubicBezTo>
                    <a:pt x="34573" y="78386"/>
                    <a:pt x="40950" y="62267"/>
                    <a:pt x="41658" y="60141"/>
                  </a:cubicBezTo>
                  <a:cubicBezTo>
                    <a:pt x="42190" y="58370"/>
                    <a:pt x="42721" y="56244"/>
                    <a:pt x="42721" y="54473"/>
                  </a:cubicBezTo>
                  <a:cubicBezTo>
                    <a:pt x="42721" y="46147"/>
                    <a:pt x="35636" y="39416"/>
                    <a:pt x="25893" y="39416"/>
                  </a:cubicBezTo>
                  <a:cubicBezTo>
                    <a:pt x="8357" y="39416"/>
                    <a:pt x="209" y="63507"/>
                    <a:pt x="209" y="66518"/>
                  </a:cubicBezTo>
                  <a:cubicBezTo>
                    <a:pt x="209" y="68821"/>
                    <a:pt x="2689" y="68821"/>
                    <a:pt x="3220" y="68821"/>
                  </a:cubicBezTo>
                  <a:cubicBezTo>
                    <a:pt x="5700" y="68821"/>
                    <a:pt x="5877" y="67935"/>
                    <a:pt x="6408" y="65986"/>
                  </a:cubicBezTo>
                  <a:cubicBezTo>
                    <a:pt x="11014" y="50753"/>
                    <a:pt x="18808" y="44376"/>
                    <a:pt x="25362" y="44376"/>
                  </a:cubicBezTo>
                  <a:cubicBezTo>
                    <a:pt x="28196" y="44376"/>
                    <a:pt x="29790" y="45793"/>
                    <a:pt x="29790" y="50576"/>
                  </a:cubicBezTo>
                  <a:cubicBezTo>
                    <a:pt x="29790" y="54650"/>
                    <a:pt x="28728" y="57307"/>
                    <a:pt x="24299" y="68289"/>
                  </a:cubicBezTo>
                  <a:lnTo>
                    <a:pt x="13140" y="96808"/>
                  </a:lnTo>
                  <a:close/>
                </a:path>
              </a:pathLst>
            </a:custGeom>
            <a:solidFill>
              <a:srgbClr val="000000"/>
            </a:solidFill>
            <a:ln w="25400" cap="flat">
              <a:noFill/>
              <a:prstDash val="solid"/>
              <a:miter/>
            </a:ln>
          </p:spPr>
          <p:txBody>
            <a:bodyPr rtlCol="0" anchor="ctr"/>
            <a:lstStyle/>
            <a:p>
              <a:endParaRPr lang="en-CN"/>
            </a:p>
          </p:txBody>
        </p:sp>
        <p:sp>
          <p:nvSpPr>
            <p:cNvPr id="18661" name="Freeform 18660">
              <a:extLst>
                <a:ext uri="{FF2B5EF4-FFF2-40B4-BE49-F238E27FC236}">
                  <a16:creationId xmlns:a16="http://schemas.microsoft.com/office/drawing/2014/main" id="{4764FDA5-904E-5485-407F-7F63B328B732}"/>
                </a:ext>
              </a:extLst>
            </p:cNvPr>
            <p:cNvSpPr/>
            <p:nvPr>
              <p:custDataLst>
                <p:tags r:id="rId31"/>
              </p:custDataLst>
            </p:nvPr>
          </p:nvSpPr>
          <p:spPr>
            <a:xfrm>
              <a:off x="7924807" y="4807782"/>
              <a:ext cx="130371" cy="47649"/>
            </a:xfrm>
            <a:custGeom>
              <a:avLst/>
              <a:gdLst>
                <a:gd name="connsiteX0" fmla="*/ 123852 w 130371"/>
                <a:gd name="connsiteY0" fmla="*/ 8772 h 47649"/>
                <a:gd name="connsiteX1" fmla="*/ 130583 w 130371"/>
                <a:gd name="connsiteY1" fmla="*/ 4343 h 47649"/>
                <a:gd name="connsiteX2" fmla="*/ 124029 w 130371"/>
                <a:gd name="connsiteY2" fmla="*/ 92 h 47649"/>
                <a:gd name="connsiteX3" fmla="*/ 6766 w 130371"/>
                <a:gd name="connsiteY3" fmla="*/ 92 h 47649"/>
                <a:gd name="connsiteX4" fmla="*/ 212 w 130371"/>
                <a:gd name="connsiteY4" fmla="*/ 4343 h 47649"/>
                <a:gd name="connsiteX5" fmla="*/ 6943 w 130371"/>
                <a:gd name="connsiteY5" fmla="*/ 8772 h 47649"/>
                <a:gd name="connsiteX6" fmla="*/ 123852 w 130371"/>
                <a:gd name="connsiteY6" fmla="*/ 8772 h 47649"/>
                <a:gd name="connsiteX7" fmla="*/ 124029 w 130371"/>
                <a:gd name="connsiteY7" fmla="*/ 47742 h 47649"/>
                <a:gd name="connsiteX8" fmla="*/ 130583 w 130371"/>
                <a:gd name="connsiteY8" fmla="*/ 43490 h 47649"/>
                <a:gd name="connsiteX9" fmla="*/ 123852 w 130371"/>
                <a:gd name="connsiteY9" fmla="*/ 39062 h 47649"/>
                <a:gd name="connsiteX10" fmla="*/ 6943 w 130371"/>
                <a:gd name="connsiteY10" fmla="*/ 39062 h 47649"/>
                <a:gd name="connsiteX11" fmla="*/ 212 w 130371"/>
                <a:gd name="connsiteY11" fmla="*/ 43490 h 47649"/>
                <a:gd name="connsiteX12" fmla="*/ 6766 w 130371"/>
                <a:gd name="connsiteY12" fmla="*/ 47742 h 47649"/>
                <a:gd name="connsiteX13" fmla="*/ 124029 w 130371"/>
                <a:gd name="connsiteY13" fmla="*/ 47742 h 4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7649">
                  <a:moveTo>
                    <a:pt x="123852" y="8772"/>
                  </a:moveTo>
                  <a:cubicBezTo>
                    <a:pt x="126509" y="8772"/>
                    <a:pt x="130583" y="8772"/>
                    <a:pt x="130583" y="4343"/>
                  </a:cubicBezTo>
                  <a:cubicBezTo>
                    <a:pt x="130583" y="92"/>
                    <a:pt x="126332" y="92"/>
                    <a:pt x="124029" y="92"/>
                  </a:cubicBezTo>
                  <a:lnTo>
                    <a:pt x="6766" y="92"/>
                  </a:lnTo>
                  <a:cubicBezTo>
                    <a:pt x="4463" y="92"/>
                    <a:pt x="212" y="92"/>
                    <a:pt x="212" y="4343"/>
                  </a:cubicBezTo>
                  <a:cubicBezTo>
                    <a:pt x="212" y="8772"/>
                    <a:pt x="4286" y="8772"/>
                    <a:pt x="6943" y="8772"/>
                  </a:cubicBezTo>
                  <a:lnTo>
                    <a:pt x="123852" y="8772"/>
                  </a:lnTo>
                  <a:close/>
                  <a:moveTo>
                    <a:pt x="124029" y="47742"/>
                  </a:moveTo>
                  <a:cubicBezTo>
                    <a:pt x="126332" y="47742"/>
                    <a:pt x="130583" y="47742"/>
                    <a:pt x="130583" y="43490"/>
                  </a:cubicBezTo>
                  <a:cubicBezTo>
                    <a:pt x="130583" y="39062"/>
                    <a:pt x="126509" y="39062"/>
                    <a:pt x="123852" y="39062"/>
                  </a:cubicBezTo>
                  <a:lnTo>
                    <a:pt x="6943" y="39062"/>
                  </a:lnTo>
                  <a:cubicBezTo>
                    <a:pt x="4286" y="39062"/>
                    <a:pt x="212" y="39062"/>
                    <a:pt x="212" y="43490"/>
                  </a:cubicBezTo>
                  <a:cubicBezTo>
                    <a:pt x="212" y="47742"/>
                    <a:pt x="4463" y="47742"/>
                    <a:pt x="6766" y="47742"/>
                  </a:cubicBezTo>
                  <a:lnTo>
                    <a:pt x="124029" y="47742"/>
                  </a:lnTo>
                  <a:close/>
                </a:path>
              </a:pathLst>
            </a:custGeom>
            <a:solidFill>
              <a:srgbClr val="000000"/>
            </a:solidFill>
            <a:ln w="25400" cap="flat">
              <a:noFill/>
              <a:prstDash val="solid"/>
              <a:miter/>
            </a:ln>
          </p:spPr>
          <p:txBody>
            <a:bodyPr rtlCol="0" anchor="ctr"/>
            <a:lstStyle/>
            <a:p>
              <a:endParaRPr lang="en-CN"/>
            </a:p>
          </p:txBody>
        </p:sp>
        <p:sp>
          <p:nvSpPr>
            <p:cNvPr id="18662" name="Freeform 18661">
              <a:extLst>
                <a:ext uri="{FF2B5EF4-FFF2-40B4-BE49-F238E27FC236}">
                  <a16:creationId xmlns:a16="http://schemas.microsoft.com/office/drawing/2014/main" id="{BB2143A4-61E2-409C-AA9E-92FBAA52D233}"/>
                </a:ext>
              </a:extLst>
            </p:cNvPr>
            <p:cNvSpPr/>
            <p:nvPr>
              <p:custDataLst>
                <p:tags r:id="rId32"/>
              </p:custDataLst>
            </p:nvPr>
          </p:nvSpPr>
          <p:spPr>
            <a:xfrm>
              <a:off x="8087061" y="4758361"/>
              <a:ext cx="64477" cy="117618"/>
            </a:xfrm>
            <a:custGeom>
              <a:avLst/>
              <a:gdLst>
                <a:gd name="connsiteX0" fmla="*/ 40250 w 64477"/>
                <a:gd name="connsiteY0" fmla="*/ 5052 h 117618"/>
                <a:gd name="connsiteX1" fmla="*/ 34936 w 64477"/>
                <a:gd name="connsiteY1" fmla="*/ 92 h 117618"/>
                <a:gd name="connsiteX2" fmla="*/ 218 w 64477"/>
                <a:gd name="connsiteY2" fmla="*/ 11429 h 117618"/>
                <a:gd name="connsiteX3" fmla="*/ 218 w 64477"/>
                <a:gd name="connsiteY3" fmla="*/ 17806 h 117618"/>
                <a:gd name="connsiteX4" fmla="*/ 25902 w 64477"/>
                <a:gd name="connsiteY4" fmla="*/ 12846 h 117618"/>
                <a:gd name="connsiteX5" fmla="*/ 25902 w 64477"/>
                <a:gd name="connsiteY5" fmla="*/ 103185 h 117618"/>
                <a:gd name="connsiteX6" fmla="*/ 8189 w 64477"/>
                <a:gd name="connsiteY6" fmla="*/ 111333 h 117618"/>
                <a:gd name="connsiteX7" fmla="*/ 1458 w 64477"/>
                <a:gd name="connsiteY7" fmla="*/ 111333 h 117618"/>
                <a:gd name="connsiteX8" fmla="*/ 1458 w 64477"/>
                <a:gd name="connsiteY8" fmla="*/ 117710 h 117618"/>
                <a:gd name="connsiteX9" fmla="*/ 32988 w 64477"/>
                <a:gd name="connsiteY9" fmla="*/ 117002 h 117618"/>
                <a:gd name="connsiteX10" fmla="*/ 64695 w 64477"/>
                <a:gd name="connsiteY10" fmla="*/ 117710 h 117618"/>
                <a:gd name="connsiteX11" fmla="*/ 64695 w 64477"/>
                <a:gd name="connsiteY11" fmla="*/ 111333 h 117618"/>
                <a:gd name="connsiteX12" fmla="*/ 57964 w 64477"/>
                <a:gd name="connsiteY12" fmla="*/ 111333 h 117618"/>
                <a:gd name="connsiteX13" fmla="*/ 40250 w 64477"/>
                <a:gd name="connsiteY13" fmla="*/ 103185 h 117618"/>
                <a:gd name="connsiteX14" fmla="*/ 40250 w 64477"/>
                <a:gd name="connsiteY14" fmla="*/ 5052 h 11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7618">
                  <a:moveTo>
                    <a:pt x="40250" y="5052"/>
                  </a:moveTo>
                  <a:cubicBezTo>
                    <a:pt x="40250" y="269"/>
                    <a:pt x="39896" y="92"/>
                    <a:pt x="34936" y="92"/>
                  </a:cubicBezTo>
                  <a:cubicBezTo>
                    <a:pt x="23600" y="11251"/>
                    <a:pt x="7480" y="11429"/>
                    <a:pt x="218" y="11429"/>
                  </a:cubicBezTo>
                  <a:lnTo>
                    <a:pt x="218" y="17806"/>
                  </a:lnTo>
                  <a:cubicBezTo>
                    <a:pt x="4469" y="17806"/>
                    <a:pt x="16160" y="17806"/>
                    <a:pt x="25902" y="12846"/>
                  </a:cubicBezTo>
                  <a:lnTo>
                    <a:pt x="25902" y="103185"/>
                  </a:lnTo>
                  <a:cubicBezTo>
                    <a:pt x="25902" y="109030"/>
                    <a:pt x="25902" y="111333"/>
                    <a:pt x="8189" y="111333"/>
                  </a:cubicBezTo>
                  <a:lnTo>
                    <a:pt x="1458" y="111333"/>
                  </a:lnTo>
                  <a:lnTo>
                    <a:pt x="1458" y="117710"/>
                  </a:lnTo>
                  <a:cubicBezTo>
                    <a:pt x="4646" y="117533"/>
                    <a:pt x="26434" y="117002"/>
                    <a:pt x="32988" y="117002"/>
                  </a:cubicBezTo>
                  <a:cubicBezTo>
                    <a:pt x="38479" y="117002"/>
                    <a:pt x="60798" y="117533"/>
                    <a:pt x="64695" y="117710"/>
                  </a:cubicBezTo>
                  <a:lnTo>
                    <a:pt x="64695" y="111333"/>
                  </a:lnTo>
                  <a:lnTo>
                    <a:pt x="57964" y="111333"/>
                  </a:lnTo>
                  <a:cubicBezTo>
                    <a:pt x="40250" y="111333"/>
                    <a:pt x="40250" y="109030"/>
                    <a:pt x="40250" y="103185"/>
                  </a:cubicBezTo>
                  <a:lnTo>
                    <a:pt x="40250" y="5052"/>
                  </a:lnTo>
                  <a:close/>
                </a:path>
              </a:pathLst>
            </a:custGeom>
            <a:solidFill>
              <a:srgbClr val="000000"/>
            </a:solidFill>
            <a:ln w="25400" cap="flat">
              <a:noFill/>
              <a:prstDash val="solid"/>
              <a:miter/>
            </a:ln>
          </p:spPr>
          <p:txBody>
            <a:bodyPr rtlCol="0" anchor="ctr"/>
            <a:lstStyle/>
            <a:p>
              <a:endParaRPr lang="en-CN"/>
            </a:p>
          </p:txBody>
        </p:sp>
        <p:sp>
          <p:nvSpPr>
            <p:cNvPr id="18663" name="Freeform 18662">
              <a:extLst>
                <a:ext uri="{FF2B5EF4-FFF2-40B4-BE49-F238E27FC236}">
                  <a16:creationId xmlns:a16="http://schemas.microsoft.com/office/drawing/2014/main" id="{EEF8B4C2-2647-FA73-C944-6DF2A019C9B1}"/>
                </a:ext>
              </a:extLst>
            </p:cNvPr>
            <p:cNvSpPr/>
            <p:nvPr>
              <p:custDataLst>
                <p:tags r:id="rId33"/>
              </p:custDataLst>
            </p:nvPr>
          </p:nvSpPr>
          <p:spPr>
            <a:xfrm>
              <a:off x="8237495" y="4399012"/>
              <a:ext cx="157903" cy="183968"/>
            </a:xfrm>
            <a:custGeom>
              <a:avLst/>
              <a:gdLst>
                <a:gd name="connsiteX0" fmla="*/ 37929 w 157903"/>
                <a:gd name="connsiteY0" fmla="*/ 154947 h 183968"/>
                <a:gd name="connsiteX1" fmla="*/ 59185 w 157903"/>
                <a:gd name="connsiteY1" fmla="*/ 104084 h 183968"/>
                <a:gd name="connsiteX2" fmla="*/ 93347 w 157903"/>
                <a:gd name="connsiteY2" fmla="*/ 21336 h 183968"/>
                <a:gd name="connsiteX3" fmla="*/ 106505 w 157903"/>
                <a:gd name="connsiteY3" fmla="*/ 15769 h 183968"/>
                <a:gd name="connsiteX4" fmla="*/ 124472 w 157903"/>
                <a:gd name="connsiteY4" fmla="*/ 36773 h 183968"/>
                <a:gd name="connsiteX5" fmla="*/ 123207 w 157903"/>
                <a:gd name="connsiteY5" fmla="*/ 46135 h 183968"/>
                <a:gd name="connsiteX6" fmla="*/ 124978 w 157903"/>
                <a:gd name="connsiteY6" fmla="*/ 47907 h 183968"/>
                <a:gd name="connsiteX7" fmla="*/ 142186 w 157903"/>
                <a:gd name="connsiteY7" fmla="*/ 40568 h 183968"/>
                <a:gd name="connsiteX8" fmla="*/ 149018 w 157903"/>
                <a:gd name="connsiteY8" fmla="*/ 24120 h 183968"/>
                <a:gd name="connsiteX9" fmla="*/ 127762 w 157903"/>
                <a:gd name="connsiteY9" fmla="*/ 80 h 183968"/>
                <a:gd name="connsiteX10" fmla="*/ 72597 w 157903"/>
                <a:gd name="connsiteY10" fmla="*/ 27157 h 183968"/>
                <a:gd name="connsiteX11" fmla="*/ 35651 w 157903"/>
                <a:gd name="connsiteY11" fmla="*/ 112435 h 183968"/>
                <a:gd name="connsiteX12" fmla="*/ 21480 w 157903"/>
                <a:gd name="connsiteY12" fmla="*/ 152923 h 183968"/>
                <a:gd name="connsiteX13" fmla="*/ 9587 w 157903"/>
                <a:gd name="connsiteY13" fmla="*/ 170384 h 183968"/>
                <a:gd name="connsiteX14" fmla="*/ 224 w 157903"/>
                <a:gd name="connsiteY14" fmla="*/ 182530 h 183968"/>
                <a:gd name="connsiteX15" fmla="*/ 2501 w 157903"/>
                <a:gd name="connsiteY15" fmla="*/ 184048 h 183968"/>
                <a:gd name="connsiteX16" fmla="*/ 15407 w 157903"/>
                <a:gd name="connsiteY16" fmla="*/ 178734 h 183968"/>
                <a:gd name="connsiteX17" fmla="*/ 26035 w 157903"/>
                <a:gd name="connsiteY17" fmla="*/ 169624 h 183968"/>
                <a:gd name="connsiteX18" fmla="*/ 63487 w 157903"/>
                <a:gd name="connsiteY18" fmla="*/ 176710 h 183968"/>
                <a:gd name="connsiteX19" fmla="*/ 102204 w 157903"/>
                <a:gd name="connsiteY19" fmla="*/ 184048 h 183968"/>
                <a:gd name="connsiteX20" fmla="*/ 151549 w 157903"/>
                <a:gd name="connsiteY20" fmla="*/ 157478 h 183968"/>
                <a:gd name="connsiteX21" fmla="*/ 158128 w 157903"/>
                <a:gd name="connsiteY21" fmla="*/ 143560 h 183968"/>
                <a:gd name="connsiteX22" fmla="*/ 156357 w 157903"/>
                <a:gd name="connsiteY22" fmla="*/ 141789 h 183968"/>
                <a:gd name="connsiteX23" fmla="*/ 141933 w 157903"/>
                <a:gd name="connsiteY23" fmla="*/ 147609 h 183968"/>
                <a:gd name="connsiteX24" fmla="*/ 133076 w 157903"/>
                <a:gd name="connsiteY24" fmla="*/ 157731 h 183968"/>
                <a:gd name="connsiteX25" fmla="*/ 129280 w 157903"/>
                <a:gd name="connsiteY25" fmla="*/ 165323 h 183968"/>
                <a:gd name="connsiteX26" fmla="*/ 123207 w 157903"/>
                <a:gd name="connsiteY26" fmla="*/ 168359 h 183968"/>
                <a:gd name="connsiteX27" fmla="*/ 81706 w 157903"/>
                <a:gd name="connsiteY27" fmla="*/ 160008 h 183968"/>
                <a:gd name="connsiteX28" fmla="*/ 48051 w 157903"/>
                <a:gd name="connsiteY28" fmla="*/ 153935 h 183968"/>
                <a:gd name="connsiteX29" fmla="*/ 37929 w 157903"/>
                <a:gd name="connsiteY29" fmla="*/ 154947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83968">
                  <a:moveTo>
                    <a:pt x="37929" y="154947"/>
                  </a:moveTo>
                  <a:cubicBezTo>
                    <a:pt x="51593" y="133691"/>
                    <a:pt x="55895" y="117496"/>
                    <a:pt x="59185" y="104084"/>
                  </a:cubicBezTo>
                  <a:cubicBezTo>
                    <a:pt x="68042" y="69163"/>
                    <a:pt x="77658" y="38797"/>
                    <a:pt x="93347" y="21336"/>
                  </a:cubicBezTo>
                  <a:cubicBezTo>
                    <a:pt x="96383" y="18047"/>
                    <a:pt x="98408" y="15769"/>
                    <a:pt x="106505" y="15769"/>
                  </a:cubicBezTo>
                  <a:cubicBezTo>
                    <a:pt x="123966" y="15769"/>
                    <a:pt x="124472" y="33230"/>
                    <a:pt x="124472" y="36773"/>
                  </a:cubicBezTo>
                  <a:cubicBezTo>
                    <a:pt x="124472" y="41328"/>
                    <a:pt x="123207" y="44870"/>
                    <a:pt x="123207" y="46135"/>
                  </a:cubicBezTo>
                  <a:cubicBezTo>
                    <a:pt x="123207" y="47907"/>
                    <a:pt x="124725" y="47907"/>
                    <a:pt x="124978" y="47907"/>
                  </a:cubicBezTo>
                  <a:cubicBezTo>
                    <a:pt x="129027" y="47907"/>
                    <a:pt x="135859" y="45123"/>
                    <a:pt x="142186" y="40568"/>
                  </a:cubicBezTo>
                  <a:cubicBezTo>
                    <a:pt x="146741" y="37026"/>
                    <a:pt x="149018" y="34495"/>
                    <a:pt x="149018" y="24120"/>
                  </a:cubicBezTo>
                  <a:cubicBezTo>
                    <a:pt x="149018" y="10455"/>
                    <a:pt x="141933" y="80"/>
                    <a:pt x="127762" y="80"/>
                  </a:cubicBezTo>
                  <a:cubicBezTo>
                    <a:pt x="119664" y="80"/>
                    <a:pt x="97396" y="2105"/>
                    <a:pt x="72597" y="27157"/>
                  </a:cubicBezTo>
                  <a:cubicBezTo>
                    <a:pt x="52353" y="47907"/>
                    <a:pt x="40459" y="93456"/>
                    <a:pt x="35651" y="112435"/>
                  </a:cubicBezTo>
                  <a:cubicBezTo>
                    <a:pt x="31096" y="129895"/>
                    <a:pt x="29072" y="137740"/>
                    <a:pt x="21480" y="152923"/>
                  </a:cubicBezTo>
                  <a:cubicBezTo>
                    <a:pt x="19709" y="155960"/>
                    <a:pt x="13130" y="167094"/>
                    <a:pt x="9587" y="170384"/>
                  </a:cubicBezTo>
                  <a:cubicBezTo>
                    <a:pt x="2755" y="176710"/>
                    <a:pt x="224" y="181265"/>
                    <a:pt x="224" y="182530"/>
                  </a:cubicBezTo>
                  <a:cubicBezTo>
                    <a:pt x="224" y="183036"/>
                    <a:pt x="730" y="184048"/>
                    <a:pt x="2501" y="184048"/>
                  </a:cubicBezTo>
                  <a:cubicBezTo>
                    <a:pt x="3514" y="184048"/>
                    <a:pt x="8828" y="183036"/>
                    <a:pt x="15407" y="178734"/>
                  </a:cubicBezTo>
                  <a:cubicBezTo>
                    <a:pt x="19709" y="176204"/>
                    <a:pt x="20215" y="175698"/>
                    <a:pt x="26035" y="169624"/>
                  </a:cubicBezTo>
                  <a:cubicBezTo>
                    <a:pt x="38688" y="169877"/>
                    <a:pt x="47545" y="172155"/>
                    <a:pt x="63487" y="176710"/>
                  </a:cubicBezTo>
                  <a:cubicBezTo>
                    <a:pt x="76392" y="180253"/>
                    <a:pt x="89298" y="184048"/>
                    <a:pt x="102204" y="184048"/>
                  </a:cubicBezTo>
                  <a:cubicBezTo>
                    <a:pt x="122701" y="184048"/>
                    <a:pt x="143451" y="168612"/>
                    <a:pt x="151549" y="157478"/>
                  </a:cubicBezTo>
                  <a:cubicBezTo>
                    <a:pt x="156610" y="150646"/>
                    <a:pt x="158128" y="144319"/>
                    <a:pt x="158128" y="143560"/>
                  </a:cubicBezTo>
                  <a:cubicBezTo>
                    <a:pt x="158128" y="141789"/>
                    <a:pt x="156610" y="141789"/>
                    <a:pt x="156357" y="141789"/>
                  </a:cubicBezTo>
                  <a:cubicBezTo>
                    <a:pt x="152308" y="141789"/>
                    <a:pt x="146234" y="144572"/>
                    <a:pt x="141933" y="147609"/>
                  </a:cubicBezTo>
                  <a:cubicBezTo>
                    <a:pt x="135100" y="151911"/>
                    <a:pt x="134594" y="153429"/>
                    <a:pt x="133076" y="157731"/>
                  </a:cubicBezTo>
                  <a:cubicBezTo>
                    <a:pt x="131811" y="161780"/>
                    <a:pt x="130292" y="163804"/>
                    <a:pt x="129280" y="165323"/>
                  </a:cubicBezTo>
                  <a:cubicBezTo>
                    <a:pt x="127256" y="168359"/>
                    <a:pt x="127003" y="168359"/>
                    <a:pt x="123207" y="168359"/>
                  </a:cubicBezTo>
                  <a:cubicBezTo>
                    <a:pt x="111060" y="168359"/>
                    <a:pt x="98408" y="164563"/>
                    <a:pt x="81706" y="160008"/>
                  </a:cubicBezTo>
                  <a:cubicBezTo>
                    <a:pt x="74621" y="157984"/>
                    <a:pt x="60703" y="153935"/>
                    <a:pt x="48051" y="153935"/>
                  </a:cubicBezTo>
                  <a:cubicBezTo>
                    <a:pt x="44761" y="153935"/>
                    <a:pt x="41218" y="154188"/>
                    <a:pt x="37929" y="154947"/>
                  </a:cubicBezTo>
                  <a:close/>
                </a:path>
              </a:pathLst>
            </a:custGeom>
            <a:solidFill>
              <a:srgbClr val="000000"/>
            </a:solidFill>
            <a:ln w="25400" cap="flat">
              <a:noFill/>
              <a:prstDash val="solid"/>
              <a:miter/>
            </a:ln>
          </p:spPr>
          <p:txBody>
            <a:bodyPr rtlCol="0" anchor="ctr"/>
            <a:lstStyle/>
            <a:p>
              <a:endParaRPr lang="en-CN"/>
            </a:p>
          </p:txBody>
        </p:sp>
        <p:sp>
          <p:nvSpPr>
            <p:cNvPr id="18664" name="Freeform 18663">
              <a:extLst>
                <a:ext uri="{FF2B5EF4-FFF2-40B4-BE49-F238E27FC236}">
                  <a16:creationId xmlns:a16="http://schemas.microsoft.com/office/drawing/2014/main" id="{96A65903-3C71-25F8-6CA8-CAEF76F529B0}"/>
                </a:ext>
              </a:extLst>
            </p:cNvPr>
            <p:cNvSpPr/>
            <p:nvPr>
              <p:custDataLst>
                <p:tags r:id="rId34"/>
              </p:custDataLst>
            </p:nvPr>
          </p:nvSpPr>
          <p:spPr>
            <a:xfrm>
              <a:off x="8429238" y="4387625"/>
              <a:ext cx="58707" cy="253051"/>
            </a:xfrm>
            <a:custGeom>
              <a:avLst/>
              <a:gdLst>
                <a:gd name="connsiteX0" fmla="*/ 58939 w 58707"/>
                <a:gd name="connsiteY0" fmla="*/ 250601 h 253051"/>
                <a:gd name="connsiteX1" fmla="*/ 54637 w 58707"/>
                <a:gd name="connsiteY1" fmla="*/ 245034 h 253051"/>
                <a:gd name="connsiteX2" fmla="*/ 14908 w 58707"/>
                <a:gd name="connsiteY2" fmla="*/ 126606 h 253051"/>
                <a:gd name="connsiteX3" fmla="*/ 55649 w 58707"/>
                <a:gd name="connsiteY3" fmla="*/ 6913 h 253051"/>
                <a:gd name="connsiteX4" fmla="*/ 58939 w 58707"/>
                <a:gd name="connsiteY4" fmla="*/ 2611 h 253051"/>
                <a:gd name="connsiteX5" fmla="*/ 56408 w 58707"/>
                <a:gd name="connsiteY5" fmla="*/ 80 h 253051"/>
                <a:gd name="connsiteX6" fmla="*/ 16173 w 58707"/>
                <a:gd name="connsiteY6" fmla="*/ 49425 h 253051"/>
                <a:gd name="connsiteX7" fmla="*/ 231 w 58707"/>
                <a:gd name="connsiteY7" fmla="*/ 126606 h 253051"/>
                <a:gd name="connsiteX8" fmla="*/ 16932 w 58707"/>
                <a:gd name="connsiteY8" fmla="*/ 205558 h 253051"/>
                <a:gd name="connsiteX9" fmla="*/ 56408 w 58707"/>
                <a:gd name="connsiteY9" fmla="*/ 253131 h 253051"/>
                <a:gd name="connsiteX10" fmla="*/ 58939 w 58707"/>
                <a:gd name="connsiteY10" fmla="*/ 25060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39" y="250601"/>
                  </a:moveTo>
                  <a:cubicBezTo>
                    <a:pt x="58939" y="249842"/>
                    <a:pt x="58939" y="249336"/>
                    <a:pt x="54637" y="245034"/>
                  </a:cubicBezTo>
                  <a:cubicBezTo>
                    <a:pt x="23005" y="213149"/>
                    <a:pt x="14908" y="165323"/>
                    <a:pt x="14908" y="126606"/>
                  </a:cubicBezTo>
                  <a:cubicBezTo>
                    <a:pt x="14908" y="82575"/>
                    <a:pt x="24524" y="38544"/>
                    <a:pt x="55649" y="6913"/>
                  </a:cubicBezTo>
                  <a:cubicBezTo>
                    <a:pt x="58939" y="3876"/>
                    <a:pt x="58939" y="3370"/>
                    <a:pt x="58939" y="2611"/>
                  </a:cubicBezTo>
                  <a:cubicBezTo>
                    <a:pt x="58939" y="839"/>
                    <a:pt x="57927" y="80"/>
                    <a:pt x="56408" y="80"/>
                  </a:cubicBezTo>
                  <a:cubicBezTo>
                    <a:pt x="53878" y="80"/>
                    <a:pt x="31103" y="17288"/>
                    <a:pt x="16173" y="49425"/>
                  </a:cubicBezTo>
                  <a:cubicBezTo>
                    <a:pt x="3267" y="77261"/>
                    <a:pt x="231" y="105349"/>
                    <a:pt x="231" y="126606"/>
                  </a:cubicBezTo>
                  <a:cubicBezTo>
                    <a:pt x="231" y="146344"/>
                    <a:pt x="3014" y="176963"/>
                    <a:pt x="16932" y="205558"/>
                  </a:cubicBezTo>
                  <a:cubicBezTo>
                    <a:pt x="32115" y="236683"/>
                    <a:pt x="53878" y="253131"/>
                    <a:pt x="56408" y="253131"/>
                  </a:cubicBezTo>
                  <a:cubicBezTo>
                    <a:pt x="57927" y="253131"/>
                    <a:pt x="58939" y="252372"/>
                    <a:pt x="58939" y="250601"/>
                  </a:cubicBezTo>
                  <a:close/>
                </a:path>
              </a:pathLst>
            </a:custGeom>
            <a:solidFill>
              <a:srgbClr val="000000"/>
            </a:solidFill>
            <a:ln w="25400" cap="flat">
              <a:noFill/>
              <a:prstDash val="solid"/>
              <a:miter/>
            </a:ln>
          </p:spPr>
          <p:txBody>
            <a:bodyPr rtlCol="0" anchor="ctr"/>
            <a:lstStyle/>
            <a:p>
              <a:endParaRPr lang="en-CN"/>
            </a:p>
          </p:txBody>
        </p:sp>
        <p:sp>
          <p:nvSpPr>
            <p:cNvPr id="18665" name="Freeform 18664">
              <a:extLst>
                <a:ext uri="{FF2B5EF4-FFF2-40B4-BE49-F238E27FC236}">
                  <a16:creationId xmlns:a16="http://schemas.microsoft.com/office/drawing/2014/main" id="{7FFF86D9-9C43-1DFD-9498-F02A6F932F0B}"/>
                </a:ext>
              </a:extLst>
            </p:cNvPr>
            <p:cNvSpPr/>
            <p:nvPr>
              <p:custDataLst>
                <p:tags r:id="rId35"/>
              </p:custDataLst>
            </p:nvPr>
          </p:nvSpPr>
          <p:spPr>
            <a:xfrm>
              <a:off x="8513476" y="4465564"/>
              <a:ext cx="107293" cy="114632"/>
            </a:xfrm>
            <a:custGeom>
              <a:avLst/>
              <a:gdLst>
                <a:gd name="connsiteX0" fmla="*/ 23009 w 107293"/>
                <a:gd name="connsiteY0" fmla="*/ 90926 h 114632"/>
                <a:gd name="connsiteX1" fmla="*/ 53122 w 107293"/>
                <a:gd name="connsiteY1" fmla="*/ 62078 h 114632"/>
                <a:gd name="connsiteX2" fmla="*/ 77921 w 107293"/>
                <a:gd name="connsiteY2" fmla="*/ 39303 h 114632"/>
                <a:gd name="connsiteX3" fmla="*/ 107528 w 107293"/>
                <a:gd name="connsiteY3" fmla="*/ 2611 h 114632"/>
                <a:gd name="connsiteX4" fmla="*/ 104745 w 107293"/>
                <a:gd name="connsiteY4" fmla="*/ 80 h 114632"/>
                <a:gd name="connsiteX5" fmla="*/ 100949 w 107293"/>
                <a:gd name="connsiteY5" fmla="*/ 2864 h 114632"/>
                <a:gd name="connsiteX6" fmla="*/ 81970 w 107293"/>
                <a:gd name="connsiteY6" fmla="*/ 19059 h 114632"/>
                <a:gd name="connsiteX7" fmla="*/ 69065 w 107293"/>
                <a:gd name="connsiteY7" fmla="*/ 10961 h 114632"/>
                <a:gd name="connsiteX8" fmla="*/ 51604 w 107293"/>
                <a:gd name="connsiteY8" fmla="*/ 80 h 114632"/>
                <a:gd name="connsiteX9" fmla="*/ 20985 w 107293"/>
                <a:gd name="connsiteY9" fmla="*/ 28928 h 114632"/>
                <a:gd name="connsiteX10" fmla="*/ 24022 w 107293"/>
                <a:gd name="connsiteY10" fmla="*/ 31712 h 114632"/>
                <a:gd name="connsiteX11" fmla="*/ 27311 w 107293"/>
                <a:gd name="connsiteY11" fmla="*/ 28928 h 114632"/>
                <a:gd name="connsiteX12" fmla="*/ 48821 w 107293"/>
                <a:gd name="connsiteY12" fmla="*/ 17035 h 114632"/>
                <a:gd name="connsiteX13" fmla="*/ 64763 w 107293"/>
                <a:gd name="connsiteY13" fmla="*/ 20830 h 114632"/>
                <a:gd name="connsiteX14" fmla="*/ 84248 w 107293"/>
                <a:gd name="connsiteY14" fmla="*/ 24626 h 114632"/>
                <a:gd name="connsiteX15" fmla="*/ 49074 w 107293"/>
                <a:gd name="connsiteY15" fmla="*/ 57776 h 114632"/>
                <a:gd name="connsiteX16" fmla="*/ 26299 w 107293"/>
                <a:gd name="connsiteY16" fmla="*/ 79032 h 114632"/>
                <a:gd name="connsiteX17" fmla="*/ 235 w 107293"/>
                <a:gd name="connsiteY17" fmla="*/ 112182 h 114632"/>
                <a:gd name="connsiteX18" fmla="*/ 3271 w 107293"/>
                <a:gd name="connsiteY18" fmla="*/ 114712 h 114632"/>
                <a:gd name="connsiteX19" fmla="*/ 7320 w 107293"/>
                <a:gd name="connsiteY19" fmla="*/ 111423 h 114632"/>
                <a:gd name="connsiteX20" fmla="*/ 28830 w 107293"/>
                <a:gd name="connsiteY20" fmla="*/ 95734 h 114632"/>
                <a:gd name="connsiteX21" fmla="*/ 43506 w 107293"/>
                <a:gd name="connsiteY21" fmla="*/ 105349 h 114632"/>
                <a:gd name="connsiteX22" fmla="*/ 59702 w 107293"/>
                <a:gd name="connsiteY22" fmla="*/ 114712 h 114632"/>
                <a:gd name="connsiteX23" fmla="*/ 99431 w 107293"/>
                <a:gd name="connsiteY23" fmla="*/ 75742 h 114632"/>
                <a:gd name="connsiteX24" fmla="*/ 96394 w 107293"/>
                <a:gd name="connsiteY24" fmla="*/ 73212 h 114632"/>
                <a:gd name="connsiteX25" fmla="*/ 92851 w 107293"/>
                <a:gd name="connsiteY25" fmla="*/ 76502 h 114632"/>
                <a:gd name="connsiteX26" fmla="*/ 62485 w 107293"/>
                <a:gd name="connsiteY26" fmla="*/ 97758 h 114632"/>
                <a:gd name="connsiteX27" fmla="*/ 47555 w 107293"/>
                <a:gd name="connsiteY27" fmla="*/ 94468 h 114632"/>
                <a:gd name="connsiteX28" fmla="*/ 29842 w 107293"/>
                <a:gd name="connsiteY28" fmla="*/ 90166 h 114632"/>
                <a:gd name="connsiteX29" fmla="*/ 23009 w 107293"/>
                <a:gd name="connsiteY29" fmla="*/ 9092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4632">
                  <a:moveTo>
                    <a:pt x="23009" y="90926"/>
                  </a:moveTo>
                  <a:cubicBezTo>
                    <a:pt x="36674" y="76249"/>
                    <a:pt x="44013" y="69922"/>
                    <a:pt x="53122" y="62078"/>
                  </a:cubicBezTo>
                  <a:cubicBezTo>
                    <a:pt x="53122" y="61825"/>
                    <a:pt x="68812" y="48413"/>
                    <a:pt x="77921" y="39303"/>
                  </a:cubicBezTo>
                  <a:cubicBezTo>
                    <a:pt x="101961" y="15769"/>
                    <a:pt x="107528" y="3623"/>
                    <a:pt x="107528" y="2611"/>
                  </a:cubicBezTo>
                  <a:cubicBezTo>
                    <a:pt x="107528" y="80"/>
                    <a:pt x="105251" y="80"/>
                    <a:pt x="104745" y="80"/>
                  </a:cubicBezTo>
                  <a:cubicBezTo>
                    <a:pt x="102973" y="80"/>
                    <a:pt x="102214" y="586"/>
                    <a:pt x="100949" y="2864"/>
                  </a:cubicBezTo>
                  <a:cubicBezTo>
                    <a:pt x="93358" y="15010"/>
                    <a:pt x="88043" y="19059"/>
                    <a:pt x="81970" y="19059"/>
                  </a:cubicBezTo>
                  <a:cubicBezTo>
                    <a:pt x="75897" y="19059"/>
                    <a:pt x="72860" y="15263"/>
                    <a:pt x="69065" y="10961"/>
                  </a:cubicBezTo>
                  <a:cubicBezTo>
                    <a:pt x="64257" y="5141"/>
                    <a:pt x="59955" y="80"/>
                    <a:pt x="51604" y="80"/>
                  </a:cubicBezTo>
                  <a:cubicBezTo>
                    <a:pt x="32625" y="80"/>
                    <a:pt x="20985" y="23614"/>
                    <a:pt x="20985" y="28928"/>
                  </a:cubicBezTo>
                  <a:cubicBezTo>
                    <a:pt x="20985" y="30193"/>
                    <a:pt x="21744" y="31712"/>
                    <a:pt x="24022" y="31712"/>
                  </a:cubicBezTo>
                  <a:cubicBezTo>
                    <a:pt x="26299" y="31712"/>
                    <a:pt x="26805" y="30446"/>
                    <a:pt x="27311" y="28928"/>
                  </a:cubicBezTo>
                  <a:cubicBezTo>
                    <a:pt x="32119" y="17288"/>
                    <a:pt x="46796" y="17035"/>
                    <a:pt x="48821" y="17035"/>
                  </a:cubicBezTo>
                  <a:cubicBezTo>
                    <a:pt x="54135" y="17035"/>
                    <a:pt x="58943" y="18806"/>
                    <a:pt x="64763" y="20830"/>
                  </a:cubicBezTo>
                  <a:cubicBezTo>
                    <a:pt x="74885" y="24626"/>
                    <a:pt x="77668" y="24626"/>
                    <a:pt x="84248" y="24626"/>
                  </a:cubicBezTo>
                  <a:cubicBezTo>
                    <a:pt x="75138" y="35507"/>
                    <a:pt x="53882" y="53727"/>
                    <a:pt x="49074" y="57776"/>
                  </a:cubicBezTo>
                  <a:lnTo>
                    <a:pt x="26299" y="79032"/>
                  </a:lnTo>
                  <a:cubicBezTo>
                    <a:pt x="9092" y="95987"/>
                    <a:pt x="235" y="110410"/>
                    <a:pt x="235" y="112182"/>
                  </a:cubicBezTo>
                  <a:cubicBezTo>
                    <a:pt x="235" y="114712"/>
                    <a:pt x="2765" y="114712"/>
                    <a:pt x="3271" y="114712"/>
                  </a:cubicBezTo>
                  <a:cubicBezTo>
                    <a:pt x="5296" y="114712"/>
                    <a:pt x="5802" y="114206"/>
                    <a:pt x="7320" y="111423"/>
                  </a:cubicBezTo>
                  <a:cubicBezTo>
                    <a:pt x="13140" y="102566"/>
                    <a:pt x="20732" y="95734"/>
                    <a:pt x="28830" y="95734"/>
                  </a:cubicBezTo>
                  <a:cubicBezTo>
                    <a:pt x="34650" y="95734"/>
                    <a:pt x="37180" y="98011"/>
                    <a:pt x="43506" y="105349"/>
                  </a:cubicBezTo>
                  <a:cubicBezTo>
                    <a:pt x="47808" y="110664"/>
                    <a:pt x="52363" y="114712"/>
                    <a:pt x="59702" y="114712"/>
                  </a:cubicBezTo>
                  <a:cubicBezTo>
                    <a:pt x="84754" y="114712"/>
                    <a:pt x="99431" y="82575"/>
                    <a:pt x="99431" y="75742"/>
                  </a:cubicBezTo>
                  <a:cubicBezTo>
                    <a:pt x="99431" y="74477"/>
                    <a:pt x="98419" y="73212"/>
                    <a:pt x="96394" y="73212"/>
                  </a:cubicBezTo>
                  <a:cubicBezTo>
                    <a:pt x="94117" y="73212"/>
                    <a:pt x="93611" y="74730"/>
                    <a:pt x="92851" y="76502"/>
                  </a:cubicBezTo>
                  <a:cubicBezTo>
                    <a:pt x="87031" y="92950"/>
                    <a:pt x="70836" y="97758"/>
                    <a:pt x="62485" y="97758"/>
                  </a:cubicBezTo>
                  <a:cubicBezTo>
                    <a:pt x="57424" y="97758"/>
                    <a:pt x="52869" y="96240"/>
                    <a:pt x="47555" y="94468"/>
                  </a:cubicBezTo>
                  <a:cubicBezTo>
                    <a:pt x="38952" y="91179"/>
                    <a:pt x="35156" y="90166"/>
                    <a:pt x="29842" y="90166"/>
                  </a:cubicBezTo>
                  <a:cubicBezTo>
                    <a:pt x="29336" y="90166"/>
                    <a:pt x="25287" y="90166"/>
                    <a:pt x="23009" y="90926"/>
                  </a:cubicBezTo>
                  <a:close/>
                </a:path>
              </a:pathLst>
            </a:custGeom>
            <a:solidFill>
              <a:srgbClr val="000000"/>
            </a:solidFill>
            <a:ln w="25400" cap="flat">
              <a:noFill/>
              <a:prstDash val="solid"/>
              <a:miter/>
            </a:ln>
          </p:spPr>
          <p:txBody>
            <a:bodyPr rtlCol="0" anchor="ctr"/>
            <a:lstStyle/>
            <a:p>
              <a:endParaRPr lang="en-CN"/>
            </a:p>
          </p:txBody>
        </p:sp>
        <p:sp>
          <p:nvSpPr>
            <p:cNvPr id="18666" name="Freeform 18665">
              <a:extLst>
                <a:ext uri="{FF2B5EF4-FFF2-40B4-BE49-F238E27FC236}">
                  <a16:creationId xmlns:a16="http://schemas.microsoft.com/office/drawing/2014/main" id="{0DB557EC-D76D-0295-E89F-5C8FFB605FFF}"/>
                </a:ext>
              </a:extLst>
            </p:cNvPr>
            <p:cNvSpPr/>
            <p:nvPr>
              <p:custDataLst>
                <p:tags r:id="rId36"/>
              </p:custDataLst>
            </p:nvPr>
          </p:nvSpPr>
          <p:spPr>
            <a:xfrm>
              <a:off x="8628602" y="4497929"/>
              <a:ext cx="53672" cy="119212"/>
            </a:xfrm>
            <a:custGeom>
              <a:avLst/>
              <a:gdLst>
                <a:gd name="connsiteX0" fmla="*/ 49306 w 53672"/>
                <a:gd name="connsiteY0" fmla="*/ 6813 h 119212"/>
                <a:gd name="connsiteX1" fmla="*/ 42221 w 53672"/>
                <a:gd name="connsiteY1" fmla="*/ 82 h 119212"/>
                <a:gd name="connsiteX2" fmla="*/ 32301 w 53672"/>
                <a:gd name="connsiteY2" fmla="*/ 9824 h 119212"/>
                <a:gd name="connsiteX3" fmla="*/ 39386 w 53672"/>
                <a:gd name="connsiteY3" fmla="*/ 16555 h 119212"/>
                <a:gd name="connsiteX4" fmla="*/ 49306 w 53672"/>
                <a:gd name="connsiteY4" fmla="*/ 6813 h 119212"/>
                <a:gd name="connsiteX5" fmla="*/ 13170 w 53672"/>
                <a:gd name="connsiteY5" fmla="*/ 96798 h 119212"/>
                <a:gd name="connsiteX6" fmla="*/ 11576 w 53672"/>
                <a:gd name="connsiteY6" fmla="*/ 104238 h 119212"/>
                <a:gd name="connsiteX7" fmla="*/ 28404 w 53672"/>
                <a:gd name="connsiteY7" fmla="*/ 119294 h 119212"/>
                <a:gd name="connsiteX8" fmla="*/ 53912 w 53672"/>
                <a:gd name="connsiteY8" fmla="*/ 92192 h 119212"/>
                <a:gd name="connsiteX9" fmla="*/ 51077 w 53672"/>
                <a:gd name="connsiteY9" fmla="*/ 89890 h 119212"/>
                <a:gd name="connsiteX10" fmla="*/ 47712 w 53672"/>
                <a:gd name="connsiteY10" fmla="*/ 92901 h 119212"/>
                <a:gd name="connsiteX11" fmla="*/ 28935 w 53672"/>
                <a:gd name="connsiteY11" fmla="*/ 114334 h 119212"/>
                <a:gd name="connsiteX12" fmla="*/ 24507 w 53672"/>
                <a:gd name="connsiteY12" fmla="*/ 108135 h 119212"/>
                <a:gd name="connsiteX13" fmla="*/ 27341 w 53672"/>
                <a:gd name="connsiteY13" fmla="*/ 96798 h 119212"/>
                <a:gd name="connsiteX14" fmla="*/ 33009 w 53672"/>
                <a:gd name="connsiteY14" fmla="*/ 82627 h 119212"/>
                <a:gd name="connsiteX15" fmla="*/ 41689 w 53672"/>
                <a:gd name="connsiteY15" fmla="*/ 60131 h 119212"/>
                <a:gd name="connsiteX16" fmla="*/ 42752 w 53672"/>
                <a:gd name="connsiteY16" fmla="*/ 54462 h 119212"/>
                <a:gd name="connsiteX17" fmla="*/ 25924 w 53672"/>
                <a:gd name="connsiteY17" fmla="*/ 39406 h 119212"/>
                <a:gd name="connsiteX18" fmla="*/ 239 w 53672"/>
                <a:gd name="connsiteY18" fmla="*/ 66508 h 119212"/>
                <a:gd name="connsiteX19" fmla="*/ 3251 w 53672"/>
                <a:gd name="connsiteY19" fmla="*/ 68810 h 119212"/>
                <a:gd name="connsiteX20" fmla="*/ 6439 w 53672"/>
                <a:gd name="connsiteY20" fmla="*/ 65976 h 119212"/>
                <a:gd name="connsiteX21" fmla="*/ 25393 w 53672"/>
                <a:gd name="connsiteY21" fmla="*/ 44366 h 119212"/>
                <a:gd name="connsiteX22" fmla="*/ 29821 w 53672"/>
                <a:gd name="connsiteY22" fmla="*/ 50565 h 119212"/>
                <a:gd name="connsiteX23" fmla="*/ 24330 w 53672"/>
                <a:gd name="connsiteY23" fmla="*/ 68279 h 119212"/>
                <a:gd name="connsiteX24" fmla="*/ 13170 w 53672"/>
                <a:gd name="connsiteY24" fmla="*/ 96798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306" y="6813"/>
                  </a:moveTo>
                  <a:cubicBezTo>
                    <a:pt x="49306" y="3979"/>
                    <a:pt x="47180" y="82"/>
                    <a:pt x="42221" y="82"/>
                  </a:cubicBezTo>
                  <a:cubicBezTo>
                    <a:pt x="37438" y="82"/>
                    <a:pt x="32301" y="4687"/>
                    <a:pt x="32301" y="9824"/>
                  </a:cubicBezTo>
                  <a:cubicBezTo>
                    <a:pt x="32301" y="12835"/>
                    <a:pt x="34604" y="16555"/>
                    <a:pt x="39386" y="16555"/>
                  </a:cubicBezTo>
                  <a:cubicBezTo>
                    <a:pt x="44523" y="16555"/>
                    <a:pt x="49306" y="11596"/>
                    <a:pt x="49306" y="6813"/>
                  </a:cubicBezTo>
                  <a:close/>
                  <a:moveTo>
                    <a:pt x="13170" y="96798"/>
                  </a:moveTo>
                  <a:cubicBezTo>
                    <a:pt x="12462" y="99101"/>
                    <a:pt x="11576" y="101226"/>
                    <a:pt x="11576" y="104238"/>
                  </a:cubicBezTo>
                  <a:cubicBezTo>
                    <a:pt x="11576" y="112563"/>
                    <a:pt x="18661" y="119294"/>
                    <a:pt x="28404" y="119294"/>
                  </a:cubicBezTo>
                  <a:cubicBezTo>
                    <a:pt x="46118" y="119294"/>
                    <a:pt x="53912" y="94849"/>
                    <a:pt x="53912" y="92192"/>
                  </a:cubicBezTo>
                  <a:cubicBezTo>
                    <a:pt x="53912" y="89890"/>
                    <a:pt x="51609" y="89890"/>
                    <a:pt x="51077" y="89890"/>
                  </a:cubicBezTo>
                  <a:cubicBezTo>
                    <a:pt x="48597" y="89890"/>
                    <a:pt x="48420" y="90952"/>
                    <a:pt x="47712" y="92901"/>
                  </a:cubicBezTo>
                  <a:cubicBezTo>
                    <a:pt x="43638" y="107072"/>
                    <a:pt x="35844" y="114334"/>
                    <a:pt x="28935" y="114334"/>
                  </a:cubicBezTo>
                  <a:cubicBezTo>
                    <a:pt x="25393" y="114334"/>
                    <a:pt x="24507" y="112032"/>
                    <a:pt x="24507" y="108135"/>
                  </a:cubicBezTo>
                  <a:cubicBezTo>
                    <a:pt x="24507" y="104060"/>
                    <a:pt x="25747" y="100695"/>
                    <a:pt x="27341" y="96798"/>
                  </a:cubicBezTo>
                  <a:cubicBezTo>
                    <a:pt x="29113" y="92015"/>
                    <a:pt x="31061" y="87232"/>
                    <a:pt x="33009" y="82627"/>
                  </a:cubicBezTo>
                  <a:cubicBezTo>
                    <a:pt x="34604" y="78376"/>
                    <a:pt x="40981" y="62256"/>
                    <a:pt x="41689" y="60131"/>
                  </a:cubicBezTo>
                  <a:cubicBezTo>
                    <a:pt x="42221" y="58359"/>
                    <a:pt x="42752" y="56234"/>
                    <a:pt x="42752" y="54462"/>
                  </a:cubicBezTo>
                  <a:cubicBezTo>
                    <a:pt x="42752" y="46137"/>
                    <a:pt x="35667" y="39406"/>
                    <a:pt x="25924" y="39406"/>
                  </a:cubicBezTo>
                  <a:cubicBezTo>
                    <a:pt x="8388" y="39406"/>
                    <a:pt x="239" y="63496"/>
                    <a:pt x="239" y="66508"/>
                  </a:cubicBezTo>
                  <a:cubicBezTo>
                    <a:pt x="239" y="68810"/>
                    <a:pt x="2719" y="68810"/>
                    <a:pt x="3251" y="68810"/>
                  </a:cubicBezTo>
                  <a:cubicBezTo>
                    <a:pt x="5731" y="68810"/>
                    <a:pt x="5908" y="67925"/>
                    <a:pt x="6439" y="65976"/>
                  </a:cubicBezTo>
                  <a:cubicBezTo>
                    <a:pt x="11045" y="50743"/>
                    <a:pt x="18839" y="44366"/>
                    <a:pt x="25393" y="44366"/>
                  </a:cubicBezTo>
                  <a:cubicBezTo>
                    <a:pt x="28227" y="44366"/>
                    <a:pt x="29821" y="45783"/>
                    <a:pt x="29821" y="50565"/>
                  </a:cubicBezTo>
                  <a:cubicBezTo>
                    <a:pt x="29821" y="54640"/>
                    <a:pt x="28758" y="57297"/>
                    <a:pt x="24330" y="68279"/>
                  </a:cubicBezTo>
                  <a:lnTo>
                    <a:pt x="13170" y="96798"/>
                  </a:lnTo>
                  <a:close/>
                </a:path>
              </a:pathLst>
            </a:custGeom>
            <a:solidFill>
              <a:srgbClr val="000000"/>
            </a:solidFill>
            <a:ln w="25400" cap="flat">
              <a:noFill/>
              <a:prstDash val="solid"/>
              <a:miter/>
            </a:ln>
          </p:spPr>
          <p:txBody>
            <a:bodyPr rtlCol="0" anchor="ctr"/>
            <a:lstStyle/>
            <a:p>
              <a:endParaRPr lang="en-CN"/>
            </a:p>
          </p:txBody>
        </p:sp>
        <p:sp>
          <p:nvSpPr>
            <p:cNvPr id="18667" name="Freeform 18666">
              <a:extLst>
                <a:ext uri="{FF2B5EF4-FFF2-40B4-BE49-F238E27FC236}">
                  <a16:creationId xmlns:a16="http://schemas.microsoft.com/office/drawing/2014/main" id="{768AEAFB-DBE2-C0DC-1E7F-909E4E12705D}"/>
                </a:ext>
              </a:extLst>
            </p:cNvPr>
            <p:cNvSpPr/>
            <p:nvPr>
              <p:custDataLst>
                <p:tags r:id="rId37"/>
              </p:custDataLst>
            </p:nvPr>
          </p:nvSpPr>
          <p:spPr>
            <a:xfrm>
              <a:off x="8726287" y="4550590"/>
              <a:ext cx="29606" cy="75662"/>
            </a:xfrm>
            <a:custGeom>
              <a:avLst/>
              <a:gdLst>
                <a:gd name="connsiteX0" fmla="*/ 29850 w 29606"/>
                <a:gd name="connsiteY0" fmla="*/ 26651 h 75662"/>
                <a:gd name="connsiteX1" fmla="*/ 13654 w 29606"/>
                <a:gd name="connsiteY1" fmla="*/ 80 h 75662"/>
                <a:gd name="connsiteX2" fmla="*/ 243 w 29606"/>
                <a:gd name="connsiteY2" fmla="*/ 13492 h 75662"/>
                <a:gd name="connsiteX3" fmla="*/ 13654 w 29606"/>
                <a:gd name="connsiteY3" fmla="*/ 26904 h 75662"/>
                <a:gd name="connsiteX4" fmla="*/ 22511 w 29606"/>
                <a:gd name="connsiteY4" fmla="*/ 23614 h 75662"/>
                <a:gd name="connsiteX5" fmla="*/ 23776 w 29606"/>
                <a:gd name="connsiteY5" fmla="*/ 22855 h 75662"/>
                <a:gd name="connsiteX6" fmla="*/ 24283 w 29606"/>
                <a:gd name="connsiteY6" fmla="*/ 26651 h 75662"/>
                <a:gd name="connsiteX7" fmla="*/ 7075 w 29606"/>
                <a:gd name="connsiteY7" fmla="*/ 68910 h 75662"/>
                <a:gd name="connsiteX8" fmla="*/ 4292 w 29606"/>
                <a:gd name="connsiteY8" fmla="*/ 72959 h 75662"/>
                <a:gd name="connsiteX9" fmla="*/ 6822 w 29606"/>
                <a:gd name="connsiteY9" fmla="*/ 75743 h 75662"/>
                <a:gd name="connsiteX10" fmla="*/ 29850 w 29606"/>
                <a:gd name="connsiteY10" fmla="*/ 26651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50" y="26651"/>
                  </a:moveTo>
                  <a:cubicBezTo>
                    <a:pt x="29850" y="9949"/>
                    <a:pt x="23523" y="80"/>
                    <a:pt x="13654" y="80"/>
                  </a:cubicBezTo>
                  <a:cubicBezTo>
                    <a:pt x="5304" y="80"/>
                    <a:pt x="243" y="6406"/>
                    <a:pt x="243" y="13492"/>
                  </a:cubicBezTo>
                  <a:cubicBezTo>
                    <a:pt x="243" y="20324"/>
                    <a:pt x="5304" y="26904"/>
                    <a:pt x="13654" y="26904"/>
                  </a:cubicBezTo>
                  <a:cubicBezTo>
                    <a:pt x="16691" y="26904"/>
                    <a:pt x="19981" y="25891"/>
                    <a:pt x="22511" y="23614"/>
                  </a:cubicBezTo>
                  <a:cubicBezTo>
                    <a:pt x="23270" y="23108"/>
                    <a:pt x="23523" y="22855"/>
                    <a:pt x="23776" y="22855"/>
                  </a:cubicBezTo>
                  <a:cubicBezTo>
                    <a:pt x="24030" y="22855"/>
                    <a:pt x="24283" y="23108"/>
                    <a:pt x="24283" y="26651"/>
                  </a:cubicBezTo>
                  <a:cubicBezTo>
                    <a:pt x="24283" y="45376"/>
                    <a:pt x="15426" y="60559"/>
                    <a:pt x="7075" y="68910"/>
                  </a:cubicBezTo>
                  <a:cubicBezTo>
                    <a:pt x="4292" y="71694"/>
                    <a:pt x="4292" y="72200"/>
                    <a:pt x="4292" y="72959"/>
                  </a:cubicBezTo>
                  <a:cubicBezTo>
                    <a:pt x="4292" y="74730"/>
                    <a:pt x="5557" y="75743"/>
                    <a:pt x="6822" y="75743"/>
                  </a:cubicBezTo>
                  <a:cubicBezTo>
                    <a:pt x="9606" y="75743"/>
                    <a:pt x="29850" y="56258"/>
                    <a:pt x="29850" y="26651"/>
                  </a:cubicBezTo>
                  <a:close/>
                </a:path>
              </a:pathLst>
            </a:custGeom>
            <a:solidFill>
              <a:srgbClr val="000000"/>
            </a:solidFill>
            <a:ln w="25400" cap="flat">
              <a:noFill/>
              <a:prstDash val="solid"/>
              <a:miter/>
            </a:ln>
          </p:spPr>
          <p:txBody>
            <a:bodyPr rtlCol="0" anchor="ctr"/>
            <a:lstStyle/>
            <a:p>
              <a:endParaRPr lang="en-CN"/>
            </a:p>
          </p:txBody>
        </p:sp>
        <p:sp>
          <p:nvSpPr>
            <p:cNvPr id="18668" name="Freeform 18667">
              <a:extLst>
                <a:ext uri="{FF2B5EF4-FFF2-40B4-BE49-F238E27FC236}">
                  <a16:creationId xmlns:a16="http://schemas.microsoft.com/office/drawing/2014/main" id="{FE04FC73-40DC-1B90-F858-29659AB079D5}"/>
                </a:ext>
              </a:extLst>
            </p:cNvPr>
            <p:cNvSpPr/>
            <p:nvPr>
              <p:custDataLst>
                <p:tags r:id="rId38"/>
              </p:custDataLst>
            </p:nvPr>
          </p:nvSpPr>
          <p:spPr>
            <a:xfrm>
              <a:off x="8827619" y="4399012"/>
              <a:ext cx="104510" cy="181184"/>
            </a:xfrm>
            <a:custGeom>
              <a:avLst/>
              <a:gdLst>
                <a:gd name="connsiteX0" fmla="*/ 104757 w 104510"/>
                <a:gd name="connsiteY0" fmla="*/ 51956 h 181184"/>
                <a:gd name="connsiteX1" fmla="*/ 74391 w 104510"/>
                <a:gd name="connsiteY1" fmla="*/ 80 h 181184"/>
                <a:gd name="connsiteX2" fmla="*/ 247 w 104510"/>
                <a:gd name="connsiteY2" fmla="*/ 129389 h 181184"/>
                <a:gd name="connsiteX3" fmla="*/ 30613 w 104510"/>
                <a:gd name="connsiteY3" fmla="*/ 181265 h 181184"/>
                <a:gd name="connsiteX4" fmla="*/ 104757 w 104510"/>
                <a:gd name="connsiteY4" fmla="*/ 51956 h 181184"/>
                <a:gd name="connsiteX5" fmla="*/ 27071 w 104510"/>
                <a:gd name="connsiteY5" fmla="*/ 86624 h 181184"/>
                <a:gd name="connsiteX6" fmla="*/ 46555 w 104510"/>
                <a:gd name="connsiteY6" fmla="*/ 32218 h 181184"/>
                <a:gd name="connsiteX7" fmla="*/ 74138 w 104510"/>
                <a:gd name="connsiteY7" fmla="*/ 5647 h 181184"/>
                <a:gd name="connsiteX8" fmla="*/ 88056 w 104510"/>
                <a:gd name="connsiteY8" fmla="*/ 36267 h 181184"/>
                <a:gd name="connsiteX9" fmla="*/ 79958 w 104510"/>
                <a:gd name="connsiteY9" fmla="*/ 86624 h 181184"/>
                <a:gd name="connsiteX10" fmla="*/ 27071 w 104510"/>
                <a:gd name="connsiteY10" fmla="*/ 86624 h 181184"/>
                <a:gd name="connsiteX11" fmla="*/ 77681 w 104510"/>
                <a:gd name="connsiteY11" fmla="*/ 94721 h 181184"/>
                <a:gd name="connsiteX12" fmla="*/ 59967 w 104510"/>
                <a:gd name="connsiteY12" fmla="*/ 146091 h 181184"/>
                <a:gd name="connsiteX13" fmla="*/ 30613 w 104510"/>
                <a:gd name="connsiteY13" fmla="*/ 175698 h 181184"/>
                <a:gd name="connsiteX14" fmla="*/ 16948 w 104510"/>
                <a:gd name="connsiteY14" fmla="*/ 144825 h 181184"/>
                <a:gd name="connsiteX15" fmla="*/ 25046 w 104510"/>
                <a:gd name="connsiteY15" fmla="*/ 94721 h 181184"/>
                <a:gd name="connsiteX16" fmla="*/ 77681 w 104510"/>
                <a:gd name="connsiteY16" fmla="*/ 94721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81184">
                  <a:moveTo>
                    <a:pt x="104757" y="51956"/>
                  </a:moveTo>
                  <a:cubicBezTo>
                    <a:pt x="104757" y="35254"/>
                    <a:pt x="100202" y="80"/>
                    <a:pt x="74391" y="80"/>
                  </a:cubicBezTo>
                  <a:cubicBezTo>
                    <a:pt x="39217" y="80"/>
                    <a:pt x="247" y="71441"/>
                    <a:pt x="247" y="129389"/>
                  </a:cubicBezTo>
                  <a:cubicBezTo>
                    <a:pt x="247" y="153176"/>
                    <a:pt x="7586" y="181265"/>
                    <a:pt x="30613" y="181265"/>
                  </a:cubicBezTo>
                  <a:cubicBezTo>
                    <a:pt x="66293" y="181265"/>
                    <a:pt x="104757" y="108639"/>
                    <a:pt x="104757" y="51956"/>
                  </a:cubicBezTo>
                  <a:close/>
                  <a:moveTo>
                    <a:pt x="27071" y="86624"/>
                  </a:moveTo>
                  <a:cubicBezTo>
                    <a:pt x="31372" y="70428"/>
                    <a:pt x="36433" y="50184"/>
                    <a:pt x="46555" y="32218"/>
                  </a:cubicBezTo>
                  <a:cubicBezTo>
                    <a:pt x="53388" y="19818"/>
                    <a:pt x="62751" y="5647"/>
                    <a:pt x="74138" y="5647"/>
                  </a:cubicBezTo>
                  <a:cubicBezTo>
                    <a:pt x="86538" y="5647"/>
                    <a:pt x="88056" y="21843"/>
                    <a:pt x="88056" y="36267"/>
                  </a:cubicBezTo>
                  <a:cubicBezTo>
                    <a:pt x="88056" y="48666"/>
                    <a:pt x="86031" y="61572"/>
                    <a:pt x="79958" y="86624"/>
                  </a:cubicBezTo>
                  <a:lnTo>
                    <a:pt x="27071" y="86624"/>
                  </a:lnTo>
                  <a:close/>
                  <a:moveTo>
                    <a:pt x="77681" y="94721"/>
                  </a:moveTo>
                  <a:cubicBezTo>
                    <a:pt x="74897" y="106362"/>
                    <a:pt x="69583" y="127871"/>
                    <a:pt x="59967" y="146091"/>
                  </a:cubicBezTo>
                  <a:cubicBezTo>
                    <a:pt x="51110" y="163298"/>
                    <a:pt x="41494" y="175698"/>
                    <a:pt x="30613" y="175698"/>
                  </a:cubicBezTo>
                  <a:cubicBezTo>
                    <a:pt x="22263" y="175698"/>
                    <a:pt x="16948" y="168359"/>
                    <a:pt x="16948" y="144825"/>
                  </a:cubicBezTo>
                  <a:cubicBezTo>
                    <a:pt x="16948" y="134197"/>
                    <a:pt x="18467" y="119520"/>
                    <a:pt x="25046" y="94721"/>
                  </a:cubicBezTo>
                  <a:lnTo>
                    <a:pt x="77681" y="94721"/>
                  </a:lnTo>
                  <a:close/>
                </a:path>
              </a:pathLst>
            </a:custGeom>
            <a:solidFill>
              <a:srgbClr val="000000"/>
            </a:solidFill>
            <a:ln w="25400" cap="flat">
              <a:noFill/>
              <a:prstDash val="solid"/>
              <a:miter/>
            </a:ln>
          </p:spPr>
          <p:txBody>
            <a:bodyPr rtlCol="0" anchor="ctr"/>
            <a:lstStyle/>
            <a:p>
              <a:endParaRPr lang="en-CN"/>
            </a:p>
          </p:txBody>
        </p:sp>
        <p:sp>
          <p:nvSpPr>
            <p:cNvPr id="18669" name="Freeform 18668">
              <a:extLst>
                <a:ext uri="{FF2B5EF4-FFF2-40B4-BE49-F238E27FC236}">
                  <a16:creationId xmlns:a16="http://schemas.microsoft.com/office/drawing/2014/main" id="{3BFF80BF-C846-F9CF-DDD1-43021A16EBC1}"/>
                </a:ext>
              </a:extLst>
            </p:cNvPr>
            <p:cNvSpPr/>
            <p:nvPr>
              <p:custDataLst>
                <p:tags r:id="rId39"/>
              </p:custDataLst>
            </p:nvPr>
          </p:nvSpPr>
          <p:spPr>
            <a:xfrm>
              <a:off x="8957237" y="4387625"/>
              <a:ext cx="58707" cy="253051"/>
            </a:xfrm>
            <a:custGeom>
              <a:avLst/>
              <a:gdLst>
                <a:gd name="connsiteX0" fmla="*/ 58960 w 58707"/>
                <a:gd name="connsiteY0" fmla="*/ 126606 h 253051"/>
                <a:gd name="connsiteX1" fmla="*/ 42259 w 58707"/>
                <a:gd name="connsiteY1" fmla="*/ 47654 h 253051"/>
                <a:gd name="connsiteX2" fmla="*/ 2783 w 58707"/>
                <a:gd name="connsiteY2" fmla="*/ 80 h 253051"/>
                <a:gd name="connsiteX3" fmla="*/ 252 w 58707"/>
                <a:gd name="connsiteY3" fmla="*/ 2611 h 253051"/>
                <a:gd name="connsiteX4" fmla="*/ 5060 w 58707"/>
                <a:gd name="connsiteY4" fmla="*/ 8431 h 253051"/>
                <a:gd name="connsiteX5" fmla="*/ 44283 w 58707"/>
                <a:gd name="connsiteY5" fmla="*/ 126606 h 253051"/>
                <a:gd name="connsiteX6" fmla="*/ 3542 w 58707"/>
                <a:gd name="connsiteY6" fmla="*/ 246299 h 253051"/>
                <a:gd name="connsiteX7" fmla="*/ 252 w 58707"/>
                <a:gd name="connsiteY7" fmla="*/ 250601 h 253051"/>
                <a:gd name="connsiteX8" fmla="*/ 2783 w 58707"/>
                <a:gd name="connsiteY8" fmla="*/ 253131 h 253051"/>
                <a:gd name="connsiteX9" fmla="*/ 43018 w 58707"/>
                <a:gd name="connsiteY9" fmla="*/ 203786 h 253051"/>
                <a:gd name="connsiteX10" fmla="*/ 58960 w 58707"/>
                <a:gd name="connsiteY10" fmla="*/ 126606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60" y="126606"/>
                  </a:moveTo>
                  <a:cubicBezTo>
                    <a:pt x="58960" y="106868"/>
                    <a:pt x="56176" y="76249"/>
                    <a:pt x="42259" y="47654"/>
                  </a:cubicBezTo>
                  <a:cubicBezTo>
                    <a:pt x="27075" y="16529"/>
                    <a:pt x="5313" y="80"/>
                    <a:pt x="2783" y="80"/>
                  </a:cubicBezTo>
                  <a:cubicBezTo>
                    <a:pt x="1264" y="80"/>
                    <a:pt x="252" y="1092"/>
                    <a:pt x="252" y="2611"/>
                  </a:cubicBezTo>
                  <a:cubicBezTo>
                    <a:pt x="252" y="3370"/>
                    <a:pt x="252" y="3876"/>
                    <a:pt x="5060" y="8431"/>
                  </a:cubicBezTo>
                  <a:cubicBezTo>
                    <a:pt x="29859" y="33483"/>
                    <a:pt x="44283" y="73718"/>
                    <a:pt x="44283" y="126606"/>
                  </a:cubicBezTo>
                  <a:cubicBezTo>
                    <a:pt x="44283" y="169877"/>
                    <a:pt x="34920" y="214414"/>
                    <a:pt x="3542" y="246299"/>
                  </a:cubicBezTo>
                  <a:cubicBezTo>
                    <a:pt x="252" y="249336"/>
                    <a:pt x="252" y="249842"/>
                    <a:pt x="252" y="250601"/>
                  </a:cubicBezTo>
                  <a:cubicBezTo>
                    <a:pt x="252" y="252119"/>
                    <a:pt x="1264" y="253131"/>
                    <a:pt x="2783" y="253131"/>
                  </a:cubicBezTo>
                  <a:cubicBezTo>
                    <a:pt x="5313" y="253131"/>
                    <a:pt x="28088" y="235924"/>
                    <a:pt x="43018" y="203786"/>
                  </a:cubicBezTo>
                  <a:cubicBezTo>
                    <a:pt x="55923" y="175951"/>
                    <a:pt x="58960" y="147862"/>
                    <a:pt x="58960" y="126606"/>
                  </a:cubicBezTo>
                  <a:close/>
                </a:path>
              </a:pathLst>
            </a:custGeom>
            <a:solidFill>
              <a:srgbClr val="000000"/>
            </a:solidFill>
            <a:ln w="25400" cap="flat">
              <a:noFill/>
              <a:prstDash val="solid"/>
              <a:miter/>
            </a:ln>
          </p:spPr>
          <p:txBody>
            <a:bodyPr rtlCol="0" anchor="ctr"/>
            <a:lstStyle/>
            <a:p>
              <a:endParaRPr lang="en-CN"/>
            </a:p>
          </p:txBody>
        </p:sp>
        <p:sp>
          <p:nvSpPr>
            <p:cNvPr id="18670" name="Freeform 18669">
              <a:extLst>
                <a:ext uri="{FF2B5EF4-FFF2-40B4-BE49-F238E27FC236}">
                  <a16:creationId xmlns:a16="http://schemas.microsoft.com/office/drawing/2014/main" id="{8A0EC6F7-F715-21AA-CC80-8399B49D4194}"/>
                </a:ext>
              </a:extLst>
            </p:cNvPr>
            <p:cNvSpPr/>
            <p:nvPr>
              <p:custDataLst>
                <p:tags r:id="rId40"/>
              </p:custDataLst>
            </p:nvPr>
          </p:nvSpPr>
          <p:spPr>
            <a:xfrm>
              <a:off x="9111626" y="4429884"/>
              <a:ext cx="168278" cy="168531"/>
            </a:xfrm>
            <a:custGeom>
              <a:avLst/>
              <a:gdLst>
                <a:gd name="connsiteX0" fmla="*/ 89585 w 168278"/>
                <a:gd name="connsiteY0" fmla="*/ 89407 h 168531"/>
                <a:gd name="connsiteX1" fmla="*/ 160186 w 168278"/>
                <a:gd name="connsiteY1" fmla="*/ 89407 h 168531"/>
                <a:gd name="connsiteX2" fmla="*/ 168537 w 168278"/>
                <a:gd name="connsiteY2" fmla="*/ 84346 h 168531"/>
                <a:gd name="connsiteX3" fmla="*/ 160186 w 168278"/>
                <a:gd name="connsiteY3" fmla="*/ 79285 h 168531"/>
                <a:gd name="connsiteX4" fmla="*/ 89585 w 168278"/>
                <a:gd name="connsiteY4" fmla="*/ 79285 h 168531"/>
                <a:gd name="connsiteX5" fmla="*/ 89585 w 168278"/>
                <a:gd name="connsiteY5" fmla="*/ 8431 h 168531"/>
                <a:gd name="connsiteX6" fmla="*/ 84524 w 168278"/>
                <a:gd name="connsiteY6" fmla="*/ 80 h 168531"/>
                <a:gd name="connsiteX7" fmla="*/ 79463 w 168278"/>
                <a:gd name="connsiteY7" fmla="*/ 8431 h 168531"/>
                <a:gd name="connsiteX8" fmla="*/ 79463 w 168278"/>
                <a:gd name="connsiteY8" fmla="*/ 79285 h 168531"/>
                <a:gd name="connsiteX9" fmla="*/ 8609 w 168278"/>
                <a:gd name="connsiteY9" fmla="*/ 79285 h 168531"/>
                <a:gd name="connsiteX10" fmla="*/ 258 w 168278"/>
                <a:gd name="connsiteY10" fmla="*/ 84346 h 168531"/>
                <a:gd name="connsiteX11" fmla="*/ 8609 w 168278"/>
                <a:gd name="connsiteY11" fmla="*/ 89407 h 168531"/>
                <a:gd name="connsiteX12" fmla="*/ 79463 w 168278"/>
                <a:gd name="connsiteY12" fmla="*/ 89407 h 168531"/>
                <a:gd name="connsiteX13" fmla="*/ 79463 w 168278"/>
                <a:gd name="connsiteY13" fmla="*/ 160262 h 168531"/>
                <a:gd name="connsiteX14" fmla="*/ 84524 w 168278"/>
                <a:gd name="connsiteY14" fmla="*/ 168612 h 168531"/>
                <a:gd name="connsiteX15" fmla="*/ 89585 w 168278"/>
                <a:gd name="connsiteY15" fmla="*/ 160262 h 168531"/>
                <a:gd name="connsiteX16" fmla="*/ 89585 w 168278"/>
                <a:gd name="connsiteY16" fmla="*/ 89407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85" y="89407"/>
                  </a:moveTo>
                  <a:lnTo>
                    <a:pt x="160186" y="89407"/>
                  </a:lnTo>
                  <a:cubicBezTo>
                    <a:pt x="163729" y="89407"/>
                    <a:pt x="168537" y="89407"/>
                    <a:pt x="168537" y="84346"/>
                  </a:cubicBezTo>
                  <a:cubicBezTo>
                    <a:pt x="168537" y="79285"/>
                    <a:pt x="163729" y="79285"/>
                    <a:pt x="160186" y="79285"/>
                  </a:cubicBezTo>
                  <a:lnTo>
                    <a:pt x="89585" y="79285"/>
                  </a:lnTo>
                  <a:lnTo>
                    <a:pt x="89585" y="8431"/>
                  </a:lnTo>
                  <a:cubicBezTo>
                    <a:pt x="89585" y="4888"/>
                    <a:pt x="89585" y="80"/>
                    <a:pt x="84524" y="80"/>
                  </a:cubicBezTo>
                  <a:cubicBezTo>
                    <a:pt x="79463" y="80"/>
                    <a:pt x="79463" y="4888"/>
                    <a:pt x="79463" y="8431"/>
                  </a:cubicBezTo>
                  <a:lnTo>
                    <a:pt x="79463" y="79285"/>
                  </a:lnTo>
                  <a:lnTo>
                    <a:pt x="8609" y="79285"/>
                  </a:lnTo>
                  <a:cubicBezTo>
                    <a:pt x="5066" y="79285"/>
                    <a:pt x="258" y="79285"/>
                    <a:pt x="258" y="84346"/>
                  </a:cubicBezTo>
                  <a:cubicBezTo>
                    <a:pt x="258" y="89407"/>
                    <a:pt x="5066" y="89407"/>
                    <a:pt x="8609" y="89407"/>
                  </a:cubicBezTo>
                  <a:lnTo>
                    <a:pt x="79463" y="89407"/>
                  </a:lnTo>
                  <a:lnTo>
                    <a:pt x="79463" y="160262"/>
                  </a:lnTo>
                  <a:cubicBezTo>
                    <a:pt x="79463" y="163804"/>
                    <a:pt x="79463" y="168612"/>
                    <a:pt x="84524" y="168612"/>
                  </a:cubicBezTo>
                  <a:cubicBezTo>
                    <a:pt x="89585" y="168612"/>
                    <a:pt x="89585" y="163804"/>
                    <a:pt x="89585" y="160262"/>
                  </a:cubicBezTo>
                  <a:lnTo>
                    <a:pt x="89585" y="89407"/>
                  </a:lnTo>
                  <a:close/>
                </a:path>
              </a:pathLst>
            </a:custGeom>
            <a:solidFill>
              <a:srgbClr val="000000"/>
            </a:solidFill>
            <a:ln w="25400" cap="flat">
              <a:noFill/>
              <a:prstDash val="solid"/>
              <a:miter/>
            </a:ln>
          </p:spPr>
          <p:txBody>
            <a:bodyPr rtlCol="0" anchor="ctr"/>
            <a:lstStyle/>
            <a:p>
              <a:endParaRPr lang="en-CN"/>
            </a:p>
          </p:txBody>
        </p:sp>
        <p:sp>
          <p:nvSpPr>
            <p:cNvPr id="18671" name="Freeform 18670">
              <a:extLst>
                <a:ext uri="{FF2B5EF4-FFF2-40B4-BE49-F238E27FC236}">
                  <a16:creationId xmlns:a16="http://schemas.microsoft.com/office/drawing/2014/main" id="{CCC2BB58-7EBE-5A01-E546-FB9C493306FE}"/>
                </a:ext>
              </a:extLst>
            </p:cNvPr>
            <p:cNvSpPr/>
            <p:nvPr>
              <p:custDataLst>
                <p:tags r:id="rId41"/>
              </p:custDataLst>
            </p:nvPr>
          </p:nvSpPr>
          <p:spPr>
            <a:xfrm>
              <a:off x="9362399" y="4468348"/>
              <a:ext cx="83253" cy="111848"/>
            </a:xfrm>
            <a:custGeom>
              <a:avLst/>
              <a:gdLst>
                <a:gd name="connsiteX0" fmla="*/ 63784 w 83253"/>
                <a:gd name="connsiteY0" fmla="*/ 51956 h 111848"/>
                <a:gd name="connsiteX1" fmla="*/ 72388 w 83253"/>
                <a:gd name="connsiteY1" fmla="*/ 47654 h 111848"/>
                <a:gd name="connsiteX2" fmla="*/ 65049 w 83253"/>
                <a:gd name="connsiteY2" fmla="*/ 44111 h 111848"/>
                <a:gd name="connsiteX3" fmla="*/ 24055 w 83253"/>
                <a:gd name="connsiteY3" fmla="*/ 44111 h 111848"/>
                <a:gd name="connsiteX4" fmla="*/ 67327 w 83253"/>
                <a:gd name="connsiteY4" fmla="*/ 7925 h 111848"/>
                <a:gd name="connsiteX5" fmla="*/ 75171 w 83253"/>
                <a:gd name="connsiteY5" fmla="*/ 7925 h 111848"/>
                <a:gd name="connsiteX6" fmla="*/ 83522 w 83253"/>
                <a:gd name="connsiteY6" fmla="*/ 3623 h 111848"/>
                <a:gd name="connsiteX7" fmla="*/ 75930 w 83253"/>
                <a:gd name="connsiteY7" fmla="*/ 80 h 111848"/>
                <a:gd name="connsiteX8" fmla="*/ 67074 w 83253"/>
                <a:gd name="connsiteY8" fmla="*/ 80 h 111848"/>
                <a:gd name="connsiteX9" fmla="*/ 268 w 83253"/>
                <a:gd name="connsiteY9" fmla="*/ 64102 h 111848"/>
                <a:gd name="connsiteX10" fmla="*/ 46070 w 83253"/>
                <a:gd name="connsiteY10" fmla="*/ 111929 h 111848"/>
                <a:gd name="connsiteX11" fmla="*/ 78967 w 83253"/>
                <a:gd name="connsiteY11" fmla="*/ 99023 h 111848"/>
                <a:gd name="connsiteX12" fmla="*/ 76437 w 83253"/>
                <a:gd name="connsiteY12" fmla="*/ 95480 h 111848"/>
                <a:gd name="connsiteX13" fmla="*/ 73147 w 83253"/>
                <a:gd name="connsiteY13" fmla="*/ 96999 h 111848"/>
                <a:gd name="connsiteX14" fmla="*/ 46576 w 83253"/>
                <a:gd name="connsiteY14" fmla="*/ 106362 h 111848"/>
                <a:gd name="connsiteX15" fmla="*/ 19247 w 83253"/>
                <a:gd name="connsiteY15" fmla="*/ 73465 h 111848"/>
                <a:gd name="connsiteX16" fmla="*/ 22031 w 83253"/>
                <a:gd name="connsiteY16" fmla="*/ 51956 h 111848"/>
                <a:gd name="connsiteX17" fmla="*/ 63784 w 83253"/>
                <a:gd name="connsiteY17" fmla="*/ 51956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11848">
                  <a:moveTo>
                    <a:pt x="63784" y="51956"/>
                  </a:moveTo>
                  <a:cubicBezTo>
                    <a:pt x="67833" y="51956"/>
                    <a:pt x="72388" y="51956"/>
                    <a:pt x="72388" y="47654"/>
                  </a:cubicBezTo>
                  <a:cubicBezTo>
                    <a:pt x="72388" y="44111"/>
                    <a:pt x="69351" y="44111"/>
                    <a:pt x="65049" y="44111"/>
                  </a:cubicBezTo>
                  <a:lnTo>
                    <a:pt x="24055" y="44111"/>
                  </a:lnTo>
                  <a:cubicBezTo>
                    <a:pt x="30128" y="22602"/>
                    <a:pt x="44299" y="7925"/>
                    <a:pt x="67327" y="7925"/>
                  </a:cubicBezTo>
                  <a:lnTo>
                    <a:pt x="75171" y="7925"/>
                  </a:lnTo>
                  <a:cubicBezTo>
                    <a:pt x="79473" y="7925"/>
                    <a:pt x="83522" y="7925"/>
                    <a:pt x="83522" y="3623"/>
                  </a:cubicBezTo>
                  <a:cubicBezTo>
                    <a:pt x="83522" y="80"/>
                    <a:pt x="80232" y="80"/>
                    <a:pt x="75930" y="80"/>
                  </a:cubicBezTo>
                  <a:lnTo>
                    <a:pt x="67074" y="80"/>
                  </a:lnTo>
                  <a:cubicBezTo>
                    <a:pt x="34177" y="80"/>
                    <a:pt x="268" y="25385"/>
                    <a:pt x="268" y="64102"/>
                  </a:cubicBezTo>
                  <a:cubicBezTo>
                    <a:pt x="268" y="91938"/>
                    <a:pt x="19247" y="111929"/>
                    <a:pt x="46070" y="111929"/>
                  </a:cubicBezTo>
                  <a:cubicBezTo>
                    <a:pt x="62519" y="111929"/>
                    <a:pt x="78967" y="101807"/>
                    <a:pt x="78967" y="99023"/>
                  </a:cubicBezTo>
                  <a:cubicBezTo>
                    <a:pt x="78967" y="98264"/>
                    <a:pt x="78714" y="95480"/>
                    <a:pt x="76437" y="95480"/>
                  </a:cubicBezTo>
                  <a:cubicBezTo>
                    <a:pt x="75930" y="95480"/>
                    <a:pt x="75424" y="95480"/>
                    <a:pt x="73147" y="96999"/>
                  </a:cubicBezTo>
                  <a:cubicBezTo>
                    <a:pt x="65302" y="102060"/>
                    <a:pt x="55939" y="106362"/>
                    <a:pt x="46576" y="106362"/>
                  </a:cubicBezTo>
                  <a:cubicBezTo>
                    <a:pt x="31900" y="106362"/>
                    <a:pt x="19247" y="95734"/>
                    <a:pt x="19247" y="73465"/>
                  </a:cubicBezTo>
                  <a:cubicBezTo>
                    <a:pt x="19247" y="64608"/>
                    <a:pt x="21271" y="54992"/>
                    <a:pt x="22031" y="51956"/>
                  </a:cubicBezTo>
                  <a:lnTo>
                    <a:pt x="63784" y="51956"/>
                  </a:lnTo>
                  <a:close/>
                </a:path>
              </a:pathLst>
            </a:custGeom>
            <a:solidFill>
              <a:srgbClr val="000000"/>
            </a:solidFill>
            <a:ln w="25400" cap="flat">
              <a:noFill/>
              <a:prstDash val="solid"/>
              <a:miter/>
            </a:ln>
          </p:spPr>
          <p:txBody>
            <a:bodyPr rtlCol="0" anchor="ctr"/>
            <a:lstStyle/>
            <a:p>
              <a:endParaRPr lang="en-CN"/>
            </a:p>
          </p:txBody>
        </p:sp>
        <p:sp>
          <p:nvSpPr>
            <p:cNvPr id="18672" name="Freeform 18671">
              <a:extLst>
                <a:ext uri="{FF2B5EF4-FFF2-40B4-BE49-F238E27FC236}">
                  <a16:creationId xmlns:a16="http://schemas.microsoft.com/office/drawing/2014/main" id="{D4CA764F-5323-D4F6-8E53-5AB01797FA39}"/>
                </a:ext>
              </a:extLst>
            </p:cNvPr>
            <p:cNvSpPr/>
            <p:nvPr>
              <p:custDataLst>
                <p:tags r:id="rId42"/>
              </p:custDataLst>
            </p:nvPr>
          </p:nvSpPr>
          <p:spPr>
            <a:xfrm>
              <a:off x="9461064" y="4399012"/>
              <a:ext cx="157903" cy="183968"/>
            </a:xfrm>
            <a:custGeom>
              <a:avLst/>
              <a:gdLst>
                <a:gd name="connsiteX0" fmla="*/ 37977 w 157903"/>
                <a:gd name="connsiteY0" fmla="*/ 154947 h 183968"/>
                <a:gd name="connsiteX1" fmla="*/ 59233 w 157903"/>
                <a:gd name="connsiteY1" fmla="*/ 104084 h 183968"/>
                <a:gd name="connsiteX2" fmla="*/ 93395 w 157903"/>
                <a:gd name="connsiteY2" fmla="*/ 21336 h 183968"/>
                <a:gd name="connsiteX3" fmla="*/ 106554 w 157903"/>
                <a:gd name="connsiteY3" fmla="*/ 15769 h 183968"/>
                <a:gd name="connsiteX4" fmla="*/ 124520 w 157903"/>
                <a:gd name="connsiteY4" fmla="*/ 36773 h 183968"/>
                <a:gd name="connsiteX5" fmla="*/ 123255 w 157903"/>
                <a:gd name="connsiteY5" fmla="*/ 46135 h 183968"/>
                <a:gd name="connsiteX6" fmla="*/ 125026 w 157903"/>
                <a:gd name="connsiteY6" fmla="*/ 47907 h 183968"/>
                <a:gd name="connsiteX7" fmla="*/ 142234 w 157903"/>
                <a:gd name="connsiteY7" fmla="*/ 40568 h 183968"/>
                <a:gd name="connsiteX8" fmla="*/ 149066 w 157903"/>
                <a:gd name="connsiteY8" fmla="*/ 24120 h 183968"/>
                <a:gd name="connsiteX9" fmla="*/ 127810 w 157903"/>
                <a:gd name="connsiteY9" fmla="*/ 80 h 183968"/>
                <a:gd name="connsiteX10" fmla="*/ 72645 w 157903"/>
                <a:gd name="connsiteY10" fmla="*/ 27157 h 183968"/>
                <a:gd name="connsiteX11" fmla="*/ 35699 w 157903"/>
                <a:gd name="connsiteY11" fmla="*/ 112435 h 183968"/>
                <a:gd name="connsiteX12" fmla="*/ 21528 w 157903"/>
                <a:gd name="connsiteY12" fmla="*/ 152923 h 183968"/>
                <a:gd name="connsiteX13" fmla="*/ 9635 w 157903"/>
                <a:gd name="connsiteY13" fmla="*/ 170384 h 183968"/>
                <a:gd name="connsiteX14" fmla="*/ 272 w 157903"/>
                <a:gd name="connsiteY14" fmla="*/ 182530 h 183968"/>
                <a:gd name="connsiteX15" fmla="*/ 2550 w 157903"/>
                <a:gd name="connsiteY15" fmla="*/ 184048 h 183968"/>
                <a:gd name="connsiteX16" fmla="*/ 15455 w 157903"/>
                <a:gd name="connsiteY16" fmla="*/ 178734 h 183968"/>
                <a:gd name="connsiteX17" fmla="*/ 26083 w 157903"/>
                <a:gd name="connsiteY17" fmla="*/ 169624 h 183968"/>
                <a:gd name="connsiteX18" fmla="*/ 63535 w 157903"/>
                <a:gd name="connsiteY18" fmla="*/ 176710 h 183968"/>
                <a:gd name="connsiteX19" fmla="*/ 102252 w 157903"/>
                <a:gd name="connsiteY19" fmla="*/ 184048 h 183968"/>
                <a:gd name="connsiteX20" fmla="*/ 151597 w 157903"/>
                <a:gd name="connsiteY20" fmla="*/ 157478 h 183968"/>
                <a:gd name="connsiteX21" fmla="*/ 158176 w 157903"/>
                <a:gd name="connsiteY21" fmla="*/ 143560 h 183968"/>
                <a:gd name="connsiteX22" fmla="*/ 156405 w 157903"/>
                <a:gd name="connsiteY22" fmla="*/ 141789 h 183968"/>
                <a:gd name="connsiteX23" fmla="*/ 141981 w 157903"/>
                <a:gd name="connsiteY23" fmla="*/ 147609 h 183968"/>
                <a:gd name="connsiteX24" fmla="*/ 133124 w 157903"/>
                <a:gd name="connsiteY24" fmla="*/ 157731 h 183968"/>
                <a:gd name="connsiteX25" fmla="*/ 129328 w 157903"/>
                <a:gd name="connsiteY25" fmla="*/ 165323 h 183968"/>
                <a:gd name="connsiteX26" fmla="*/ 123255 w 157903"/>
                <a:gd name="connsiteY26" fmla="*/ 168359 h 183968"/>
                <a:gd name="connsiteX27" fmla="*/ 81755 w 157903"/>
                <a:gd name="connsiteY27" fmla="*/ 160008 h 183968"/>
                <a:gd name="connsiteX28" fmla="*/ 48099 w 157903"/>
                <a:gd name="connsiteY28" fmla="*/ 153935 h 183968"/>
                <a:gd name="connsiteX29" fmla="*/ 37977 w 157903"/>
                <a:gd name="connsiteY29" fmla="*/ 154947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83968">
                  <a:moveTo>
                    <a:pt x="37977" y="154947"/>
                  </a:moveTo>
                  <a:cubicBezTo>
                    <a:pt x="51642" y="133691"/>
                    <a:pt x="55943" y="117496"/>
                    <a:pt x="59233" y="104084"/>
                  </a:cubicBezTo>
                  <a:cubicBezTo>
                    <a:pt x="68090" y="69163"/>
                    <a:pt x="77706" y="38797"/>
                    <a:pt x="93395" y="21336"/>
                  </a:cubicBezTo>
                  <a:cubicBezTo>
                    <a:pt x="96432" y="18047"/>
                    <a:pt x="98456" y="15769"/>
                    <a:pt x="106554" y="15769"/>
                  </a:cubicBezTo>
                  <a:cubicBezTo>
                    <a:pt x="124014" y="15769"/>
                    <a:pt x="124520" y="33230"/>
                    <a:pt x="124520" y="36773"/>
                  </a:cubicBezTo>
                  <a:cubicBezTo>
                    <a:pt x="124520" y="41328"/>
                    <a:pt x="123255" y="44870"/>
                    <a:pt x="123255" y="46135"/>
                  </a:cubicBezTo>
                  <a:cubicBezTo>
                    <a:pt x="123255" y="47907"/>
                    <a:pt x="124773" y="47907"/>
                    <a:pt x="125026" y="47907"/>
                  </a:cubicBezTo>
                  <a:cubicBezTo>
                    <a:pt x="129075" y="47907"/>
                    <a:pt x="135908" y="45123"/>
                    <a:pt x="142234" y="40568"/>
                  </a:cubicBezTo>
                  <a:cubicBezTo>
                    <a:pt x="146789" y="37026"/>
                    <a:pt x="149066" y="34495"/>
                    <a:pt x="149066" y="24120"/>
                  </a:cubicBezTo>
                  <a:cubicBezTo>
                    <a:pt x="149066" y="10455"/>
                    <a:pt x="141981" y="80"/>
                    <a:pt x="127810" y="80"/>
                  </a:cubicBezTo>
                  <a:cubicBezTo>
                    <a:pt x="119712" y="80"/>
                    <a:pt x="97444" y="2105"/>
                    <a:pt x="72645" y="27157"/>
                  </a:cubicBezTo>
                  <a:cubicBezTo>
                    <a:pt x="52401" y="47907"/>
                    <a:pt x="40507" y="93456"/>
                    <a:pt x="35699" y="112435"/>
                  </a:cubicBezTo>
                  <a:cubicBezTo>
                    <a:pt x="31144" y="129895"/>
                    <a:pt x="29120" y="137740"/>
                    <a:pt x="21528" y="152923"/>
                  </a:cubicBezTo>
                  <a:cubicBezTo>
                    <a:pt x="19757" y="155960"/>
                    <a:pt x="13178" y="167094"/>
                    <a:pt x="9635" y="170384"/>
                  </a:cubicBezTo>
                  <a:cubicBezTo>
                    <a:pt x="2803" y="176710"/>
                    <a:pt x="272" y="181265"/>
                    <a:pt x="272" y="182530"/>
                  </a:cubicBezTo>
                  <a:cubicBezTo>
                    <a:pt x="272" y="183036"/>
                    <a:pt x="778" y="184048"/>
                    <a:pt x="2550" y="184048"/>
                  </a:cubicBezTo>
                  <a:cubicBezTo>
                    <a:pt x="3562" y="184048"/>
                    <a:pt x="8876" y="183036"/>
                    <a:pt x="15455" y="178734"/>
                  </a:cubicBezTo>
                  <a:cubicBezTo>
                    <a:pt x="19757" y="176204"/>
                    <a:pt x="20263" y="175698"/>
                    <a:pt x="26083" y="169624"/>
                  </a:cubicBezTo>
                  <a:cubicBezTo>
                    <a:pt x="38736" y="169877"/>
                    <a:pt x="47593" y="172155"/>
                    <a:pt x="63535" y="176710"/>
                  </a:cubicBezTo>
                  <a:cubicBezTo>
                    <a:pt x="76441" y="180253"/>
                    <a:pt x="89346" y="184048"/>
                    <a:pt x="102252" y="184048"/>
                  </a:cubicBezTo>
                  <a:cubicBezTo>
                    <a:pt x="122749" y="184048"/>
                    <a:pt x="143499" y="168612"/>
                    <a:pt x="151597" y="157478"/>
                  </a:cubicBezTo>
                  <a:cubicBezTo>
                    <a:pt x="156658" y="150646"/>
                    <a:pt x="158176" y="144319"/>
                    <a:pt x="158176" y="143560"/>
                  </a:cubicBezTo>
                  <a:cubicBezTo>
                    <a:pt x="158176" y="141789"/>
                    <a:pt x="156658" y="141789"/>
                    <a:pt x="156405" y="141789"/>
                  </a:cubicBezTo>
                  <a:cubicBezTo>
                    <a:pt x="152356" y="141789"/>
                    <a:pt x="146283" y="144572"/>
                    <a:pt x="141981" y="147609"/>
                  </a:cubicBezTo>
                  <a:cubicBezTo>
                    <a:pt x="135148" y="151911"/>
                    <a:pt x="134642" y="153429"/>
                    <a:pt x="133124" y="157731"/>
                  </a:cubicBezTo>
                  <a:cubicBezTo>
                    <a:pt x="131859" y="161780"/>
                    <a:pt x="130340" y="163804"/>
                    <a:pt x="129328" y="165323"/>
                  </a:cubicBezTo>
                  <a:cubicBezTo>
                    <a:pt x="127304" y="168359"/>
                    <a:pt x="127051" y="168359"/>
                    <a:pt x="123255" y="168359"/>
                  </a:cubicBezTo>
                  <a:cubicBezTo>
                    <a:pt x="111109" y="168359"/>
                    <a:pt x="98456" y="164563"/>
                    <a:pt x="81755" y="160008"/>
                  </a:cubicBezTo>
                  <a:cubicBezTo>
                    <a:pt x="74669" y="157984"/>
                    <a:pt x="60751" y="153935"/>
                    <a:pt x="48099" y="153935"/>
                  </a:cubicBezTo>
                  <a:cubicBezTo>
                    <a:pt x="44809" y="153935"/>
                    <a:pt x="41266" y="154188"/>
                    <a:pt x="37977" y="154947"/>
                  </a:cubicBezTo>
                  <a:close/>
                </a:path>
              </a:pathLst>
            </a:custGeom>
            <a:solidFill>
              <a:srgbClr val="000000"/>
            </a:solidFill>
            <a:ln w="25400" cap="flat">
              <a:noFill/>
              <a:prstDash val="solid"/>
              <a:miter/>
            </a:ln>
          </p:spPr>
          <p:txBody>
            <a:bodyPr rtlCol="0" anchor="ctr"/>
            <a:lstStyle/>
            <a:p>
              <a:endParaRPr lang="en-CN"/>
            </a:p>
          </p:txBody>
        </p:sp>
        <p:sp>
          <p:nvSpPr>
            <p:cNvPr id="18673" name="Freeform 18672">
              <a:extLst>
                <a:ext uri="{FF2B5EF4-FFF2-40B4-BE49-F238E27FC236}">
                  <a16:creationId xmlns:a16="http://schemas.microsoft.com/office/drawing/2014/main" id="{5F249623-902B-CCBF-2C1E-B74677BD263D}"/>
                </a:ext>
              </a:extLst>
            </p:cNvPr>
            <p:cNvSpPr/>
            <p:nvPr>
              <p:custDataLst>
                <p:tags r:id="rId43"/>
              </p:custDataLst>
            </p:nvPr>
          </p:nvSpPr>
          <p:spPr>
            <a:xfrm>
              <a:off x="9652807" y="4387625"/>
              <a:ext cx="58707" cy="253051"/>
            </a:xfrm>
            <a:custGeom>
              <a:avLst/>
              <a:gdLst>
                <a:gd name="connsiteX0" fmla="*/ 58987 w 58707"/>
                <a:gd name="connsiteY0" fmla="*/ 250601 h 253051"/>
                <a:gd name="connsiteX1" fmla="*/ 54685 w 58707"/>
                <a:gd name="connsiteY1" fmla="*/ 245034 h 253051"/>
                <a:gd name="connsiteX2" fmla="*/ 14956 w 58707"/>
                <a:gd name="connsiteY2" fmla="*/ 126606 h 253051"/>
                <a:gd name="connsiteX3" fmla="*/ 55697 w 58707"/>
                <a:gd name="connsiteY3" fmla="*/ 6913 h 253051"/>
                <a:gd name="connsiteX4" fmla="*/ 58987 w 58707"/>
                <a:gd name="connsiteY4" fmla="*/ 2611 h 253051"/>
                <a:gd name="connsiteX5" fmla="*/ 56456 w 58707"/>
                <a:gd name="connsiteY5" fmla="*/ 80 h 253051"/>
                <a:gd name="connsiteX6" fmla="*/ 16221 w 58707"/>
                <a:gd name="connsiteY6" fmla="*/ 49425 h 253051"/>
                <a:gd name="connsiteX7" fmla="*/ 279 w 58707"/>
                <a:gd name="connsiteY7" fmla="*/ 126606 h 253051"/>
                <a:gd name="connsiteX8" fmla="*/ 16980 w 58707"/>
                <a:gd name="connsiteY8" fmla="*/ 205558 h 253051"/>
                <a:gd name="connsiteX9" fmla="*/ 56456 w 58707"/>
                <a:gd name="connsiteY9" fmla="*/ 253131 h 253051"/>
                <a:gd name="connsiteX10" fmla="*/ 58987 w 58707"/>
                <a:gd name="connsiteY10" fmla="*/ 25060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87" y="250601"/>
                  </a:moveTo>
                  <a:cubicBezTo>
                    <a:pt x="58987" y="249842"/>
                    <a:pt x="58987" y="249336"/>
                    <a:pt x="54685" y="245034"/>
                  </a:cubicBezTo>
                  <a:cubicBezTo>
                    <a:pt x="23054" y="213149"/>
                    <a:pt x="14956" y="165323"/>
                    <a:pt x="14956" y="126606"/>
                  </a:cubicBezTo>
                  <a:cubicBezTo>
                    <a:pt x="14956" y="82575"/>
                    <a:pt x="24572" y="38544"/>
                    <a:pt x="55697" y="6913"/>
                  </a:cubicBezTo>
                  <a:cubicBezTo>
                    <a:pt x="58987" y="3876"/>
                    <a:pt x="58987" y="3370"/>
                    <a:pt x="58987" y="2611"/>
                  </a:cubicBezTo>
                  <a:cubicBezTo>
                    <a:pt x="58987" y="839"/>
                    <a:pt x="57975" y="80"/>
                    <a:pt x="56456" y="80"/>
                  </a:cubicBezTo>
                  <a:cubicBezTo>
                    <a:pt x="53926" y="80"/>
                    <a:pt x="31151" y="17288"/>
                    <a:pt x="16221" y="49425"/>
                  </a:cubicBezTo>
                  <a:cubicBezTo>
                    <a:pt x="3316" y="77261"/>
                    <a:pt x="279" y="105349"/>
                    <a:pt x="279" y="126606"/>
                  </a:cubicBezTo>
                  <a:cubicBezTo>
                    <a:pt x="279" y="146344"/>
                    <a:pt x="3063" y="176963"/>
                    <a:pt x="16980" y="205558"/>
                  </a:cubicBezTo>
                  <a:cubicBezTo>
                    <a:pt x="32163" y="236683"/>
                    <a:pt x="53926" y="253131"/>
                    <a:pt x="56456" y="253131"/>
                  </a:cubicBezTo>
                  <a:cubicBezTo>
                    <a:pt x="57975" y="253131"/>
                    <a:pt x="58987" y="252372"/>
                    <a:pt x="58987" y="250601"/>
                  </a:cubicBezTo>
                  <a:close/>
                </a:path>
              </a:pathLst>
            </a:custGeom>
            <a:solidFill>
              <a:srgbClr val="000000"/>
            </a:solidFill>
            <a:ln w="25400" cap="flat">
              <a:noFill/>
              <a:prstDash val="solid"/>
              <a:miter/>
            </a:ln>
          </p:spPr>
          <p:txBody>
            <a:bodyPr rtlCol="0" anchor="ctr"/>
            <a:lstStyle/>
            <a:p>
              <a:endParaRPr lang="en-CN"/>
            </a:p>
          </p:txBody>
        </p:sp>
        <p:sp>
          <p:nvSpPr>
            <p:cNvPr id="18674" name="Freeform 18673">
              <a:extLst>
                <a:ext uri="{FF2B5EF4-FFF2-40B4-BE49-F238E27FC236}">
                  <a16:creationId xmlns:a16="http://schemas.microsoft.com/office/drawing/2014/main" id="{D98C5174-7BD9-50CE-0FDD-299BB4E480C5}"/>
                </a:ext>
              </a:extLst>
            </p:cNvPr>
            <p:cNvSpPr/>
            <p:nvPr>
              <p:custDataLst>
                <p:tags r:id="rId44"/>
              </p:custDataLst>
            </p:nvPr>
          </p:nvSpPr>
          <p:spPr>
            <a:xfrm>
              <a:off x="9737045" y="4465564"/>
              <a:ext cx="107293" cy="114632"/>
            </a:xfrm>
            <a:custGeom>
              <a:avLst/>
              <a:gdLst>
                <a:gd name="connsiteX0" fmla="*/ 23058 w 107293"/>
                <a:gd name="connsiteY0" fmla="*/ 90926 h 114632"/>
                <a:gd name="connsiteX1" fmla="*/ 53171 w 107293"/>
                <a:gd name="connsiteY1" fmla="*/ 62078 h 114632"/>
                <a:gd name="connsiteX2" fmla="*/ 77970 w 107293"/>
                <a:gd name="connsiteY2" fmla="*/ 39303 h 114632"/>
                <a:gd name="connsiteX3" fmla="*/ 107577 w 107293"/>
                <a:gd name="connsiteY3" fmla="*/ 2611 h 114632"/>
                <a:gd name="connsiteX4" fmla="*/ 104793 w 107293"/>
                <a:gd name="connsiteY4" fmla="*/ 80 h 114632"/>
                <a:gd name="connsiteX5" fmla="*/ 100997 w 107293"/>
                <a:gd name="connsiteY5" fmla="*/ 2864 h 114632"/>
                <a:gd name="connsiteX6" fmla="*/ 82018 w 107293"/>
                <a:gd name="connsiteY6" fmla="*/ 19059 h 114632"/>
                <a:gd name="connsiteX7" fmla="*/ 69113 w 107293"/>
                <a:gd name="connsiteY7" fmla="*/ 10961 h 114632"/>
                <a:gd name="connsiteX8" fmla="*/ 51652 w 107293"/>
                <a:gd name="connsiteY8" fmla="*/ 80 h 114632"/>
                <a:gd name="connsiteX9" fmla="*/ 21033 w 107293"/>
                <a:gd name="connsiteY9" fmla="*/ 28928 h 114632"/>
                <a:gd name="connsiteX10" fmla="*/ 24070 w 107293"/>
                <a:gd name="connsiteY10" fmla="*/ 31712 h 114632"/>
                <a:gd name="connsiteX11" fmla="*/ 27359 w 107293"/>
                <a:gd name="connsiteY11" fmla="*/ 28928 h 114632"/>
                <a:gd name="connsiteX12" fmla="*/ 48869 w 107293"/>
                <a:gd name="connsiteY12" fmla="*/ 17035 h 114632"/>
                <a:gd name="connsiteX13" fmla="*/ 64811 w 107293"/>
                <a:gd name="connsiteY13" fmla="*/ 20830 h 114632"/>
                <a:gd name="connsiteX14" fmla="*/ 84296 w 107293"/>
                <a:gd name="connsiteY14" fmla="*/ 24626 h 114632"/>
                <a:gd name="connsiteX15" fmla="*/ 49122 w 107293"/>
                <a:gd name="connsiteY15" fmla="*/ 57776 h 114632"/>
                <a:gd name="connsiteX16" fmla="*/ 26347 w 107293"/>
                <a:gd name="connsiteY16" fmla="*/ 79032 h 114632"/>
                <a:gd name="connsiteX17" fmla="*/ 283 w 107293"/>
                <a:gd name="connsiteY17" fmla="*/ 112182 h 114632"/>
                <a:gd name="connsiteX18" fmla="*/ 3320 w 107293"/>
                <a:gd name="connsiteY18" fmla="*/ 114712 h 114632"/>
                <a:gd name="connsiteX19" fmla="*/ 7368 w 107293"/>
                <a:gd name="connsiteY19" fmla="*/ 111423 h 114632"/>
                <a:gd name="connsiteX20" fmla="*/ 28878 w 107293"/>
                <a:gd name="connsiteY20" fmla="*/ 95734 h 114632"/>
                <a:gd name="connsiteX21" fmla="*/ 43555 w 107293"/>
                <a:gd name="connsiteY21" fmla="*/ 105349 h 114632"/>
                <a:gd name="connsiteX22" fmla="*/ 59750 w 107293"/>
                <a:gd name="connsiteY22" fmla="*/ 114712 h 114632"/>
                <a:gd name="connsiteX23" fmla="*/ 99479 w 107293"/>
                <a:gd name="connsiteY23" fmla="*/ 75742 h 114632"/>
                <a:gd name="connsiteX24" fmla="*/ 96442 w 107293"/>
                <a:gd name="connsiteY24" fmla="*/ 73212 h 114632"/>
                <a:gd name="connsiteX25" fmla="*/ 92900 w 107293"/>
                <a:gd name="connsiteY25" fmla="*/ 76502 h 114632"/>
                <a:gd name="connsiteX26" fmla="*/ 62533 w 107293"/>
                <a:gd name="connsiteY26" fmla="*/ 97758 h 114632"/>
                <a:gd name="connsiteX27" fmla="*/ 47603 w 107293"/>
                <a:gd name="connsiteY27" fmla="*/ 94468 h 114632"/>
                <a:gd name="connsiteX28" fmla="*/ 29890 w 107293"/>
                <a:gd name="connsiteY28" fmla="*/ 90166 h 114632"/>
                <a:gd name="connsiteX29" fmla="*/ 23058 w 107293"/>
                <a:gd name="connsiteY29" fmla="*/ 9092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4632">
                  <a:moveTo>
                    <a:pt x="23058" y="90926"/>
                  </a:moveTo>
                  <a:cubicBezTo>
                    <a:pt x="36722" y="76249"/>
                    <a:pt x="44061" y="69922"/>
                    <a:pt x="53171" y="62078"/>
                  </a:cubicBezTo>
                  <a:cubicBezTo>
                    <a:pt x="53171" y="61825"/>
                    <a:pt x="68860" y="48413"/>
                    <a:pt x="77970" y="39303"/>
                  </a:cubicBezTo>
                  <a:cubicBezTo>
                    <a:pt x="102009" y="15769"/>
                    <a:pt x="107577" y="3623"/>
                    <a:pt x="107577" y="2611"/>
                  </a:cubicBezTo>
                  <a:cubicBezTo>
                    <a:pt x="107577" y="80"/>
                    <a:pt x="105299" y="80"/>
                    <a:pt x="104793" y="80"/>
                  </a:cubicBezTo>
                  <a:cubicBezTo>
                    <a:pt x="103022" y="80"/>
                    <a:pt x="102262" y="586"/>
                    <a:pt x="100997" y="2864"/>
                  </a:cubicBezTo>
                  <a:cubicBezTo>
                    <a:pt x="93406" y="15010"/>
                    <a:pt x="88092" y="19059"/>
                    <a:pt x="82018" y="19059"/>
                  </a:cubicBezTo>
                  <a:cubicBezTo>
                    <a:pt x="75945" y="19059"/>
                    <a:pt x="72909" y="15263"/>
                    <a:pt x="69113" y="10961"/>
                  </a:cubicBezTo>
                  <a:cubicBezTo>
                    <a:pt x="64305" y="5141"/>
                    <a:pt x="60003" y="80"/>
                    <a:pt x="51652" y="80"/>
                  </a:cubicBezTo>
                  <a:cubicBezTo>
                    <a:pt x="32673" y="80"/>
                    <a:pt x="21033" y="23614"/>
                    <a:pt x="21033" y="28928"/>
                  </a:cubicBezTo>
                  <a:cubicBezTo>
                    <a:pt x="21033" y="30193"/>
                    <a:pt x="21792" y="31712"/>
                    <a:pt x="24070" y="31712"/>
                  </a:cubicBezTo>
                  <a:cubicBezTo>
                    <a:pt x="26347" y="31712"/>
                    <a:pt x="26853" y="30446"/>
                    <a:pt x="27359" y="28928"/>
                  </a:cubicBezTo>
                  <a:cubicBezTo>
                    <a:pt x="32167" y="17288"/>
                    <a:pt x="46844" y="17035"/>
                    <a:pt x="48869" y="17035"/>
                  </a:cubicBezTo>
                  <a:cubicBezTo>
                    <a:pt x="54183" y="17035"/>
                    <a:pt x="58991" y="18806"/>
                    <a:pt x="64811" y="20830"/>
                  </a:cubicBezTo>
                  <a:cubicBezTo>
                    <a:pt x="74933" y="24626"/>
                    <a:pt x="77717" y="24626"/>
                    <a:pt x="84296" y="24626"/>
                  </a:cubicBezTo>
                  <a:cubicBezTo>
                    <a:pt x="75186" y="35507"/>
                    <a:pt x="53930" y="53727"/>
                    <a:pt x="49122" y="57776"/>
                  </a:cubicBezTo>
                  <a:lnTo>
                    <a:pt x="26347" y="79032"/>
                  </a:lnTo>
                  <a:cubicBezTo>
                    <a:pt x="9140" y="95987"/>
                    <a:pt x="283" y="110410"/>
                    <a:pt x="283" y="112182"/>
                  </a:cubicBezTo>
                  <a:cubicBezTo>
                    <a:pt x="283" y="114712"/>
                    <a:pt x="2813" y="114712"/>
                    <a:pt x="3320" y="114712"/>
                  </a:cubicBezTo>
                  <a:cubicBezTo>
                    <a:pt x="5344" y="114712"/>
                    <a:pt x="5850" y="114206"/>
                    <a:pt x="7368" y="111423"/>
                  </a:cubicBezTo>
                  <a:cubicBezTo>
                    <a:pt x="13189" y="102566"/>
                    <a:pt x="20780" y="95734"/>
                    <a:pt x="28878" y="95734"/>
                  </a:cubicBezTo>
                  <a:cubicBezTo>
                    <a:pt x="34698" y="95734"/>
                    <a:pt x="37228" y="98011"/>
                    <a:pt x="43555" y="105349"/>
                  </a:cubicBezTo>
                  <a:cubicBezTo>
                    <a:pt x="47857" y="110664"/>
                    <a:pt x="52411" y="114712"/>
                    <a:pt x="59750" y="114712"/>
                  </a:cubicBezTo>
                  <a:cubicBezTo>
                    <a:pt x="84802" y="114712"/>
                    <a:pt x="99479" y="82575"/>
                    <a:pt x="99479" y="75742"/>
                  </a:cubicBezTo>
                  <a:cubicBezTo>
                    <a:pt x="99479" y="74477"/>
                    <a:pt x="98467" y="73212"/>
                    <a:pt x="96442" y="73212"/>
                  </a:cubicBezTo>
                  <a:cubicBezTo>
                    <a:pt x="94165" y="73212"/>
                    <a:pt x="93659" y="74730"/>
                    <a:pt x="92900" y="76502"/>
                  </a:cubicBezTo>
                  <a:cubicBezTo>
                    <a:pt x="87079" y="92950"/>
                    <a:pt x="70884" y="97758"/>
                    <a:pt x="62533" y="97758"/>
                  </a:cubicBezTo>
                  <a:cubicBezTo>
                    <a:pt x="57472" y="97758"/>
                    <a:pt x="52918" y="96240"/>
                    <a:pt x="47603" y="94468"/>
                  </a:cubicBezTo>
                  <a:cubicBezTo>
                    <a:pt x="39000" y="91179"/>
                    <a:pt x="35204" y="90166"/>
                    <a:pt x="29890" y="90166"/>
                  </a:cubicBezTo>
                  <a:cubicBezTo>
                    <a:pt x="29384" y="90166"/>
                    <a:pt x="25335" y="90166"/>
                    <a:pt x="23058" y="90926"/>
                  </a:cubicBezTo>
                  <a:close/>
                </a:path>
              </a:pathLst>
            </a:custGeom>
            <a:solidFill>
              <a:srgbClr val="000000"/>
            </a:solidFill>
            <a:ln w="25400" cap="flat">
              <a:noFill/>
              <a:prstDash val="solid"/>
              <a:miter/>
            </a:ln>
          </p:spPr>
          <p:txBody>
            <a:bodyPr rtlCol="0" anchor="ctr"/>
            <a:lstStyle/>
            <a:p>
              <a:endParaRPr lang="en-CN"/>
            </a:p>
          </p:txBody>
        </p:sp>
        <p:sp>
          <p:nvSpPr>
            <p:cNvPr id="18675" name="Freeform 18674">
              <a:extLst>
                <a:ext uri="{FF2B5EF4-FFF2-40B4-BE49-F238E27FC236}">
                  <a16:creationId xmlns:a16="http://schemas.microsoft.com/office/drawing/2014/main" id="{BB4D8301-39B5-1F05-2C8C-D6C50961C276}"/>
                </a:ext>
              </a:extLst>
            </p:cNvPr>
            <p:cNvSpPr/>
            <p:nvPr>
              <p:custDataLst>
                <p:tags r:id="rId45"/>
              </p:custDataLst>
            </p:nvPr>
          </p:nvSpPr>
          <p:spPr>
            <a:xfrm>
              <a:off x="9854651" y="4488895"/>
              <a:ext cx="78116" cy="128600"/>
            </a:xfrm>
            <a:custGeom>
              <a:avLst/>
              <a:gdLst>
                <a:gd name="connsiteX0" fmla="*/ 41737 w 78116"/>
                <a:gd name="connsiteY0" fmla="*/ 49503 h 128600"/>
                <a:gd name="connsiteX1" fmla="*/ 288 w 78116"/>
                <a:gd name="connsiteY1" fmla="*/ 97684 h 128600"/>
                <a:gd name="connsiteX2" fmla="*/ 32172 w 78116"/>
                <a:gd name="connsiteY2" fmla="*/ 128682 h 128600"/>
                <a:gd name="connsiteX3" fmla="*/ 70256 w 78116"/>
                <a:gd name="connsiteY3" fmla="*/ 77667 h 128600"/>
                <a:gd name="connsiteX4" fmla="*/ 55554 w 78116"/>
                <a:gd name="connsiteY4" fmla="*/ 44366 h 128600"/>
                <a:gd name="connsiteX5" fmla="*/ 35715 w 78116"/>
                <a:gd name="connsiteY5" fmla="*/ 14253 h 128600"/>
                <a:gd name="connsiteX6" fmla="*/ 45457 w 78116"/>
                <a:gd name="connsiteY6" fmla="*/ 6813 h 128600"/>
                <a:gd name="connsiteX7" fmla="*/ 60337 w 78116"/>
                <a:gd name="connsiteY7" fmla="*/ 11773 h 128600"/>
                <a:gd name="connsiteX8" fmla="*/ 70965 w 78116"/>
                <a:gd name="connsiteY8" fmla="*/ 16378 h 128600"/>
                <a:gd name="connsiteX9" fmla="*/ 78404 w 78116"/>
                <a:gd name="connsiteY9" fmla="*/ 8939 h 128600"/>
                <a:gd name="connsiteX10" fmla="*/ 66536 w 78116"/>
                <a:gd name="connsiteY10" fmla="*/ 2207 h 128600"/>
                <a:gd name="connsiteX11" fmla="*/ 50594 w 78116"/>
                <a:gd name="connsiteY11" fmla="*/ 82 h 128600"/>
                <a:gd name="connsiteX12" fmla="*/ 29869 w 78116"/>
                <a:gd name="connsiteY12" fmla="*/ 18681 h 128600"/>
                <a:gd name="connsiteX13" fmla="*/ 41737 w 78116"/>
                <a:gd name="connsiteY13" fmla="*/ 49503 h 128600"/>
                <a:gd name="connsiteX14" fmla="*/ 44749 w 78116"/>
                <a:gd name="connsiteY14" fmla="*/ 54285 h 128600"/>
                <a:gd name="connsiteX15" fmla="*/ 56085 w 78116"/>
                <a:gd name="connsiteY15" fmla="*/ 85284 h 128600"/>
                <a:gd name="connsiteX16" fmla="*/ 32526 w 78116"/>
                <a:gd name="connsiteY16" fmla="*/ 123722 h 128600"/>
                <a:gd name="connsiteX17" fmla="*/ 13218 w 78116"/>
                <a:gd name="connsiteY17" fmla="*/ 102643 h 128600"/>
                <a:gd name="connsiteX18" fmla="*/ 44749 w 78116"/>
                <a:gd name="connsiteY18" fmla="*/ 54285 h 1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116" h="128600">
                  <a:moveTo>
                    <a:pt x="41737" y="49503"/>
                  </a:moveTo>
                  <a:cubicBezTo>
                    <a:pt x="15167" y="56234"/>
                    <a:pt x="288" y="79084"/>
                    <a:pt x="288" y="97684"/>
                  </a:cubicBezTo>
                  <a:cubicBezTo>
                    <a:pt x="288" y="116460"/>
                    <a:pt x="14636" y="128682"/>
                    <a:pt x="32172" y="128682"/>
                  </a:cubicBezTo>
                  <a:cubicBezTo>
                    <a:pt x="53605" y="128682"/>
                    <a:pt x="70256" y="103529"/>
                    <a:pt x="70256" y="77667"/>
                  </a:cubicBezTo>
                  <a:cubicBezTo>
                    <a:pt x="70256" y="60485"/>
                    <a:pt x="61045" y="50388"/>
                    <a:pt x="55554" y="44366"/>
                  </a:cubicBezTo>
                  <a:cubicBezTo>
                    <a:pt x="49000" y="36926"/>
                    <a:pt x="35715" y="22401"/>
                    <a:pt x="35715" y="14253"/>
                  </a:cubicBezTo>
                  <a:cubicBezTo>
                    <a:pt x="35715" y="11950"/>
                    <a:pt x="38195" y="6813"/>
                    <a:pt x="45457" y="6813"/>
                  </a:cubicBezTo>
                  <a:cubicBezTo>
                    <a:pt x="51480" y="6813"/>
                    <a:pt x="56440" y="9647"/>
                    <a:pt x="60337" y="11773"/>
                  </a:cubicBezTo>
                  <a:cubicBezTo>
                    <a:pt x="61931" y="12658"/>
                    <a:pt x="68308" y="16378"/>
                    <a:pt x="70965" y="16378"/>
                  </a:cubicBezTo>
                  <a:cubicBezTo>
                    <a:pt x="75216" y="16378"/>
                    <a:pt x="78404" y="12481"/>
                    <a:pt x="78404" y="8939"/>
                  </a:cubicBezTo>
                  <a:cubicBezTo>
                    <a:pt x="78404" y="4510"/>
                    <a:pt x="76102" y="4156"/>
                    <a:pt x="66536" y="2207"/>
                  </a:cubicBezTo>
                  <a:cubicBezTo>
                    <a:pt x="64411" y="1853"/>
                    <a:pt x="56262" y="82"/>
                    <a:pt x="50594" y="82"/>
                  </a:cubicBezTo>
                  <a:cubicBezTo>
                    <a:pt x="37309" y="82"/>
                    <a:pt x="29869" y="7876"/>
                    <a:pt x="29869" y="18681"/>
                  </a:cubicBezTo>
                  <a:cubicBezTo>
                    <a:pt x="29869" y="28069"/>
                    <a:pt x="35538" y="38874"/>
                    <a:pt x="41737" y="49503"/>
                  </a:cubicBezTo>
                  <a:close/>
                  <a:moveTo>
                    <a:pt x="44749" y="54285"/>
                  </a:moveTo>
                  <a:cubicBezTo>
                    <a:pt x="49708" y="62256"/>
                    <a:pt x="56085" y="72530"/>
                    <a:pt x="56085" y="85284"/>
                  </a:cubicBezTo>
                  <a:cubicBezTo>
                    <a:pt x="56085" y="99809"/>
                    <a:pt x="47406" y="123722"/>
                    <a:pt x="32526" y="123722"/>
                  </a:cubicBezTo>
                  <a:cubicBezTo>
                    <a:pt x="22784" y="123722"/>
                    <a:pt x="13218" y="117346"/>
                    <a:pt x="13218" y="102643"/>
                  </a:cubicBezTo>
                  <a:cubicBezTo>
                    <a:pt x="13218" y="90952"/>
                    <a:pt x="19950" y="60308"/>
                    <a:pt x="44749" y="54285"/>
                  </a:cubicBezTo>
                  <a:close/>
                </a:path>
              </a:pathLst>
            </a:custGeom>
            <a:solidFill>
              <a:srgbClr val="000000"/>
            </a:solidFill>
            <a:ln w="25400" cap="flat">
              <a:noFill/>
              <a:prstDash val="solid"/>
              <a:miter/>
            </a:ln>
          </p:spPr>
          <p:txBody>
            <a:bodyPr rtlCol="0" anchor="ctr"/>
            <a:lstStyle/>
            <a:p>
              <a:endParaRPr lang="en-CN"/>
            </a:p>
          </p:txBody>
        </p:sp>
        <p:sp>
          <p:nvSpPr>
            <p:cNvPr id="18676" name="Freeform 18675">
              <a:extLst>
                <a:ext uri="{FF2B5EF4-FFF2-40B4-BE49-F238E27FC236}">
                  <a16:creationId xmlns:a16="http://schemas.microsoft.com/office/drawing/2014/main" id="{374B4AC6-6B43-EC68-545B-D384079E09F2}"/>
                </a:ext>
              </a:extLst>
            </p:cNvPr>
            <p:cNvSpPr/>
            <p:nvPr>
              <p:custDataLst>
                <p:tags r:id="rId46"/>
              </p:custDataLst>
            </p:nvPr>
          </p:nvSpPr>
          <p:spPr>
            <a:xfrm>
              <a:off x="9976661" y="4550590"/>
              <a:ext cx="29606" cy="75662"/>
            </a:xfrm>
            <a:custGeom>
              <a:avLst/>
              <a:gdLst>
                <a:gd name="connsiteX0" fmla="*/ 29899 w 29606"/>
                <a:gd name="connsiteY0" fmla="*/ 26651 h 75662"/>
                <a:gd name="connsiteX1" fmla="*/ 13704 w 29606"/>
                <a:gd name="connsiteY1" fmla="*/ 80 h 75662"/>
                <a:gd name="connsiteX2" fmla="*/ 292 w 29606"/>
                <a:gd name="connsiteY2" fmla="*/ 13492 h 75662"/>
                <a:gd name="connsiteX3" fmla="*/ 13704 w 29606"/>
                <a:gd name="connsiteY3" fmla="*/ 26904 h 75662"/>
                <a:gd name="connsiteX4" fmla="*/ 22560 w 29606"/>
                <a:gd name="connsiteY4" fmla="*/ 23614 h 75662"/>
                <a:gd name="connsiteX5" fmla="*/ 23826 w 29606"/>
                <a:gd name="connsiteY5" fmla="*/ 22855 h 75662"/>
                <a:gd name="connsiteX6" fmla="*/ 24332 w 29606"/>
                <a:gd name="connsiteY6" fmla="*/ 26651 h 75662"/>
                <a:gd name="connsiteX7" fmla="*/ 7124 w 29606"/>
                <a:gd name="connsiteY7" fmla="*/ 68910 h 75662"/>
                <a:gd name="connsiteX8" fmla="*/ 4341 w 29606"/>
                <a:gd name="connsiteY8" fmla="*/ 72959 h 75662"/>
                <a:gd name="connsiteX9" fmla="*/ 6871 w 29606"/>
                <a:gd name="connsiteY9" fmla="*/ 75743 h 75662"/>
                <a:gd name="connsiteX10" fmla="*/ 29899 w 29606"/>
                <a:gd name="connsiteY10" fmla="*/ 26651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899" y="26651"/>
                  </a:moveTo>
                  <a:cubicBezTo>
                    <a:pt x="29899" y="9949"/>
                    <a:pt x="23573" y="80"/>
                    <a:pt x="13704" y="80"/>
                  </a:cubicBezTo>
                  <a:cubicBezTo>
                    <a:pt x="5353" y="80"/>
                    <a:pt x="292" y="6406"/>
                    <a:pt x="292" y="13492"/>
                  </a:cubicBezTo>
                  <a:cubicBezTo>
                    <a:pt x="292" y="20324"/>
                    <a:pt x="5353" y="26904"/>
                    <a:pt x="13704" y="26904"/>
                  </a:cubicBezTo>
                  <a:cubicBezTo>
                    <a:pt x="16740" y="26904"/>
                    <a:pt x="20030" y="25891"/>
                    <a:pt x="22560" y="23614"/>
                  </a:cubicBezTo>
                  <a:cubicBezTo>
                    <a:pt x="23320" y="23108"/>
                    <a:pt x="23573" y="22855"/>
                    <a:pt x="23826" y="22855"/>
                  </a:cubicBezTo>
                  <a:cubicBezTo>
                    <a:pt x="24079" y="22855"/>
                    <a:pt x="24332" y="23108"/>
                    <a:pt x="24332" y="26651"/>
                  </a:cubicBezTo>
                  <a:cubicBezTo>
                    <a:pt x="24332" y="45376"/>
                    <a:pt x="15475" y="60559"/>
                    <a:pt x="7124" y="68910"/>
                  </a:cubicBezTo>
                  <a:cubicBezTo>
                    <a:pt x="4341" y="71694"/>
                    <a:pt x="4341" y="72200"/>
                    <a:pt x="4341" y="72959"/>
                  </a:cubicBezTo>
                  <a:cubicBezTo>
                    <a:pt x="4341" y="74730"/>
                    <a:pt x="5606" y="75743"/>
                    <a:pt x="6871" y="75743"/>
                  </a:cubicBezTo>
                  <a:cubicBezTo>
                    <a:pt x="9655" y="75743"/>
                    <a:pt x="29899" y="56258"/>
                    <a:pt x="29899" y="26651"/>
                  </a:cubicBezTo>
                  <a:close/>
                </a:path>
              </a:pathLst>
            </a:custGeom>
            <a:solidFill>
              <a:srgbClr val="000000"/>
            </a:solidFill>
            <a:ln w="25400" cap="flat">
              <a:noFill/>
              <a:prstDash val="solid"/>
              <a:miter/>
            </a:ln>
          </p:spPr>
          <p:txBody>
            <a:bodyPr rtlCol="0" anchor="ctr"/>
            <a:lstStyle/>
            <a:p>
              <a:endParaRPr lang="en-CN"/>
            </a:p>
          </p:txBody>
        </p:sp>
        <p:sp>
          <p:nvSpPr>
            <p:cNvPr id="18677" name="Freeform 18676">
              <a:extLst>
                <a:ext uri="{FF2B5EF4-FFF2-40B4-BE49-F238E27FC236}">
                  <a16:creationId xmlns:a16="http://schemas.microsoft.com/office/drawing/2014/main" id="{A485E77B-F619-3E04-8983-9F8F9CBB16B2}"/>
                </a:ext>
              </a:extLst>
            </p:cNvPr>
            <p:cNvSpPr/>
            <p:nvPr>
              <p:custDataLst>
                <p:tags r:id="rId47"/>
              </p:custDataLst>
            </p:nvPr>
          </p:nvSpPr>
          <p:spPr>
            <a:xfrm>
              <a:off x="10077993" y="4399012"/>
              <a:ext cx="104510" cy="181184"/>
            </a:xfrm>
            <a:custGeom>
              <a:avLst/>
              <a:gdLst>
                <a:gd name="connsiteX0" fmla="*/ 104806 w 104510"/>
                <a:gd name="connsiteY0" fmla="*/ 51956 h 181184"/>
                <a:gd name="connsiteX1" fmla="*/ 74440 w 104510"/>
                <a:gd name="connsiteY1" fmla="*/ 80 h 181184"/>
                <a:gd name="connsiteX2" fmla="*/ 296 w 104510"/>
                <a:gd name="connsiteY2" fmla="*/ 129389 h 181184"/>
                <a:gd name="connsiteX3" fmla="*/ 30662 w 104510"/>
                <a:gd name="connsiteY3" fmla="*/ 181265 h 181184"/>
                <a:gd name="connsiteX4" fmla="*/ 104806 w 104510"/>
                <a:gd name="connsiteY4" fmla="*/ 51956 h 181184"/>
                <a:gd name="connsiteX5" fmla="*/ 27120 w 104510"/>
                <a:gd name="connsiteY5" fmla="*/ 86624 h 181184"/>
                <a:gd name="connsiteX6" fmla="*/ 46605 w 104510"/>
                <a:gd name="connsiteY6" fmla="*/ 32218 h 181184"/>
                <a:gd name="connsiteX7" fmla="*/ 74187 w 104510"/>
                <a:gd name="connsiteY7" fmla="*/ 5647 h 181184"/>
                <a:gd name="connsiteX8" fmla="*/ 88105 w 104510"/>
                <a:gd name="connsiteY8" fmla="*/ 36267 h 181184"/>
                <a:gd name="connsiteX9" fmla="*/ 80007 w 104510"/>
                <a:gd name="connsiteY9" fmla="*/ 86624 h 181184"/>
                <a:gd name="connsiteX10" fmla="*/ 27120 w 104510"/>
                <a:gd name="connsiteY10" fmla="*/ 86624 h 181184"/>
                <a:gd name="connsiteX11" fmla="*/ 77730 w 104510"/>
                <a:gd name="connsiteY11" fmla="*/ 94721 h 181184"/>
                <a:gd name="connsiteX12" fmla="*/ 60016 w 104510"/>
                <a:gd name="connsiteY12" fmla="*/ 146091 h 181184"/>
                <a:gd name="connsiteX13" fmla="*/ 30662 w 104510"/>
                <a:gd name="connsiteY13" fmla="*/ 175698 h 181184"/>
                <a:gd name="connsiteX14" fmla="*/ 16998 w 104510"/>
                <a:gd name="connsiteY14" fmla="*/ 144825 h 181184"/>
                <a:gd name="connsiteX15" fmla="*/ 25095 w 104510"/>
                <a:gd name="connsiteY15" fmla="*/ 94721 h 181184"/>
                <a:gd name="connsiteX16" fmla="*/ 77730 w 104510"/>
                <a:gd name="connsiteY16" fmla="*/ 94721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81184">
                  <a:moveTo>
                    <a:pt x="104806" y="51956"/>
                  </a:moveTo>
                  <a:cubicBezTo>
                    <a:pt x="104806" y="35254"/>
                    <a:pt x="100252" y="80"/>
                    <a:pt x="74440" y="80"/>
                  </a:cubicBezTo>
                  <a:cubicBezTo>
                    <a:pt x="39266" y="80"/>
                    <a:pt x="296" y="71441"/>
                    <a:pt x="296" y="129389"/>
                  </a:cubicBezTo>
                  <a:cubicBezTo>
                    <a:pt x="296" y="153176"/>
                    <a:pt x="7635" y="181265"/>
                    <a:pt x="30662" y="181265"/>
                  </a:cubicBezTo>
                  <a:cubicBezTo>
                    <a:pt x="66343" y="181265"/>
                    <a:pt x="104806" y="108639"/>
                    <a:pt x="104806" y="51956"/>
                  </a:cubicBezTo>
                  <a:close/>
                  <a:moveTo>
                    <a:pt x="27120" y="86624"/>
                  </a:moveTo>
                  <a:cubicBezTo>
                    <a:pt x="31422" y="70428"/>
                    <a:pt x="36483" y="50184"/>
                    <a:pt x="46605" y="32218"/>
                  </a:cubicBezTo>
                  <a:cubicBezTo>
                    <a:pt x="53437" y="19818"/>
                    <a:pt x="62800" y="5647"/>
                    <a:pt x="74187" y="5647"/>
                  </a:cubicBezTo>
                  <a:cubicBezTo>
                    <a:pt x="86587" y="5647"/>
                    <a:pt x="88105" y="21843"/>
                    <a:pt x="88105" y="36267"/>
                  </a:cubicBezTo>
                  <a:cubicBezTo>
                    <a:pt x="88105" y="48666"/>
                    <a:pt x="86081" y="61572"/>
                    <a:pt x="80007" y="86624"/>
                  </a:cubicBezTo>
                  <a:lnTo>
                    <a:pt x="27120" y="86624"/>
                  </a:lnTo>
                  <a:close/>
                  <a:moveTo>
                    <a:pt x="77730" y="94721"/>
                  </a:moveTo>
                  <a:cubicBezTo>
                    <a:pt x="74946" y="106362"/>
                    <a:pt x="69632" y="127871"/>
                    <a:pt x="60016" y="146091"/>
                  </a:cubicBezTo>
                  <a:cubicBezTo>
                    <a:pt x="51160" y="163298"/>
                    <a:pt x="41544" y="175698"/>
                    <a:pt x="30662" y="175698"/>
                  </a:cubicBezTo>
                  <a:cubicBezTo>
                    <a:pt x="22312" y="175698"/>
                    <a:pt x="16998" y="168359"/>
                    <a:pt x="16998" y="144825"/>
                  </a:cubicBezTo>
                  <a:cubicBezTo>
                    <a:pt x="16998" y="134197"/>
                    <a:pt x="18516" y="119520"/>
                    <a:pt x="25095" y="94721"/>
                  </a:cubicBezTo>
                  <a:lnTo>
                    <a:pt x="77730" y="94721"/>
                  </a:lnTo>
                  <a:close/>
                </a:path>
              </a:pathLst>
            </a:custGeom>
            <a:solidFill>
              <a:srgbClr val="000000"/>
            </a:solidFill>
            <a:ln w="25400" cap="flat">
              <a:noFill/>
              <a:prstDash val="solid"/>
              <a:miter/>
            </a:ln>
          </p:spPr>
          <p:txBody>
            <a:bodyPr rtlCol="0" anchor="ctr"/>
            <a:lstStyle/>
            <a:p>
              <a:endParaRPr lang="en-CN"/>
            </a:p>
          </p:txBody>
        </p:sp>
        <p:sp>
          <p:nvSpPr>
            <p:cNvPr id="18678" name="Freeform 18677">
              <a:extLst>
                <a:ext uri="{FF2B5EF4-FFF2-40B4-BE49-F238E27FC236}">
                  <a16:creationId xmlns:a16="http://schemas.microsoft.com/office/drawing/2014/main" id="{E7FCEB11-A5CE-E616-E572-0211800393BF}"/>
                </a:ext>
              </a:extLst>
            </p:cNvPr>
            <p:cNvSpPr/>
            <p:nvPr>
              <p:custDataLst>
                <p:tags r:id="rId48"/>
              </p:custDataLst>
            </p:nvPr>
          </p:nvSpPr>
          <p:spPr>
            <a:xfrm>
              <a:off x="10207611" y="4387625"/>
              <a:ext cx="58707" cy="253051"/>
            </a:xfrm>
            <a:custGeom>
              <a:avLst/>
              <a:gdLst>
                <a:gd name="connsiteX0" fmla="*/ 59009 w 58707"/>
                <a:gd name="connsiteY0" fmla="*/ 126606 h 253051"/>
                <a:gd name="connsiteX1" fmla="*/ 42308 w 58707"/>
                <a:gd name="connsiteY1" fmla="*/ 47654 h 253051"/>
                <a:gd name="connsiteX2" fmla="*/ 2832 w 58707"/>
                <a:gd name="connsiteY2" fmla="*/ 80 h 253051"/>
                <a:gd name="connsiteX3" fmla="*/ 301 w 58707"/>
                <a:gd name="connsiteY3" fmla="*/ 2611 h 253051"/>
                <a:gd name="connsiteX4" fmla="*/ 5109 w 58707"/>
                <a:gd name="connsiteY4" fmla="*/ 8431 h 253051"/>
                <a:gd name="connsiteX5" fmla="*/ 44332 w 58707"/>
                <a:gd name="connsiteY5" fmla="*/ 126606 h 253051"/>
                <a:gd name="connsiteX6" fmla="*/ 3591 w 58707"/>
                <a:gd name="connsiteY6" fmla="*/ 246299 h 253051"/>
                <a:gd name="connsiteX7" fmla="*/ 301 w 58707"/>
                <a:gd name="connsiteY7" fmla="*/ 250601 h 253051"/>
                <a:gd name="connsiteX8" fmla="*/ 2832 w 58707"/>
                <a:gd name="connsiteY8" fmla="*/ 253131 h 253051"/>
                <a:gd name="connsiteX9" fmla="*/ 43067 w 58707"/>
                <a:gd name="connsiteY9" fmla="*/ 203786 h 253051"/>
                <a:gd name="connsiteX10" fmla="*/ 59009 w 58707"/>
                <a:gd name="connsiteY10" fmla="*/ 126606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09" y="126606"/>
                  </a:moveTo>
                  <a:cubicBezTo>
                    <a:pt x="59009" y="106868"/>
                    <a:pt x="56226" y="76249"/>
                    <a:pt x="42308" y="47654"/>
                  </a:cubicBezTo>
                  <a:cubicBezTo>
                    <a:pt x="27125" y="16529"/>
                    <a:pt x="5362" y="80"/>
                    <a:pt x="2832" y="80"/>
                  </a:cubicBezTo>
                  <a:cubicBezTo>
                    <a:pt x="1314" y="80"/>
                    <a:pt x="301" y="1092"/>
                    <a:pt x="301" y="2611"/>
                  </a:cubicBezTo>
                  <a:cubicBezTo>
                    <a:pt x="301" y="3370"/>
                    <a:pt x="301" y="3876"/>
                    <a:pt x="5109" y="8431"/>
                  </a:cubicBezTo>
                  <a:cubicBezTo>
                    <a:pt x="29908" y="33483"/>
                    <a:pt x="44332" y="73718"/>
                    <a:pt x="44332" y="126606"/>
                  </a:cubicBezTo>
                  <a:cubicBezTo>
                    <a:pt x="44332" y="169877"/>
                    <a:pt x="34969" y="214414"/>
                    <a:pt x="3591" y="246299"/>
                  </a:cubicBezTo>
                  <a:cubicBezTo>
                    <a:pt x="301" y="249336"/>
                    <a:pt x="301" y="249842"/>
                    <a:pt x="301" y="250601"/>
                  </a:cubicBezTo>
                  <a:cubicBezTo>
                    <a:pt x="301" y="252119"/>
                    <a:pt x="1314" y="253131"/>
                    <a:pt x="2832" y="253131"/>
                  </a:cubicBezTo>
                  <a:cubicBezTo>
                    <a:pt x="5362" y="253131"/>
                    <a:pt x="28137" y="235924"/>
                    <a:pt x="43067" y="203786"/>
                  </a:cubicBezTo>
                  <a:cubicBezTo>
                    <a:pt x="55973" y="175951"/>
                    <a:pt x="59009" y="147862"/>
                    <a:pt x="59009" y="126606"/>
                  </a:cubicBezTo>
                  <a:close/>
                </a:path>
              </a:pathLst>
            </a:custGeom>
            <a:solidFill>
              <a:srgbClr val="000000"/>
            </a:solidFill>
            <a:ln w="25400" cap="flat">
              <a:noFill/>
              <a:prstDash val="solid"/>
              <a:miter/>
            </a:ln>
          </p:spPr>
          <p:txBody>
            <a:bodyPr rtlCol="0" anchor="ctr"/>
            <a:lstStyle/>
            <a:p>
              <a:endParaRPr lang="en-CN"/>
            </a:p>
          </p:txBody>
        </p:sp>
        <p:sp>
          <p:nvSpPr>
            <p:cNvPr id="18679" name="Freeform 18678">
              <a:extLst>
                <a:ext uri="{FF2B5EF4-FFF2-40B4-BE49-F238E27FC236}">
                  <a16:creationId xmlns:a16="http://schemas.microsoft.com/office/drawing/2014/main" id="{C73F6FE7-435F-939D-2A11-CA17E187874B}"/>
                </a:ext>
              </a:extLst>
            </p:cNvPr>
            <p:cNvSpPr/>
            <p:nvPr>
              <p:custDataLst>
                <p:tags r:id="rId49"/>
              </p:custDataLst>
            </p:nvPr>
          </p:nvSpPr>
          <p:spPr>
            <a:xfrm>
              <a:off x="10368832" y="4509089"/>
              <a:ext cx="154614" cy="10122"/>
            </a:xfrm>
            <a:custGeom>
              <a:avLst/>
              <a:gdLst>
                <a:gd name="connsiteX0" fmla="*/ 146065 w 154614"/>
                <a:gd name="connsiteY0" fmla="*/ 10202 h 10122"/>
                <a:gd name="connsiteX1" fmla="*/ 154922 w 154614"/>
                <a:gd name="connsiteY1" fmla="*/ 5141 h 10122"/>
                <a:gd name="connsiteX2" fmla="*/ 146065 w 154614"/>
                <a:gd name="connsiteY2" fmla="*/ 80 h 10122"/>
                <a:gd name="connsiteX3" fmla="*/ 9164 w 154614"/>
                <a:gd name="connsiteY3" fmla="*/ 80 h 10122"/>
                <a:gd name="connsiteX4" fmla="*/ 307 w 154614"/>
                <a:gd name="connsiteY4" fmla="*/ 5141 h 10122"/>
                <a:gd name="connsiteX5" fmla="*/ 9164 w 154614"/>
                <a:gd name="connsiteY5" fmla="*/ 10202 h 10122"/>
                <a:gd name="connsiteX6" fmla="*/ 146065 w 154614"/>
                <a:gd name="connsiteY6" fmla="*/ 10202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6065" y="10202"/>
                  </a:moveTo>
                  <a:cubicBezTo>
                    <a:pt x="150367" y="10202"/>
                    <a:pt x="154922" y="10202"/>
                    <a:pt x="154922" y="5141"/>
                  </a:cubicBezTo>
                  <a:cubicBezTo>
                    <a:pt x="154922" y="80"/>
                    <a:pt x="150367" y="80"/>
                    <a:pt x="146065" y="80"/>
                  </a:cubicBezTo>
                  <a:lnTo>
                    <a:pt x="9164" y="80"/>
                  </a:lnTo>
                  <a:cubicBezTo>
                    <a:pt x="4862" y="80"/>
                    <a:pt x="307" y="80"/>
                    <a:pt x="307" y="5141"/>
                  </a:cubicBezTo>
                  <a:cubicBezTo>
                    <a:pt x="307" y="10202"/>
                    <a:pt x="4862" y="10202"/>
                    <a:pt x="9164" y="10202"/>
                  </a:cubicBezTo>
                  <a:lnTo>
                    <a:pt x="146065" y="10202"/>
                  </a:lnTo>
                  <a:close/>
                </a:path>
              </a:pathLst>
            </a:custGeom>
            <a:solidFill>
              <a:srgbClr val="000000"/>
            </a:solidFill>
            <a:ln w="25400" cap="flat">
              <a:noFill/>
              <a:prstDash val="solid"/>
              <a:miter/>
            </a:ln>
          </p:spPr>
          <p:txBody>
            <a:bodyPr rtlCol="0" anchor="ctr"/>
            <a:lstStyle/>
            <a:p>
              <a:endParaRPr lang="en-CN"/>
            </a:p>
          </p:txBody>
        </p:sp>
        <p:sp>
          <p:nvSpPr>
            <p:cNvPr id="18680" name="Freeform 18679">
              <a:extLst>
                <a:ext uri="{FF2B5EF4-FFF2-40B4-BE49-F238E27FC236}">
                  <a16:creationId xmlns:a16="http://schemas.microsoft.com/office/drawing/2014/main" id="{4D8EFFFC-9BDD-CCCD-7CEE-1682E2F1806C}"/>
                </a:ext>
              </a:extLst>
            </p:cNvPr>
            <p:cNvSpPr/>
            <p:nvPr>
              <p:custDataLst>
                <p:tags r:id="rId50"/>
              </p:custDataLst>
            </p:nvPr>
          </p:nvSpPr>
          <p:spPr>
            <a:xfrm>
              <a:off x="10612772" y="4468348"/>
              <a:ext cx="83253" cy="111848"/>
            </a:xfrm>
            <a:custGeom>
              <a:avLst/>
              <a:gdLst>
                <a:gd name="connsiteX0" fmla="*/ 63833 w 83253"/>
                <a:gd name="connsiteY0" fmla="*/ 51956 h 111848"/>
                <a:gd name="connsiteX1" fmla="*/ 72437 w 83253"/>
                <a:gd name="connsiteY1" fmla="*/ 47654 h 111848"/>
                <a:gd name="connsiteX2" fmla="*/ 65098 w 83253"/>
                <a:gd name="connsiteY2" fmla="*/ 44111 h 111848"/>
                <a:gd name="connsiteX3" fmla="*/ 24104 w 83253"/>
                <a:gd name="connsiteY3" fmla="*/ 44111 h 111848"/>
                <a:gd name="connsiteX4" fmla="*/ 67376 w 83253"/>
                <a:gd name="connsiteY4" fmla="*/ 7925 h 111848"/>
                <a:gd name="connsiteX5" fmla="*/ 75220 w 83253"/>
                <a:gd name="connsiteY5" fmla="*/ 7925 h 111848"/>
                <a:gd name="connsiteX6" fmla="*/ 83571 w 83253"/>
                <a:gd name="connsiteY6" fmla="*/ 3623 h 111848"/>
                <a:gd name="connsiteX7" fmla="*/ 75980 w 83253"/>
                <a:gd name="connsiteY7" fmla="*/ 80 h 111848"/>
                <a:gd name="connsiteX8" fmla="*/ 67123 w 83253"/>
                <a:gd name="connsiteY8" fmla="*/ 80 h 111848"/>
                <a:gd name="connsiteX9" fmla="*/ 317 w 83253"/>
                <a:gd name="connsiteY9" fmla="*/ 64102 h 111848"/>
                <a:gd name="connsiteX10" fmla="*/ 46120 w 83253"/>
                <a:gd name="connsiteY10" fmla="*/ 111929 h 111848"/>
                <a:gd name="connsiteX11" fmla="*/ 79016 w 83253"/>
                <a:gd name="connsiteY11" fmla="*/ 99023 h 111848"/>
                <a:gd name="connsiteX12" fmla="*/ 76486 w 83253"/>
                <a:gd name="connsiteY12" fmla="*/ 95480 h 111848"/>
                <a:gd name="connsiteX13" fmla="*/ 73196 w 83253"/>
                <a:gd name="connsiteY13" fmla="*/ 96999 h 111848"/>
                <a:gd name="connsiteX14" fmla="*/ 46626 w 83253"/>
                <a:gd name="connsiteY14" fmla="*/ 106362 h 111848"/>
                <a:gd name="connsiteX15" fmla="*/ 19296 w 83253"/>
                <a:gd name="connsiteY15" fmla="*/ 73465 h 111848"/>
                <a:gd name="connsiteX16" fmla="*/ 22080 w 83253"/>
                <a:gd name="connsiteY16" fmla="*/ 51956 h 111848"/>
                <a:gd name="connsiteX17" fmla="*/ 63833 w 83253"/>
                <a:gd name="connsiteY17" fmla="*/ 51956 h 11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253" h="111848">
                  <a:moveTo>
                    <a:pt x="63833" y="51956"/>
                  </a:moveTo>
                  <a:cubicBezTo>
                    <a:pt x="67882" y="51956"/>
                    <a:pt x="72437" y="51956"/>
                    <a:pt x="72437" y="47654"/>
                  </a:cubicBezTo>
                  <a:cubicBezTo>
                    <a:pt x="72437" y="44111"/>
                    <a:pt x="69400" y="44111"/>
                    <a:pt x="65098" y="44111"/>
                  </a:cubicBezTo>
                  <a:lnTo>
                    <a:pt x="24104" y="44111"/>
                  </a:lnTo>
                  <a:cubicBezTo>
                    <a:pt x="30177" y="22602"/>
                    <a:pt x="44348" y="7925"/>
                    <a:pt x="67376" y="7925"/>
                  </a:cubicBezTo>
                  <a:lnTo>
                    <a:pt x="75220" y="7925"/>
                  </a:lnTo>
                  <a:cubicBezTo>
                    <a:pt x="79522" y="7925"/>
                    <a:pt x="83571" y="7925"/>
                    <a:pt x="83571" y="3623"/>
                  </a:cubicBezTo>
                  <a:cubicBezTo>
                    <a:pt x="83571" y="80"/>
                    <a:pt x="80281" y="80"/>
                    <a:pt x="75980" y="80"/>
                  </a:cubicBezTo>
                  <a:lnTo>
                    <a:pt x="67123" y="80"/>
                  </a:lnTo>
                  <a:cubicBezTo>
                    <a:pt x="34226" y="80"/>
                    <a:pt x="317" y="25385"/>
                    <a:pt x="317" y="64102"/>
                  </a:cubicBezTo>
                  <a:cubicBezTo>
                    <a:pt x="317" y="91938"/>
                    <a:pt x="19296" y="111929"/>
                    <a:pt x="46120" y="111929"/>
                  </a:cubicBezTo>
                  <a:cubicBezTo>
                    <a:pt x="62568" y="111929"/>
                    <a:pt x="79016" y="101807"/>
                    <a:pt x="79016" y="99023"/>
                  </a:cubicBezTo>
                  <a:cubicBezTo>
                    <a:pt x="79016" y="98264"/>
                    <a:pt x="78763" y="95480"/>
                    <a:pt x="76486" y="95480"/>
                  </a:cubicBezTo>
                  <a:cubicBezTo>
                    <a:pt x="75980" y="95480"/>
                    <a:pt x="75474" y="95480"/>
                    <a:pt x="73196" y="96999"/>
                  </a:cubicBezTo>
                  <a:cubicBezTo>
                    <a:pt x="65351" y="102060"/>
                    <a:pt x="55989" y="106362"/>
                    <a:pt x="46626" y="106362"/>
                  </a:cubicBezTo>
                  <a:cubicBezTo>
                    <a:pt x="31949" y="106362"/>
                    <a:pt x="19296" y="95734"/>
                    <a:pt x="19296" y="73465"/>
                  </a:cubicBezTo>
                  <a:cubicBezTo>
                    <a:pt x="19296" y="64608"/>
                    <a:pt x="21321" y="54992"/>
                    <a:pt x="22080" y="51956"/>
                  </a:cubicBezTo>
                  <a:lnTo>
                    <a:pt x="63833" y="51956"/>
                  </a:lnTo>
                  <a:close/>
                </a:path>
              </a:pathLst>
            </a:custGeom>
            <a:solidFill>
              <a:srgbClr val="000000"/>
            </a:solidFill>
            <a:ln w="25400" cap="flat">
              <a:noFill/>
              <a:prstDash val="solid"/>
              <a:miter/>
            </a:ln>
          </p:spPr>
          <p:txBody>
            <a:bodyPr rtlCol="0" anchor="ctr"/>
            <a:lstStyle/>
            <a:p>
              <a:endParaRPr lang="en-CN"/>
            </a:p>
          </p:txBody>
        </p:sp>
        <p:sp>
          <p:nvSpPr>
            <p:cNvPr id="18681" name="Freeform 18680">
              <a:extLst>
                <a:ext uri="{FF2B5EF4-FFF2-40B4-BE49-F238E27FC236}">
                  <a16:creationId xmlns:a16="http://schemas.microsoft.com/office/drawing/2014/main" id="{E1D4F9DB-2052-98F1-B80F-5E2D0F7DEB28}"/>
                </a:ext>
              </a:extLst>
            </p:cNvPr>
            <p:cNvSpPr/>
            <p:nvPr>
              <p:custDataLst>
                <p:tags r:id="rId51"/>
              </p:custDataLst>
            </p:nvPr>
          </p:nvSpPr>
          <p:spPr>
            <a:xfrm>
              <a:off x="10711438" y="4399012"/>
              <a:ext cx="157903" cy="183968"/>
            </a:xfrm>
            <a:custGeom>
              <a:avLst/>
              <a:gdLst>
                <a:gd name="connsiteX0" fmla="*/ 38026 w 157903"/>
                <a:gd name="connsiteY0" fmla="*/ 154947 h 183968"/>
                <a:gd name="connsiteX1" fmla="*/ 59282 w 157903"/>
                <a:gd name="connsiteY1" fmla="*/ 104084 h 183968"/>
                <a:gd name="connsiteX2" fmla="*/ 93444 w 157903"/>
                <a:gd name="connsiteY2" fmla="*/ 21336 h 183968"/>
                <a:gd name="connsiteX3" fmla="*/ 106603 w 157903"/>
                <a:gd name="connsiteY3" fmla="*/ 15769 h 183968"/>
                <a:gd name="connsiteX4" fmla="*/ 124569 w 157903"/>
                <a:gd name="connsiteY4" fmla="*/ 36773 h 183968"/>
                <a:gd name="connsiteX5" fmla="*/ 123304 w 157903"/>
                <a:gd name="connsiteY5" fmla="*/ 46135 h 183968"/>
                <a:gd name="connsiteX6" fmla="*/ 125076 w 157903"/>
                <a:gd name="connsiteY6" fmla="*/ 47907 h 183968"/>
                <a:gd name="connsiteX7" fmla="*/ 142283 w 157903"/>
                <a:gd name="connsiteY7" fmla="*/ 40568 h 183968"/>
                <a:gd name="connsiteX8" fmla="*/ 149115 w 157903"/>
                <a:gd name="connsiteY8" fmla="*/ 24120 h 183968"/>
                <a:gd name="connsiteX9" fmla="*/ 127859 w 157903"/>
                <a:gd name="connsiteY9" fmla="*/ 80 h 183968"/>
                <a:gd name="connsiteX10" fmla="*/ 72694 w 157903"/>
                <a:gd name="connsiteY10" fmla="*/ 27157 h 183968"/>
                <a:gd name="connsiteX11" fmla="*/ 35749 w 157903"/>
                <a:gd name="connsiteY11" fmla="*/ 112435 h 183968"/>
                <a:gd name="connsiteX12" fmla="*/ 21578 w 157903"/>
                <a:gd name="connsiteY12" fmla="*/ 152923 h 183968"/>
                <a:gd name="connsiteX13" fmla="*/ 9684 w 157903"/>
                <a:gd name="connsiteY13" fmla="*/ 170384 h 183968"/>
                <a:gd name="connsiteX14" fmla="*/ 321 w 157903"/>
                <a:gd name="connsiteY14" fmla="*/ 182530 h 183968"/>
                <a:gd name="connsiteX15" fmla="*/ 2599 w 157903"/>
                <a:gd name="connsiteY15" fmla="*/ 184048 h 183968"/>
                <a:gd name="connsiteX16" fmla="*/ 15504 w 157903"/>
                <a:gd name="connsiteY16" fmla="*/ 178734 h 183968"/>
                <a:gd name="connsiteX17" fmla="*/ 26133 w 157903"/>
                <a:gd name="connsiteY17" fmla="*/ 169624 h 183968"/>
                <a:gd name="connsiteX18" fmla="*/ 63584 w 157903"/>
                <a:gd name="connsiteY18" fmla="*/ 176710 h 183968"/>
                <a:gd name="connsiteX19" fmla="*/ 102301 w 157903"/>
                <a:gd name="connsiteY19" fmla="*/ 184048 h 183968"/>
                <a:gd name="connsiteX20" fmla="*/ 151646 w 157903"/>
                <a:gd name="connsiteY20" fmla="*/ 157478 h 183968"/>
                <a:gd name="connsiteX21" fmla="*/ 158225 w 157903"/>
                <a:gd name="connsiteY21" fmla="*/ 143560 h 183968"/>
                <a:gd name="connsiteX22" fmla="*/ 156454 w 157903"/>
                <a:gd name="connsiteY22" fmla="*/ 141789 h 183968"/>
                <a:gd name="connsiteX23" fmla="*/ 142030 w 157903"/>
                <a:gd name="connsiteY23" fmla="*/ 147609 h 183968"/>
                <a:gd name="connsiteX24" fmla="*/ 133173 w 157903"/>
                <a:gd name="connsiteY24" fmla="*/ 157731 h 183968"/>
                <a:gd name="connsiteX25" fmla="*/ 129377 w 157903"/>
                <a:gd name="connsiteY25" fmla="*/ 165323 h 183968"/>
                <a:gd name="connsiteX26" fmla="*/ 123304 w 157903"/>
                <a:gd name="connsiteY26" fmla="*/ 168359 h 183968"/>
                <a:gd name="connsiteX27" fmla="*/ 81804 w 157903"/>
                <a:gd name="connsiteY27" fmla="*/ 160008 h 183968"/>
                <a:gd name="connsiteX28" fmla="*/ 48148 w 157903"/>
                <a:gd name="connsiteY28" fmla="*/ 153935 h 183968"/>
                <a:gd name="connsiteX29" fmla="*/ 38026 w 157903"/>
                <a:gd name="connsiteY29" fmla="*/ 154947 h 18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83968">
                  <a:moveTo>
                    <a:pt x="38026" y="154947"/>
                  </a:moveTo>
                  <a:cubicBezTo>
                    <a:pt x="51691" y="133691"/>
                    <a:pt x="55993" y="117496"/>
                    <a:pt x="59282" y="104084"/>
                  </a:cubicBezTo>
                  <a:cubicBezTo>
                    <a:pt x="68139" y="69163"/>
                    <a:pt x="77755" y="38797"/>
                    <a:pt x="93444" y="21336"/>
                  </a:cubicBezTo>
                  <a:cubicBezTo>
                    <a:pt x="96481" y="18047"/>
                    <a:pt x="98505" y="15769"/>
                    <a:pt x="106603" y="15769"/>
                  </a:cubicBezTo>
                  <a:cubicBezTo>
                    <a:pt x="124063" y="15769"/>
                    <a:pt x="124569" y="33230"/>
                    <a:pt x="124569" y="36773"/>
                  </a:cubicBezTo>
                  <a:cubicBezTo>
                    <a:pt x="124569" y="41328"/>
                    <a:pt x="123304" y="44870"/>
                    <a:pt x="123304" y="46135"/>
                  </a:cubicBezTo>
                  <a:cubicBezTo>
                    <a:pt x="123304" y="47907"/>
                    <a:pt x="124823" y="47907"/>
                    <a:pt x="125076" y="47907"/>
                  </a:cubicBezTo>
                  <a:cubicBezTo>
                    <a:pt x="129124" y="47907"/>
                    <a:pt x="135957" y="45123"/>
                    <a:pt x="142283" y="40568"/>
                  </a:cubicBezTo>
                  <a:cubicBezTo>
                    <a:pt x="146838" y="37026"/>
                    <a:pt x="149115" y="34495"/>
                    <a:pt x="149115" y="24120"/>
                  </a:cubicBezTo>
                  <a:cubicBezTo>
                    <a:pt x="149115" y="10455"/>
                    <a:pt x="142030" y="80"/>
                    <a:pt x="127859" y="80"/>
                  </a:cubicBezTo>
                  <a:cubicBezTo>
                    <a:pt x="119762" y="80"/>
                    <a:pt x="97493" y="2105"/>
                    <a:pt x="72694" y="27157"/>
                  </a:cubicBezTo>
                  <a:cubicBezTo>
                    <a:pt x="52450" y="47907"/>
                    <a:pt x="40557" y="93456"/>
                    <a:pt x="35749" y="112435"/>
                  </a:cubicBezTo>
                  <a:cubicBezTo>
                    <a:pt x="31194" y="129895"/>
                    <a:pt x="29169" y="137740"/>
                    <a:pt x="21578" y="152923"/>
                  </a:cubicBezTo>
                  <a:cubicBezTo>
                    <a:pt x="19806" y="155960"/>
                    <a:pt x="13227" y="167094"/>
                    <a:pt x="9684" y="170384"/>
                  </a:cubicBezTo>
                  <a:cubicBezTo>
                    <a:pt x="2852" y="176710"/>
                    <a:pt x="321" y="181265"/>
                    <a:pt x="321" y="182530"/>
                  </a:cubicBezTo>
                  <a:cubicBezTo>
                    <a:pt x="321" y="183036"/>
                    <a:pt x="827" y="184048"/>
                    <a:pt x="2599" y="184048"/>
                  </a:cubicBezTo>
                  <a:cubicBezTo>
                    <a:pt x="3611" y="184048"/>
                    <a:pt x="8925" y="183036"/>
                    <a:pt x="15504" y="178734"/>
                  </a:cubicBezTo>
                  <a:cubicBezTo>
                    <a:pt x="19806" y="176204"/>
                    <a:pt x="20312" y="175698"/>
                    <a:pt x="26133" y="169624"/>
                  </a:cubicBezTo>
                  <a:cubicBezTo>
                    <a:pt x="38785" y="169877"/>
                    <a:pt x="47642" y="172155"/>
                    <a:pt x="63584" y="176710"/>
                  </a:cubicBezTo>
                  <a:cubicBezTo>
                    <a:pt x="76490" y="180253"/>
                    <a:pt x="89395" y="184048"/>
                    <a:pt x="102301" y="184048"/>
                  </a:cubicBezTo>
                  <a:cubicBezTo>
                    <a:pt x="122798" y="184048"/>
                    <a:pt x="143548" y="168612"/>
                    <a:pt x="151646" y="157478"/>
                  </a:cubicBezTo>
                  <a:cubicBezTo>
                    <a:pt x="156707" y="150646"/>
                    <a:pt x="158225" y="144319"/>
                    <a:pt x="158225" y="143560"/>
                  </a:cubicBezTo>
                  <a:cubicBezTo>
                    <a:pt x="158225" y="141789"/>
                    <a:pt x="156707" y="141789"/>
                    <a:pt x="156454" y="141789"/>
                  </a:cubicBezTo>
                  <a:cubicBezTo>
                    <a:pt x="152405" y="141789"/>
                    <a:pt x="146332" y="144572"/>
                    <a:pt x="142030" y="147609"/>
                  </a:cubicBezTo>
                  <a:cubicBezTo>
                    <a:pt x="135198" y="151911"/>
                    <a:pt x="134692" y="153429"/>
                    <a:pt x="133173" y="157731"/>
                  </a:cubicBezTo>
                  <a:cubicBezTo>
                    <a:pt x="131908" y="161780"/>
                    <a:pt x="130390" y="163804"/>
                    <a:pt x="129377" y="165323"/>
                  </a:cubicBezTo>
                  <a:cubicBezTo>
                    <a:pt x="127353" y="168359"/>
                    <a:pt x="127100" y="168359"/>
                    <a:pt x="123304" y="168359"/>
                  </a:cubicBezTo>
                  <a:cubicBezTo>
                    <a:pt x="111158" y="168359"/>
                    <a:pt x="98505" y="164563"/>
                    <a:pt x="81804" y="160008"/>
                  </a:cubicBezTo>
                  <a:cubicBezTo>
                    <a:pt x="74718" y="157984"/>
                    <a:pt x="60801" y="153935"/>
                    <a:pt x="48148" y="153935"/>
                  </a:cubicBezTo>
                  <a:cubicBezTo>
                    <a:pt x="44858" y="153935"/>
                    <a:pt x="41316" y="154188"/>
                    <a:pt x="38026" y="154947"/>
                  </a:cubicBezTo>
                  <a:close/>
                </a:path>
              </a:pathLst>
            </a:custGeom>
            <a:solidFill>
              <a:srgbClr val="000000"/>
            </a:solidFill>
            <a:ln w="25400" cap="flat">
              <a:noFill/>
              <a:prstDash val="solid"/>
              <a:miter/>
            </a:ln>
          </p:spPr>
          <p:txBody>
            <a:bodyPr rtlCol="0" anchor="ctr"/>
            <a:lstStyle/>
            <a:p>
              <a:endParaRPr lang="en-CN"/>
            </a:p>
          </p:txBody>
        </p:sp>
        <p:sp>
          <p:nvSpPr>
            <p:cNvPr id="18682" name="Freeform 18681">
              <a:extLst>
                <a:ext uri="{FF2B5EF4-FFF2-40B4-BE49-F238E27FC236}">
                  <a16:creationId xmlns:a16="http://schemas.microsoft.com/office/drawing/2014/main" id="{5ABA25FA-F856-C75F-1807-CAF2667A6EFB}"/>
                </a:ext>
              </a:extLst>
            </p:cNvPr>
            <p:cNvSpPr/>
            <p:nvPr>
              <p:custDataLst>
                <p:tags r:id="rId52"/>
              </p:custDataLst>
            </p:nvPr>
          </p:nvSpPr>
          <p:spPr>
            <a:xfrm>
              <a:off x="10903181" y="4387625"/>
              <a:ext cx="58707" cy="253051"/>
            </a:xfrm>
            <a:custGeom>
              <a:avLst/>
              <a:gdLst>
                <a:gd name="connsiteX0" fmla="*/ 59036 w 58707"/>
                <a:gd name="connsiteY0" fmla="*/ 250601 h 253051"/>
                <a:gd name="connsiteX1" fmla="*/ 54734 w 58707"/>
                <a:gd name="connsiteY1" fmla="*/ 245034 h 253051"/>
                <a:gd name="connsiteX2" fmla="*/ 15005 w 58707"/>
                <a:gd name="connsiteY2" fmla="*/ 126606 h 253051"/>
                <a:gd name="connsiteX3" fmla="*/ 55746 w 58707"/>
                <a:gd name="connsiteY3" fmla="*/ 6913 h 253051"/>
                <a:gd name="connsiteX4" fmla="*/ 59036 w 58707"/>
                <a:gd name="connsiteY4" fmla="*/ 2611 h 253051"/>
                <a:gd name="connsiteX5" fmla="*/ 56506 w 58707"/>
                <a:gd name="connsiteY5" fmla="*/ 80 h 253051"/>
                <a:gd name="connsiteX6" fmla="*/ 16271 w 58707"/>
                <a:gd name="connsiteY6" fmla="*/ 49425 h 253051"/>
                <a:gd name="connsiteX7" fmla="*/ 328 w 58707"/>
                <a:gd name="connsiteY7" fmla="*/ 126606 h 253051"/>
                <a:gd name="connsiteX8" fmla="*/ 17030 w 58707"/>
                <a:gd name="connsiteY8" fmla="*/ 205558 h 253051"/>
                <a:gd name="connsiteX9" fmla="*/ 56506 w 58707"/>
                <a:gd name="connsiteY9" fmla="*/ 253131 h 253051"/>
                <a:gd name="connsiteX10" fmla="*/ 59036 w 58707"/>
                <a:gd name="connsiteY10" fmla="*/ 25060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36" y="250601"/>
                  </a:moveTo>
                  <a:cubicBezTo>
                    <a:pt x="59036" y="249842"/>
                    <a:pt x="59036" y="249336"/>
                    <a:pt x="54734" y="245034"/>
                  </a:cubicBezTo>
                  <a:cubicBezTo>
                    <a:pt x="23103" y="213149"/>
                    <a:pt x="15005" y="165323"/>
                    <a:pt x="15005" y="126606"/>
                  </a:cubicBezTo>
                  <a:cubicBezTo>
                    <a:pt x="15005" y="82575"/>
                    <a:pt x="24621" y="38544"/>
                    <a:pt x="55746" y="6913"/>
                  </a:cubicBezTo>
                  <a:cubicBezTo>
                    <a:pt x="59036" y="3876"/>
                    <a:pt x="59036" y="3370"/>
                    <a:pt x="59036" y="2611"/>
                  </a:cubicBezTo>
                  <a:cubicBezTo>
                    <a:pt x="59036" y="839"/>
                    <a:pt x="58024" y="80"/>
                    <a:pt x="56506" y="80"/>
                  </a:cubicBezTo>
                  <a:cubicBezTo>
                    <a:pt x="53975" y="80"/>
                    <a:pt x="31200" y="17288"/>
                    <a:pt x="16271" y="49425"/>
                  </a:cubicBezTo>
                  <a:cubicBezTo>
                    <a:pt x="3365" y="77261"/>
                    <a:pt x="328" y="105349"/>
                    <a:pt x="328" y="126606"/>
                  </a:cubicBezTo>
                  <a:cubicBezTo>
                    <a:pt x="328" y="146344"/>
                    <a:pt x="3112" y="176963"/>
                    <a:pt x="17030" y="205558"/>
                  </a:cubicBezTo>
                  <a:cubicBezTo>
                    <a:pt x="32213" y="236683"/>
                    <a:pt x="53975" y="253131"/>
                    <a:pt x="56506" y="253131"/>
                  </a:cubicBezTo>
                  <a:cubicBezTo>
                    <a:pt x="58024" y="253131"/>
                    <a:pt x="59036" y="252372"/>
                    <a:pt x="59036" y="250601"/>
                  </a:cubicBezTo>
                  <a:close/>
                </a:path>
              </a:pathLst>
            </a:custGeom>
            <a:solidFill>
              <a:srgbClr val="000000"/>
            </a:solidFill>
            <a:ln w="25400" cap="flat">
              <a:noFill/>
              <a:prstDash val="solid"/>
              <a:miter/>
            </a:ln>
          </p:spPr>
          <p:txBody>
            <a:bodyPr rtlCol="0" anchor="ctr"/>
            <a:lstStyle/>
            <a:p>
              <a:endParaRPr lang="en-CN"/>
            </a:p>
          </p:txBody>
        </p:sp>
        <p:sp>
          <p:nvSpPr>
            <p:cNvPr id="18683" name="Freeform 18682">
              <a:extLst>
                <a:ext uri="{FF2B5EF4-FFF2-40B4-BE49-F238E27FC236}">
                  <a16:creationId xmlns:a16="http://schemas.microsoft.com/office/drawing/2014/main" id="{23AA42D3-EEE4-E469-415E-660BFDE2D6D8}"/>
                </a:ext>
              </a:extLst>
            </p:cNvPr>
            <p:cNvSpPr/>
            <p:nvPr>
              <p:custDataLst>
                <p:tags r:id="rId53"/>
              </p:custDataLst>
            </p:nvPr>
          </p:nvSpPr>
          <p:spPr>
            <a:xfrm>
              <a:off x="10987419" y="4465564"/>
              <a:ext cx="107293" cy="114632"/>
            </a:xfrm>
            <a:custGeom>
              <a:avLst/>
              <a:gdLst>
                <a:gd name="connsiteX0" fmla="*/ 23107 w 107293"/>
                <a:gd name="connsiteY0" fmla="*/ 90926 h 114632"/>
                <a:gd name="connsiteX1" fmla="*/ 53220 w 107293"/>
                <a:gd name="connsiteY1" fmla="*/ 62078 h 114632"/>
                <a:gd name="connsiteX2" fmla="*/ 78019 w 107293"/>
                <a:gd name="connsiteY2" fmla="*/ 39303 h 114632"/>
                <a:gd name="connsiteX3" fmla="*/ 107626 w 107293"/>
                <a:gd name="connsiteY3" fmla="*/ 2611 h 114632"/>
                <a:gd name="connsiteX4" fmla="*/ 104842 w 107293"/>
                <a:gd name="connsiteY4" fmla="*/ 80 h 114632"/>
                <a:gd name="connsiteX5" fmla="*/ 101046 w 107293"/>
                <a:gd name="connsiteY5" fmla="*/ 2864 h 114632"/>
                <a:gd name="connsiteX6" fmla="*/ 82068 w 107293"/>
                <a:gd name="connsiteY6" fmla="*/ 19059 h 114632"/>
                <a:gd name="connsiteX7" fmla="*/ 69162 w 107293"/>
                <a:gd name="connsiteY7" fmla="*/ 10961 h 114632"/>
                <a:gd name="connsiteX8" fmla="*/ 51701 w 107293"/>
                <a:gd name="connsiteY8" fmla="*/ 80 h 114632"/>
                <a:gd name="connsiteX9" fmla="*/ 21082 w 107293"/>
                <a:gd name="connsiteY9" fmla="*/ 28928 h 114632"/>
                <a:gd name="connsiteX10" fmla="*/ 24119 w 107293"/>
                <a:gd name="connsiteY10" fmla="*/ 31712 h 114632"/>
                <a:gd name="connsiteX11" fmla="*/ 27409 w 107293"/>
                <a:gd name="connsiteY11" fmla="*/ 28928 h 114632"/>
                <a:gd name="connsiteX12" fmla="*/ 48918 w 107293"/>
                <a:gd name="connsiteY12" fmla="*/ 17035 h 114632"/>
                <a:gd name="connsiteX13" fmla="*/ 64860 w 107293"/>
                <a:gd name="connsiteY13" fmla="*/ 20830 h 114632"/>
                <a:gd name="connsiteX14" fmla="*/ 84345 w 107293"/>
                <a:gd name="connsiteY14" fmla="*/ 24626 h 114632"/>
                <a:gd name="connsiteX15" fmla="*/ 49171 w 107293"/>
                <a:gd name="connsiteY15" fmla="*/ 57776 h 114632"/>
                <a:gd name="connsiteX16" fmla="*/ 26396 w 107293"/>
                <a:gd name="connsiteY16" fmla="*/ 79032 h 114632"/>
                <a:gd name="connsiteX17" fmla="*/ 332 w 107293"/>
                <a:gd name="connsiteY17" fmla="*/ 112182 h 114632"/>
                <a:gd name="connsiteX18" fmla="*/ 3369 w 107293"/>
                <a:gd name="connsiteY18" fmla="*/ 114712 h 114632"/>
                <a:gd name="connsiteX19" fmla="*/ 7418 w 107293"/>
                <a:gd name="connsiteY19" fmla="*/ 111423 h 114632"/>
                <a:gd name="connsiteX20" fmla="*/ 28927 w 107293"/>
                <a:gd name="connsiteY20" fmla="*/ 95734 h 114632"/>
                <a:gd name="connsiteX21" fmla="*/ 43604 w 107293"/>
                <a:gd name="connsiteY21" fmla="*/ 105349 h 114632"/>
                <a:gd name="connsiteX22" fmla="*/ 59799 w 107293"/>
                <a:gd name="connsiteY22" fmla="*/ 114712 h 114632"/>
                <a:gd name="connsiteX23" fmla="*/ 99528 w 107293"/>
                <a:gd name="connsiteY23" fmla="*/ 75742 h 114632"/>
                <a:gd name="connsiteX24" fmla="*/ 96492 w 107293"/>
                <a:gd name="connsiteY24" fmla="*/ 73212 h 114632"/>
                <a:gd name="connsiteX25" fmla="*/ 92949 w 107293"/>
                <a:gd name="connsiteY25" fmla="*/ 76502 h 114632"/>
                <a:gd name="connsiteX26" fmla="*/ 62583 w 107293"/>
                <a:gd name="connsiteY26" fmla="*/ 97758 h 114632"/>
                <a:gd name="connsiteX27" fmla="*/ 47653 w 107293"/>
                <a:gd name="connsiteY27" fmla="*/ 94468 h 114632"/>
                <a:gd name="connsiteX28" fmla="*/ 29939 w 107293"/>
                <a:gd name="connsiteY28" fmla="*/ 90166 h 114632"/>
                <a:gd name="connsiteX29" fmla="*/ 23107 w 107293"/>
                <a:gd name="connsiteY29" fmla="*/ 90926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4632">
                  <a:moveTo>
                    <a:pt x="23107" y="90926"/>
                  </a:moveTo>
                  <a:cubicBezTo>
                    <a:pt x="36771" y="76249"/>
                    <a:pt x="44110" y="69922"/>
                    <a:pt x="53220" y="62078"/>
                  </a:cubicBezTo>
                  <a:cubicBezTo>
                    <a:pt x="53220" y="61825"/>
                    <a:pt x="68909" y="48413"/>
                    <a:pt x="78019" y="39303"/>
                  </a:cubicBezTo>
                  <a:cubicBezTo>
                    <a:pt x="102059" y="15769"/>
                    <a:pt x="107626" y="3623"/>
                    <a:pt x="107626" y="2611"/>
                  </a:cubicBezTo>
                  <a:cubicBezTo>
                    <a:pt x="107626" y="80"/>
                    <a:pt x="105348" y="80"/>
                    <a:pt x="104842" y="80"/>
                  </a:cubicBezTo>
                  <a:cubicBezTo>
                    <a:pt x="103071" y="80"/>
                    <a:pt x="102312" y="586"/>
                    <a:pt x="101046" y="2864"/>
                  </a:cubicBezTo>
                  <a:cubicBezTo>
                    <a:pt x="93455" y="15010"/>
                    <a:pt x="88141" y="19059"/>
                    <a:pt x="82068" y="19059"/>
                  </a:cubicBezTo>
                  <a:cubicBezTo>
                    <a:pt x="75994" y="19059"/>
                    <a:pt x="72958" y="15263"/>
                    <a:pt x="69162" y="10961"/>
                  </a:cubicBezTo>
                  <a:cubicBezTo>
                    <a:pt x="64354" y="5141"/>
                    <a:pt x="60052" y="80"/>
                    <a:pt x="51701" y="80"/>
                  </a:cubicBezTo>
                  <a:cubicBezTo>
                    <a:pt x="32723" y="80"/>
                    <a:pt x="21082" y="23614"/>
                    <a:pt x="21082" y="28928"/>
                  </a:cubicBezTo>
                  <a:cubicBezTo>
                    <a:pt x="21082" y="30193"/>
                    <a:pt x="21841" y="31712"/>
                    <a:pt x="24119" y="31712"/>
                  </a:cubicBezTo>
                  <a:cubicBezTo>
                    <a:pt x="26396" y="31712"/>
                    <a:pt x="26903" y="30446"/>
                    <a:pt x="27409" y="28928"/>
                  </a:cubicBezTo>
                  <a:cubicBezTo>
                    <a:pt x="32217" y="17288"/>
                    <a:pt x="46894" y="17035"/>
                    <a:pt x="48918" y="17035"/>
                  </a:cubicBezTo>
                  <a:cubicBezTo>
                    <a:pt x="54232" y="17035"/>
                    <a:pt x="59040" y="18806"/>
                    <a:pt x="64860" y="20830"/>
                  </a:cubicBezTo>
                  <a:cubicBezTo>
                    <a:pt x="74982" y="24626"/>
                    <a:pt x="77766" y="24626"/>
                    <a:pt x="84345" y="24626"/>
                  </a:cubicBezTo>
                  <a:cubicBezTo>
                    <a:pt x="75235" y="35507"/>
                    <a:pt x="53979" y="53727"/>
                    <a:pt x="49171" y="57776"/>
                  </a:cubicBezTo>
                  <a:lnTo>
                    <a:pt x="26396" y="79032"/>
                  </a:lnTo>
                  <a:cubicBezTo>
                    <a:pt x="9189" y="95987"/>
                    <a:pt x="332" y="110410"/>
                    <a:pt x="332" y="112182"/>
                  </a:cubicBezTo>
                  <a:cubicBezTo>
                    <a:pt x="332" y="114712"/>
                    <a:pt x="2863" y="114712"/>
                    <a:pt x="3369" y="114712"/>
                  </a:cubicBezTo>
                  <a:cubicBezTo>
                    <a:pt x="5393" y="114712"/>
                    <a:pt x="5899" y="114206"/>
                    <a:pt x="7418" y="111423"/>
                  </a:cubicBezTo>
                  <a:cubicBezTo>
                    <a:pt x="13238" y="102566"/>
                    <a:pt x="20829" y="95734"/>
                    <a:pt x="28927" y="95734"/>
                  </a:cubicBezTo>
                  <a:cubicBezTo>
                    <a:pt x="34747" y="95734"/>
                    <a:pt x="37278" y="98011"/>
                    <a:pt x="43604" y="105349"/>
                  </a:cubicBezTo>
                  <a:cubicBezTo>
                    <a:pt x="47906" y="110664"/>
                    <a:pt x="52461" y="114712"/>
                    <a:pt x="59799" y="114712"/>
                  </a:cubicBezTo>
                  <a:cubicBezTo>
                    <a:pt x="84851" y="114712"/>
                    <a:pt x="99528" y="82575"/>
                    <a:pt x="99528" y="75742"/>
                  </a:cubicBezTo>
                  <a:cubicBezTo>
                    <a:pt x="99528" y="74477"/>
                    <a:pt x="98516" y="73212"/>
                    <a:pt x="96492" y="73212"/>
                  </a:cubicBezTo>
                  <a:cubicBezTo>
                    <a:pt x="94214" y="73212"/>
                    <a:pt x="93708" y="74730"/>
                    <a:pt x="92949" y="76502"/>
                  </a:cubicBezTo>
                  <a:cubicBezTo>
                    <a:pt x="87129" y="92950"/>
                    <a:pt x="70933" y="97758"/>
                    <a:pt x="62583" y="97758"/>
                  </a:cubicBezTo>
                  <a:cubicBezTo>
                    <a:pt x="57522" y="97758"/>
                    <a:pt x="52967" y="96240"/>
                    <a:pt x="47653" y="94468"/>
                  </a:cubicBezTo>
                  <a:cubicBezTo>
                    <a:pt x="39049" y="91179"/>
                    <a:pt x="35253" y="90166"/>
                    <a:pt x="29939" y="90166"/>
                  </a:cubicBezTo>
                  <a:cubicBezTo>
                    <a:pt x="29433" y="90166"/>
                    <a:pt x="25384" y="90166"/>
                    <a:pt x="23107" y="90926"/>
                  </a:cubicBezTo>
                  <a:close/>
                </a:path>
              </a:pathLst>
            </a:custGeom>
            <a:solidFill>
              <a:srgbClr val="000000"/>
            </a:solidFill>
            <a:ln w="25400" cap="flat">
              <a:noFill/>
              <a:prstDash val="solid"/>
              <a:miter/>
            </a:ln>
          </p:spPr>
          <p:txBody>
            <a:bodyPr rtlCol="0" anchor="ctr"/>
            <a:lstStyle/>
            <a:p>
              <a:endParaRPr lang="en-CN"/>
            </a:p>
          </p:txBody>
        </p:sp>
        <p:sp>
          <p:nvSpPr>
            <p:cNvPr id="18684" name="Freeform 18683">
              <a:extLst>
                <a:ext uri="{FF2B5EF4-FFF2-40B4-BE49-F238E27FC236}">
                  <a16:creationId xmlns:a16="http://schemas.microsoft.com/office/drawing/2014/main" id="{DA088386-31CA-1540-C73F-33F03B431731}"/>
                </a:ext>
              </a:extLst>
            </p:cNvPr>
            <p:cNvSpPr/>
            <p:nvPr>
              <p:custDataLst>
                <p:tags r:id="rId54"/>
              </p:custDataLst>
            </p:nvPr>
          </p:nvSpPr>
          <p:spPr>
            <a:xfrm>
              <a:off x="11127111" y="4550590"/>
              <a:ext cx="29606" cy="75662"/>
            </a:xfrm>
            <a:custGeom>
              <a:avLst/>
              <a:gdLst>
                <a:gd name="connsiteX0" fmla="*/ 29944 w 29606"/>
                <a:gd name="connsiteY0" fmla="*/ 26651 h 75662"/>
                <a:gd name="connsiteX1" fmla="*/ 13749 w 29606"/>
                <a:gd name="connsiteY1" fmla="*/ 80 h 75662"/>
                <a:gd name="connsiteX2" fmla="*/ 337 w 29606"/>
                <a:gd name="connsiteY2" fmla="*/ 13492 h 75662"/>
                <a:gd name="connsiteX3" fmla="*/ 13749 w 29606"/>
                <a:gd name="connsiteY3" fmla="*/ 26904 h 75662"/>
                <a:gd name="connsiteX4" fmla="*/ 22606 w 29606"/>
                <a:gd name="connsiteY4" fmla="*/ 23614 h 75662"/>
                <a:gd name="connsiteX5" fmla="*/ 23871 w 29606"/>
                <a:gd name="connsiteY5" fmla="*/ 22855 h 75662"/>
                <a:gd name="connsiteX6" fmla="*/ 24377 w 29606"/>
                <a:gd name="connsiteY6" fmla="*/ 26651 h 75662"/>
                <a:gd name="connsiteX7" fmla="*/ 7170 w 29606"/>
                <a:gd name="connsiteY7" fmla="*/ 68910 h 75662"/>
                <a:gd name="connsiteX8" fmla="*/ 4386 w 29606"/>
                <a:gd name="connsiteY8" fmla="*/ 72959 h 75662"/>
                <a:gd name="connsiteX9" fmla="*/ 6917 w 29606"/>
                <a:gd name="connsiteY9" fmla="*/ 75743 h 75662"/>
                <a:gd name="connsiteX10" fmla="*/ 29944 w 29606"/>
                <a:gd name="connsiteY10" fmla="*/ 26651 h 7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5662">
                  <a:moveTo>
                    <a:pt x="29944" y="26651"/>
                  </a:moveTo>
                  <a:cubicBezTo>
                    <a:pt x="29944" y="9949"/>
                    <a:pt x="23618" y="80"/>
                    <a:pt x="13749" y="80"/>
                  </a:cubicBezTo>
                  <a:cubicBezTo>
                    <a:pt x="5398" y="80"/>
                    <a:pt x="337" y="6406"/>
                    <a:pt x="337" y="13492"/>
                  </a:cubicBezTo>
                  <a:cubicBezTo>
                    <a:pt x="337" y="20324"/>
                    <a:pt x="5398" y="26904"/>
                    <a:pt x="13749" y="26904"/>
                  </a:cubicBezTo>
                  <a:cubicBezTo>
                    <a:pt x="16786" y="26904"/>
                    <a:pt x="20075" y="25891"/>
                    <a:pt x="22606" y="23614"/>
                  </a:cubicBezTo>
                  <a:cubicBezTo>
                    <a:pt x="23365" y="23108"/>
                    <a:pt x="23618" y="22855"/>
                    <a:pt x="23871" y="22855"/>
                  </a:cubicBezTo>
                  <a:cubicBezTo>
                    <a:pt x="24124" y="22855"/>
                    <a:pt x="24377" y="23108"/>
                    <a:pt x="24377" y="26651"/>
                  </a:cubicBezTo>
                  <a:cubicBezTo>
                    <a:pt x="24377" y="45376"/>
                    <a:pt x="15520" y="60559"/>
                    <a:pt x="7170" y="68910"/>
                  </a:cubicBezTo>
                  <a:cubicBezTo>
                    <a:pt x="4386" y="71694"/>
                    <a:pt x="4386" y="72200"/>
                    <a:pt x="4386" y="72959"/>
                  </a:cubicBezTo>
                  <a:cubicBezTo>
                    <a:pt x="4386" y="74730"/>
                    <a:pt x="5651" y="75743"/>
                    <a:pt x="6917" y="75743"/>
                  </a:cubicBezTo>
                  <a:cubicBezTo>
                    <a:pt x="9700" y="75743"/>
                    <a:pt x="29944" y="56258"/>
                    <a:pt x="29944" y="26651"/>
                  </a:cubicBezTo>
                  <a:close/>
                </a:path>
              </a:pathLst>
            </a:custGeom>
            <a:solidFill>
              <a:srgbClr val="000000"/>
            </a:solidFill>
            <a:ln w="25400" cap="flat">
              <a:noFill/>
              <a:prstDash val="solid"/>
              <a:miter/>
            </a:ln>
          </p:spPr>
          <p:txBody>
            <a:bodyPr rtlCol="0" anchor="ctr"/>
            <a:lstStyle/>
            <a:p>
              <a:endParaRPr lang="en-CN"/>
            </a:p>
          </p:txBody>
        </p:sp>
        <p:sp>
          <p:nvSpPr>
            <p:cNvPr id="18685" name="Freeform 18684">
              <a:extLst>
                <a:ext uri="{FF2B5EF4-FFF2-40B4-BE49-F238E27FC236}">
                  <a16:creationId xmlns:a16="http://schemas.microsoft.com/office/drawing/2014/main" id="{023ABD4B-F414-FEC2-1E8C-58DAC29076FC}"/>
                </a:ext>
              </a:extLst>
            </p:cNvPr>
            <p:cNvSpPr/>
            <p:nvPr>
              <p:custDataLst>
                <p:tags r:id="rId55"/>
              </p:custDataLst>
            </p:nvPr>
          </p:nvSpPr>
          <p:spPr>
            <a:xfrm>
              <a:off x="11228443" y="4399012"/>
              <a:ext cx="104510" cy="181184"/>
            </a:xfrm>
            <a:custGeom>
              <a:avLst/>
              <a:gdLst>
                <a:gd name="connsiteX0" fmla="*/ 104852 w 104510"/>
                <a:gd name="connsiteY0" fmla="*/ 51956 h 181184"/>
                <a:gd name="connsiteX1" fmla="*/ 74486 w 104510"/>
                <a:gd name="connsiteY1" fmla="*/ 80 h 181184"/>
                <a:gd name="connsiteX2" fmla="*/ 342 w 104510"/>
                <a:gd name="connsiteY2" fmla="*/ 129389 h 181184"/>
                <a:gd name="connsiteX3" fmla="*/ 30708 w 104510"/>
                <a:gd name="connsiteY3" fmla="*/ 181265 h 181184"/>
                <a:gd name="connsiteX4" fmla="*/ 104852 w 104510"/>
                <a:gd name="connsiteY4" fmla="*/ 51956 h 181184"/>
                <a:gd name="connsiteX5" fmla="*/ 27165 w 104510"/>
                <a:gd name="connsiteY5" fmla="*/ 86624 h 181184"/>
                <a:gd name="connsiteX6" fmla="*/ 46650 w 104510"/>
                <a:gd name="connsiteY6" fmla="*/ 32218 h 181184"/>
                <a:gd name="connsiteX7" fmla="*/ 74233 w 104510"/>
                <a:gd name="connsiteY7" fmla="*/ 5647 h 181184"/>
                <a:gd name="connsiteX8" fmla="*/ 88150 w 104510"/>
                <a:gd name="connsiteY8" fmla="*/ 36267 h 181184"/>
                <a:gd name="connsiteX9" fmla="*/ 80053 w 104510"/>
                <a:gd name="connsiteY9" fmla="*/ 86624 h 181184"/>
                <a:gd name="connsiteX10" fmla="*/ 27165 w 104510"/>
                <a:gd name="connsiteY10" fmla="*/ 86624 h 181184"/>
                <a:gd name="connsiteX11" fmla="*/ 77775 w 104510"/>
                <a:gd name="connsiteY11" fmla="*/ 94721 h 181184"/>
                <a:gd name="connsiteX12" fmla="*/ 60062 w 104510"/>
                <a:gd name="connsiteY12" fmla="*/ 146091 h 181184"/>
                <a:gd name="connsiteX13" fmla="*/ 30708 w 104510"/>
                <a:gd name="connsiteY13" fmla="*/ 175698 h 181184"/>
                <a:gd name="connsiteX14" fmla="*/ 17043 w 104510"/>
                <a:gd name="connsiteY14" fmla="*/ 144825 h 181184"/>
                <a:gd name="connsiteX15" fmla="*/ 25141 w 104510"/>
                <a:gd name="connsiteY15" fmla="*/ 94721 h 181184"/>
                <a:gd name="connsiteX16" fmla="*/ 77775 w 104510"/>
                <a:gd name="connsiteY16" fmla="*/ 94721 h 18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81184">
                  <a:moveTo>
                    <a:pt x="104852" y="51956"/>
                  </a:moveTo>
                  <a:cubicBezTo>
                    <a:pt x="104852" y="35254"/>
                    <a:pt x="100297" y="80"/>
                    <a:pt x="74486" y="80"/>
                  </a:cubicBezTo>
                  <a:cubicBezTo>
                    <a:pt x="39311" y="80"/>
                    <a:pt x="342" y="71441"/>
                    <a:pt x="342" y="129389"/>
                  </a:cubicBezTo>
                  <a:cubicBezTo>
                    <a:pt x="342" y="153176"/>
                    <a:pt x="7680" y="181265"/>
                    <a:pt x="30708" y="181265"/>
                  </a:cubicBezTo>
                  <a:cubicBezTo>
                    <a:pt x="66388" y="181265"/>
                    <a:pt x="104852" y="108639"/>
                    <a:pt x="104852" y="51956"/>
                  </a:cubicBezTo>
                  <a:close/>
                  <a:moveTo>
                    <a:pt x="27165" y="86624"/>
                  </a:moveTo>
                  <a:cubicBezTo>
                    <a:pt x="31467" y="70428"/>
                    <a:pt x="36528" y="50184"/>
                    <a:pt x="46650" y="32218"/>
                  </a:cubicBezTo>
                  <a:cubicBezTo>
                    <a:pt x="53482" y="19818"/>
                    <a:pt x="62845" y="5647"/>
                    <a:pt x="74233" y="5647"/>
                  </a:cubicBezTo>
                  <a:cubicBezTo>
                    <a:pt x="86632" y="5647"/>
                    <a:pt x="88150" y="21843"/>
                    <a:pt x="88150" y="36267"/>
                  </a:cubicBezTo>
                  <a:cubicBezTo>
                    <a:pt x="88150" y="48666"/>
                    <a:pt x="86126" y="61572"/>
                    <a:pt x="80053" y="86624"/>
                  </a:cubicBezTo>
                  <a:lnTo>
                    <a:pt x="27165" y="86624"/>
                  </a:lnTo>
                  <a:close/>
                  <a:moveTo>
                    <a:pt x="77775" y="94721"/>
                  </a:moveTo>
                  <a:cubicBezTo>
                    <a:pt x="74992" y="106362"/>
                    <a:pt x="69678" y="127871"/>
                    <a:pt x="60062" y="146091"/>
                  </a:cubicBezTo>
                  <a:cubicBezTo>
                    <a:pt x="51205" y="163298"/>
                    <a:pt x="41589" y="175698"/>
                    <a:pt x="30708" y="175698"/>
                  </a:cubicBezTo>
                  <a:cubicBezTo>
                    <a:pt x="22357" y="175698"/>
                    <a:pt x="17043" y="168359"/>
                    <a:pt x="17043" y="144825"/>
                  </a:cubicBezTo>
                  <a:cubicBezTo>
                    <a:pt x="17043" y="134197"/>
                    <a:pt x="18561" y="119520"/>
                    <a:pt x="25141" y="94721"/>
                  </a:cubicBezTo>
                  <a:lnTo>
                    <a:pt x="77775" y="94721"/>
                  </a:lnTo>
                  <a:close/>
                </a:path>
              </a:pathLst>
            </a:custGeom>
            <a:solidFill>
              <a:srgbClr val="000000"/>
            </a:solidFill>
            <a:ln w="25400" cap="flat">
              <a:noFill/>
              <a:prstDash val="solid"/>
              <a:miter/>
            </a:ln>
          </p:spPr>
          <p:txBody>
            <a:bodyPr rtlCol="0" anchor="ctr"/>
            <a:lstStyle/>
            <a:p>
              <a:endParaRPr lang="en-CN"/>
            </a:p>
          </p:txBody>
        </p:sp>
        <p:sp>
          <p:nvSpPr>
            <p:cNvPr id="18686" name="Freeform 18685">
              <a:extLst>
                <a:ext uri="{FF2B5EF4-FFF2-40B4-BE49-F238E27FC236}">
                  <a16:creationId xmlns:a16="http://schemas.microsoft.com/office/drawing/2014/main" id="{1A6B2904-EF70-DDDE-F3F6-AD66E86CA8D4}"/>
                </a:ext>
              </a:extLst>
            </p:cNvPr>
            <p:cNvSpPr/>
            <p:nvPr>
              <p:custDataLst>
                <p:tags r:id="rId56"/>
              </p:custDataLst>
            </p:nvPr>
          </p:nvSpPr>
          <p:spPr>
            <a:xfrm>
              <a:off x="11358062" y="4387625"/>
              <a:ext cx="58707" cy="253051"/>
            </a:xfrm>
            <a:custGeom>
              <a:avLst/>
              <a:gdLst>
                <a:gd name="connsiteX0" fmla="*/ 59054 w 58707"/>
                <a:gd name="connsiteY0" fmla="*/ 126606 h 253051"/>
                <a:gd name="connsiteX1" fmla="*/ 42353 w 58707"/>
                <a:gd name="connsiteY1" fmla="*/ 47654 h 253051"/>
                <a:gd name="connsiteX2" fmla="*/ 2877 w 58707"/>
                <a:gd name="connsiteY2" fmla="*/ 80 h 253051"/>
                <a:gd name="connsiteX3" fmla="*/ 347 w 58707"/>
                <a:gd name="connsiteY3" fmla="*/ 2611 h 253051"/>
                <a:gd name="connsiteX4" fmla="*/ 5155 w 58707"/>
                <a:gd name="connsiteY4" fmla="*/ 8431 h 253051"/>
                <a:gd name="connsiteX5" fmla="*/ 44377 w 58707"/>
                <a:gd name="connsiteY5" fmla="*/ 126606 h 253051"/>
                <a:gd name="connsiteX6" fmla="*/ 3636 w 58707"/>
                <a:gd name="connsiteY6" fmla="*/ 246299 h 253051"/>
                <a:gd name="connsiteX7" fmla="*/ 347 w 58707"/>
                <a:gd name="connsiteY7" fmla="*/ 250601 h 253051"/>
                <a:gd name="connsiteX8" fmla="*/ 2877 w 58707"/>
                <a:gd name="connsiteY8" fmla="*/ 253131 h 253051"/>
                <a:gd name="connsiteX9" fmla="*/ 43112 w 58707"/>
                <a:gd name="connsiteY9" fmla="*/ 203786 h 253051"/>
                <a:gd name="connsiteX10" fmla="*/ 59054 w 58707"/>
                <a:gd name="connsiteY10" fmla="*/ 126606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54" y="126606"/>
                  </a:moveTo>
                  <a:cubicBezTo>
                    <a:pt x="59054" y="106868"/>
                    <a:pt x="56271" y="76249"/>
                    <a:pt x="42353" y="47654"/>
                  </a:cubicBezTo>
                  <a:cubicBezTo>
                    <a:pt x="27170" y="16529"/>
                    <a:pt x="5408" y="80"/>
                    <a:pt x="2877" y="80"/>
                  </a:cubicBezTo>
                  <a:cubicBezTo>
                    <a:pt x="1359" y="80"/>
                    <a:pt x="347" y="1092"/>
                    <a:pt x="347" y="2611"/>
                  </a:cubicBezTo>
                  <a:cubicBezTo>
                    <a:pt x="347" y="3370"/>
                    <a:pt x="347" y="3876"/>
                    <a:pt x="5155" y="8431"/>
                  </a:cubicBezTo>
                  <a:cubicBezTo>
                    <a:pt x="29954" y="33483"/>
                    <a:pt x="44377" y="73718"/>
                    <a:pt x="44377" y="126606"/>
                  </a:cubicBezTo>
                  <a:cubicBezTo>
                    <a:pt x="44377" y="169877"/>
                    <a:pt x="35015" y="214414"/>
                    <a:pt x="3636" y="246299"/>
                  </a:cubicBezTo>
                  <a:cubicBezTo>
                    <a:pt x="347" y="249336"/>
                    <a:pt x="347" y="249842"/>
                    <a:pt x="347" y="250601"/>
                  </a:cubicBezTo>
                  <a:cubicBezTo>
                    <a:pt x="347" y="252119"/>
                    <a:pt x="1359" y="253131"/>
                    <a:pt x="2877" y="253131"/>
                  </a:cubicBezTo>
                  <a:cubicBezTo>
                    <a:pt x="5408" y="253131"/>
                    <a:pt x="28182" y="235924"/>
                    <a:pt x="43112" y="203786"/>
                  </a:cubicBezTo>
                  <a:cubicBezTo>
                    <a:pt x="56018" y="175951"/>
                    <a:pt x="59054" y="147862"/>
                    <a:pt x="59054" y="126606"/>
                  </a:cubicBezTo>
                  <a:close/>
                </a:path>
              </a:pathLst>
            </a:custGeom>
            <a:solidFill>
              <a:srgbClr val="000000"/>
            </a:solidFill>
            <a:ln w="25400" cap="flat">
              <a:noFill/>
              <a:prstDash val="solid"/>
              <a:miter/>
            </a:ln>
          </p:spPr>
          <p:txBody>
            <a:bodyPr rtlCol="0" anchor="ctr"/>
            <a:lstStyle/>
            <a:p>
              <a:endParaRPr lang="en-CN"/>
            </a:p>
          </p:txBody>
        </p:sp>
      </p:grpSp>
    </p:spTree>
    <p:extLst>
      <p:ext uri="{BB962C8B-B14F-4D97-AF65-F5344CB8AC3E}">
        <p14:creationId xmlns:p14="http://schemas.microsoft.com/office/powerpoint/2010/main" val="38531768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数据解释分析方法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41852"/>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可以到相应的影响函数：</a:t>
            </a:r>
            <a:endParaRPr lang="en-US" altLang="zh-CN" dirty="0">
              <a:latin typeface="Microsoft YaHei" panose="020B0503020204020204" pitchFamily="34" charset="-122"/>
              <a:ea typeface="Microsoft YaHei" panose="020B0503020204020204" pitchFamily="34" charset="-122"/>
            </a:endParaRPr>
          </a:p>
        </p:txBody>
      </p:sp>
      <p:grpSp>
        <p:nvGrpSpPr>
          <p:cNvPr id="18461" name="Group 18460" descr="\documentclass{article}&#10;\usepackage{amsmath, amsfonts , amssymb, bm}&#10;\pagestyle{empty}&#10;\begin{document}&#10;&#10;&#10;\begin{equation*}&#10;    \begin{split}&#10;            \mathcal{I}_{\text{pert,loss}}(z,z_{\text{test}})&amp;\overset{\text{def}}{=}\nabla_\delta \mathcal{L}(z_{\text{test}},\hat{\theta}_{z_\delta,-z})\Big |_{\delta=0} \\&#10;            &amp; = -\nabla_\theta \mathcal{L}(z_{\text{test}},\hat{\theta})^\intercal \bm{H}_{\hat{\theta}}^{-1}\nabla_x\nabla_\theta \mathcal{L}(z,\hat{\theta})&#10;    \end{split}&#10;\end{equation*}&#10;&#10;\end{document}" title="IguanaTex Vector Display">
            <a:extLst>
              <a:ext uri="{FF2B5EF4-FFF2-40B4-BE49-F238E27FC236}">
                <a16:creationId xmlns:a16="http://schemas.microsoft.com/office/drawing/2014/main" id="{0700F9CB-AFF0-E5E5-AAAC-2316A38F98F9}"/>
              </a:ext>
            </a:extLst>
          </p:cNvPr>
          <p:cNvGrpSpPr>
            <a:grpSpLocks noChangeAspect="1"/>
          </p:cNvGrpSpPr>
          <p:nvPr>
            <p:custDataLst>
              <p:tags r:id="rId1"/>
            </p:custDataLst>
          </p:nvPr>
        </p:nvGrpSpPr>
        <p:grpSpPr>
          <a:xfrm>
            <a:off x="2843249" y="1696852"/>
            <a:ext cx="5767351" cy="916580"/>
            <a:chOff x="5574696" y="4357529"/>
            <a:chExt cx="5767351" cy="916580"/>
          </a:xfrm>
        </p:grpSpPr>
        <p:sp>
          <p:nvSpPr>
            <p:cNvPr id="6" name="Freeform 5">
              <a:extLst>
                <a:ext uri="{FF2B5EF4-FFF2-40B4-BE49-F238E27FC236}">
                  <a16:creationId xmlns:a16="http://schemas.microsoft.com/office/drawing/2014/main" id="{8BD8BF85-7B27-4E4A-D14D-0ADA797C84BA}"/>
                </a:ext>
              </a:extLst>
            </p:cNvPr>
            <p:cNvSpPr/>
            <p:nvPr>
              <p:custDataLst>
                <p:tags r:id="rId2"/>
              </p:custDataLst>
            </p:nvPr>
          </p:nvSpPr>
          <p:spPr>
            <a:xfrm>
              <a:off x="5574696" y="4477683"/>
              <a:ext cx="166760" cy="168162"/>
            </a:xfrm>
            <a:custGeom>
              <a:avLst/>
              <a:gdLst>
                <a:gd name="connsiteX0" fmla="*/ 96026 w 166760"/>
                <a:gd name="connsiteY0" fmla="*/ 85 h 168162"/>
                <a:gd name="connsiteX1" fmla="*/ 44910 w 166760"/>
                <a:gd name="connsiteY1" fmla="*/ 7964 h 168162"/>
                <a:gd name="connsiteX2" fmla="*/ 13278 w 166760"/>
                <a:gd name="connsiteY2" fmla="*/ 38494 h 168162"/>
                <a:gd name="connsiteX3" fmla="*/ 16062 w 166760"/>
                <a:gd name="connsiteY3" fmla="*/ 40464 h 168162"/>
                <a:gd name="connsiteX4" fmla="*/ 34788 w 166760"/>
                <a:gd name="connsiteY4" fmla="*/ 28892 h 168162"/>
                <a:gd name="connsiteX5" fmla="*/ 55538 w 166760"/>
                <a:gd name="connsiteY5" fmla="*/ 15104 h 168162"/>
                <a:gd name="connsiteX6" fmla="*/ 81096 w 166760"/>
                <a:gd name="connsiteY6" fmla="*/ 13627 h 168162"/>
                <a:gd name="connsiteX7" fmla="*/ 104124 w 166760"/>
                <a:gd name="connsiteY7" fmla="*/ 13627 h 168162"/>
                <a:gd name="connsiteX8" fmla="*/ 71733 w 166760"/>
                <a:gd name="connsiteY8" fmla="*/ 90445 h 168162"/>
                <a:gd name="connsiteX9" fmla="*/ 48199 w 166760"/>
                <a:gd name="connsiteY9" fmla="*/ 151752 h 168162"/>
                <a:gd name="connsiteX10" fmla="*/ 38583 w 166760"/>
                <a:gd name="connsiteY10" fmla="*/ 154706 h 168162"/>
                <a:gd name="connsiteX11" fmla="*/ 22388 w 166760"/>
                <a:gd name="connsiteY11" fmla="*/ 154706 h 168162"/>
                <a:gd name="connsiteX12" fmla="*/ 8470 w 166760"/>
                <a:gd name="connsiteY12" fmla="*/ 158399 h 168162"/>
                <a:gd name="connsiteX13" fmla="*/ 120 w 166760"/>
                <a:gd name="connsiteY13" fmla="*/ 166524 h 168162"/>
                <a:gd name="connsiteX14" fmla="*/ 5940 w 166760"/>
                <a:gd name="connsiteY14" fmla="*/ 168248 h 168162"/>
                <a:gd name="connsiteX15" fmla="*/ 92483 w 166760"/>
                <a:gd name="connsiteY15" fmla="*/ 168248 h 168162"/>
                <a:gd name="connsiteX16" fmla="*/ 144106 w 166760"/>
                <a:gd name="connsiteY16" fmla="*/ 137964 h 168162"/>
                <a:gd name="connsiteX17" fmla="*/ 141322 w 166760"/>
                <a:gd name="connsiteY17" fmla="*/ 136240 h 168162"/>
                <a:gd name="connsiteX18" fmla="*/ 122596 w 166760"/>
                <a:gd name="connsiteY18" fmla="*/ 148059 h 168162"/>
                <a:gd name="connsiteX19" fmla="*/ 107413 w 166760"/>
                <a:gd name="connsiteY19" fmla="*/ 154706 h 168162"/>
                <a:gd name="connsiteX20" fmla="*/ 59081 w 166760"/>
                <a:gd name="connsiteY20" fmla="*/ 154706 h 168162"/>
                <a:gd name="connsiteX21" fmla="*/ 93242 w 166760"/>
                <a:gd name="connsiteY21" fmla="*/ 81828 h 168162"/>
                <a:gd name="connsiteX22" fmla="*/ 116523 w 166760"/>
                <a:gd name="connsiteY22" fmla="*/ 16089 h 168162"/>
                <a:gd name="connsiteX23" fmla="*/ 123356 w 166760"/>
                <a:gd name="connsiteY23" fmla="*/ 13627 h 168162"/>
                <a:gd name="connsiteX24" fmla="*/ 144865 w 166760"/>
                <a:gd name="connsiteY24" fmla="*/ 13627 h 168162"/>
                <a:gd name="connsiteX25" fmla="*/ 158783 w 166760"/>
                <a:gd name="connsiteY25" fmla="*/ 9934 h 168162"/>
                <a:gd name="connsiteX26" fmla="*/ 166880 w 166760"/>
                <a:gd name="connsiteY26" fmla="*/ 1809 h 168162"/>
                <a:gd name="connsiteX27" fmla="*/ 161060 w 166760"/>
                <a:gd name="connsiteY27" fmla="*/ 85 h 168162"/>
                <a:gd name="connsiteX28" fmla="*/ 96026 w 166760"/>
                <a:gd name="connsiteY28" fmla="*/ 85 h 16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6760" h="168162">
                  <a:moveTo>
                    <a:pt x="96026" y="85"/>
                  </a:moveTo>
                  <a:cubicBezTo>
                    <a:pt x="64648" y="85"/>
                    <a:pt x="50983" y="5748"/>
                    <a:pt x="44910" y="7964"/>
                  </a:cubicBezTo>
                  <a:cubicBezTo>
                    <a:pt x="19099" y="18551"/>
                    <a:pt x="13278" y="35293"/>
                    <a:pt x="13278" y="38494"/>
                  </a:cubicBezTo>
                  <a:cubicBezTo>
                    <a:pt x="13278" y="40218"/>
                    <a:pt x="14544" y="40464"/>
                    <a:pt x="16062" y="40464"/>
                  </a:cubicBezTo>
                  <a:cubicBezTo>
                    <a:pt x="20617" y="40464"/>
                    <a:pt x="32763" y="34309"/>
                    <a:pt x="34788" y="28892"/>
                  </a:cubicBezTo>
                  <a:cubicBezTo>
                    <a:pt x="37824" y="19536"/>
                    <a:pt x="38583" y="17320"/>
                    <a:pt x="55538" y="15104"/>
                  </a:cubicBezTo>
                  <a:cubicBezTo>
                    <a:pt x="64142" y="14119"/>
                    <a:pt x="72492" y="13627"/>
                    <a:pt x="81096" y="13627"/>
                  </a:cubicBezTo>
                  <a:lnTo>
                    <a:pt x="104124" y="13627"/>
                  </a:lnTo>
                  <a:cubicBezTo>
                    <a:pt x="88181" y="28646"/>
                    <a:pt x="80843" y="54990"/>
                    <a:pt x="71733" y="90445"/>
                  </a:cubicBezTo>
                  <a:cubicBezTo>
                    <a:pt x="64395" y="119498"/>
                    <a:pt x="58575" y="138702"/>
                    <a:pt x="48199" y="151752"/>
                  </a:cubicBezTo>
                  <a:cubicBezTo>
                    <a:pt x="45669" y="154460"/>
                    <a:pt x="45416" y="154706"/>
                    <a:pt x="38583" y="154706"/>
                  </a:cubicBezTo>
                  <a:lnTo>
                    <a:pt x="22388" y="154706"/>
                  </a:lnTo>
                  <a:cubicBezTo>
                    <a:pt x="17580" y="154706"/>
                    <a:pt x="14797" y="154706"/>
                    <a:pt x="8470" y="158399"/>
                  </a:cubicBezTo>
                  <a:cubicBezTo>
                    <a:pt x="5687" y="159877"/>
                    <a:pt x="120" y="164062"/>
                    <a:pt x="120" y="166524"/>
                  </a:cubicBezTo>
                  <a:cubicBezTo>
                    <a:pt x="120" y="168002"/>
                    <a:pt x="373" y="168248"/>
                    <a:pt x="5940" y="168248"/>
                  </a:cubicBezTo>
                  <a:lnTo>
                    <a:pt x="92483" y="168248"/>
                  </a:lnTo>
                  <a:cubicBezTo>
                    <a:pt x="122090" y="168248"/>
                    <a:pt x="144106" y="146827"/>
                    <a:pt x="144106" y="137964"/>
                  </a:cubicBezTo>
                  <a:cubicBezTo>
                    <a:pt x="144106" y="136240"/>
                    <a:pt x="142081" y="136240"/>
                    <a:pt x="141322" y="136240"/>
                  </a:cubicBezTo>
                  <a:cubicBezTo>
                    <a:pt x="137020" y="136240"/>
                    <a:pt x="125127" y="141903"/>
                    <a:pt x="122596" y="148059"/>
                  </a:cubicBezTo>
                  <a:cubicBezTo>
                    <a:pt x="120825" y="153229"/>
                    <a:pt x="120066" y="154706"/>
                    <a:pt x="107413" y="154706"/>
                  </a:cubicBezTo>
                  <a:lnTo>
                    <a:pt x="59081" y="154706"/>
                  </a:lnTo>
                  <a:cubicBezTo>
                    <a:pt x="77047" y="139687"/>
                    <a:pt x="84639" y="115312"/>
                    <a:pt x="93242" y="81828"/>
                  </a:cubicBezTo>
                  <a:cubicBezTo>
                    <a:pt x="100075" y="54990"/>
                    <a:pt x="106148" y="31108"/>
                    <a:pt x="116523" y="16089"/>
                  </a:cubicBezTo>
                  <a:cubicBezTo>
                    <a:pt x="118042" y="13873"/>
                    <a:pt x="118295" y="13627"/>
                    <a:pt x="123356" y="13627"/>
                  </a:cubicBezTo>
                  <a:lnTo>
                    <a:pt x="144865" y="13627"/>
                  </a:lnTo>
                  <a:cubicBezTo>
                    <a:pt x="149926" y="13627"/>
                    <a:pt x="152203" y="13627"/>
                    <a:pt x="158783" y="9934"/>
                  </a:cubicBezTo>
                  <a:cubicBezTo>
                    <a:pt x="161060" y="8703"/>
                    <a:pt x="166880" y="4763"/>
                    <a:pt x="166880" y="1809"/>
                  </a:cubicBezTo>
                  <a:cubicBezTo>
                    <a:pt x="166880" y="331"/>
                    <a:pt x="166627" y="85"/>
                    <a:pt x="161060" y="85"/>
                  </a:cubicBezTo>
                  <a:lnTo>
                    <a:pt x="96026" y="85"/>
                  </a:lnTo>
                  <a:close/>
                </a:path>
              </a:pathLst>
            </a:custGeom>
            <a:solidFill>
              <a:srgbClr val="000000"/>
            </a:solidFill>
            <a:ln w="25400" cap="flat">
              <a:noFill/>
              <a:prstDash val="solid"/>
              <a:miter/>
            </a:ln>
          </p:spPr>
          <p:txBody>
            <a:bodyPr rtlCol="0" anchor="ctr"/>
            <a:lstStyle/>
            <a:p>
              <a:endParaRPr lang="en-CN"/>
            </a:p>
          </p:txBody>
        </p:sp>
        <p:sp>
          <p:nvSpPr>
            <p:cNvPr id="7" name="Freeform 6">
              <a:extLst>
                <a:ext uri="{FF2B5EF4-FFF2-40B4-BE49-F238E27FC236}">
                  <a16:creationId xmlns:a16="http://schemas.microsoft.com/office/drawing/2014/main" id="{86D2B68B-C7D3-3E27-92CB-DA530EAC2CF6}"/>
                </a:ext>
              </a:extLst>
            </p:cNvPr>
            <p:cNvSpPr/>
            <p:nvPr>
              <p:custDataLst>
                <p:tags r:id="rId3"/>
              </p:custDataLst>
            </p:nvPr>
          </p:nvSpPr>
          <p:spPr>
            <a:xfrm>
              <a:off x="5727239" y="4606771"/>
              <a:ext cx="94767" cy="109441"/>
            </a:xfrm>
            <a:custGeom>
              <a:avLst/>
              <a:gdLst>
                <a:gd name="connsiteX0" fmla="*/ 40689 w 94767"/>
                <a:gd name="connsiteY0" fmla="*/ 103323 h 109441"/>
                <a:gd name="connsiteX1" fmla="*/ 27404 w 94767"/>
                <a:gd name="connsiteY1" fmla="*/ 95912 h 109441"/>
                <a:gd name="connsiteX2" fmla="*/ 27404 w 94767"/>
                <a:gd name="connsiteY2" fmla="*/ 67820 h 109441"/>
                <a:gd name="connsiteX3" fmla="*/ 51494 w 94767"/>
                <a:gd name="connsiteY3" fmla="*/ 77816 h 109441"/>
                <a:gd name="connsiteX4" fmla="*/ 94893 w 94767"/>
                <a:gd name="connsiteY4" fmla="*/ 38865 h 109441"/>
                <a:gd name="connsiteX5" fmla="*/ 54329 w 94767"/>
                <a:gd name="connsiteY5" fmla="*/ 87 h 109441"/>
                <a:gd name="connsiteX6" fmla="*/ 26695 w 94767"/>
                <a:gd name="connsiteY6" fmla="*/ 10600 h 109441"/>
                <a:gd name="connsiteX7" fmla="*/ 26695 w 94767"/>
                <a:gd name="connsiteY7" fmla="*/ 87 h 109441"/>
                <a:gd name="connsiteX8" fmla="*/ 125 w 94767"/>
                <a:gd name="connsiteY8" fmla="*/ 1983 h 109441"/>
                <a:gd name="connsiteX9" fmla="*/ 125 w 94767"/>
                <a:gd name="connsiteY9" fmla="*/ 8187 h 109441"/>
                <a:gd name="connsiteX10" fmla="*/ 13410 w 94767"/>
                <a:gd name="connsiteY10" fmla="*/ 16287 h 109441"/>
                <a:gd name="connsiteX11" fmla="*/ 13410 w 94767"/>
                <a:gd name="connsiteY11" fmla="*/ 95912 h 109441"/>
                <a:gd name="connsiteX12" fmla="*/ 125 w 94767"/>
                <a:gd name="connsiteY12" fmla="*/ 103323 h 109441"/>
                <a:gd name="connsiteX13" fmla="*/ 125 w 94767"/>
                <a:gd name="connsiteY13" fmla="*/ 109528 h 109441"/>
                <a:gd name="connsiteX14" fmla="*/ 20319 w 94767"/>
                <a:gd name="connsiteY14" fmla="*/ 108838 h 109441"/>
                <a:gd name="connsiteX15" fmla="*/ 40689 w 94767"/>
                <a:gd name="connsiteY15" fmla="*/ 109528 h 109441"/>
                <a:gd name="connsiteX16" fmla="*/ 40689 w 94767"/>
                <a:gd name="connsiteY16" fmla="*/ 103323 h 109441"/>
                <a:gd name="connsiteX17" fmla="*/ 27404 w 94767"/>
                <a:gd name="connsiteY17" fmla="*/ 18700 h 109441"/>
                <a:gd name="connsiteX18" fmla="*/ 52380 w 94767"/>
                <a:gd name="connsiteY18" fmla="*/ 5602 h 109441"/>
                <a:gd name="connsiteX19" fmla="*/ 78773 w 94767"/>
                <a:gd name="connsiteY19" fmla="*/ 38865 h 109441"/>
                <a:gd name="connsiteX20" fmla="*/ 50432 w 94767"/>
                <a:gd name="connsiteY20" fmla="*/ 72990 h 109441"/>
                <a:gd name="connsiteX21" fmla="*/ 27404 w 94767"/>
                <a:gd name="connsiteY21" fmla="*/ 58685 h 109441"/>
                <a:gd name="connsiteX22" fmla="*/ 27404 w 94767"/>
                <a:gd name="connsiteY22" fmla="*/ 18700 h 10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767" h="109441">
                  <a:moveTo>
                    <a:pt x="40689" y="103323"/>
                  </a:moveTo>
                  <a:cubicBezTo>
                    <a:pt x="29175" y="103323"/>
                    <a:pt x="27404" y="103323"/>
                    <a:pt x="27404" y="95912"/>
                  </a:cubicBezTo>
                  <a:lnTo>
                    <a:pt x="27404" y="67820"/>
                  </a:lnTo>
                  <a:cubicBezTo>
                    <a:pt x="28290" y="68681"/>
                    <a:pt x="36615" y="77816"/>
                    <a:pt x="51494" y="77816"/>
                  </a:cubicBezTo>
                  <a:cubicBezTo>
                    <a:pt x="74876" y="77816"/>
                    <a:pt x="94893" y="60753"/>
                    <a:pt x="94893" y="38865"/>
                  </a:cubicBezTo>
                  <a:cubicBezTo>
                    <a:pt x="94893" y="17666"/>
                    <a:pt x="76825" y="87"/>
                    <a:pt x="54329" y="87"/>
                  </a:cubicBezTo>
                  <a:cubicBezTo>
                    <a:pt x="44232" y="87"/>
                    <a:pt x="33958" y="3706"/>
                    <a:pt x="26695" y="10600"/>
                  </a:cubicBezTo>
                  <a:lnTo>
                    <a:pt x="26695" y="87"/>
                  </a:lnTo>
                  <a:lnTo>
                    <a:pt x="125" y="1983"/>
                  </a:lnTo>
                  <a:lnTo>
                    <a:pt x="125" y="8187"/>
                  </a:lnTo>
                  <a:cubicBezTo>
                    <a:pt x="12525" y="8187"/>
                    <a:pt x="13410" y="9049"/>
                    <a:pt x="13410" y="16287"/>
                  </a:cubicBezTo>
                  <a:lnTo>
                    <a:pt x="13410" y="95912"/>
                  </a:lnTo>
                  <a:cubicBezTo>
                    <a:pt x="13410" y="103323"/>
                    <a:pt x="11639" y="103323"/>
                    <a:pt x="125" y="103323"/>
                  </a:cubicBezTo>
                  <a:lnTo>
                    <a:pt x="125" y="109528"/>
                  </a:lnTo>
                  <a:cubicBezTo>
                    <a:pt x="479" y="109528"/>
                    <a:pt x="12879" y="108838"/>
                    <a:pt x="20319" y="108838"/>
                  </a:cubicBezTo>
                  <a:cubicBezTo>
                    <a:pt x="26873" y="108838"/>
                    <a:pt x="39095" y="109356"/>
                    <a:pt x="40689" y="109528"/>
                  </a:cubicBezTo>
                  <a:lnTo>
                    <a:pt x="40689" y="103323"/>
                  </a:lnTo>
                  <a:close/>
                  <a:moveTo>
                    <a:pt x="27404" y="18700"/>
                  </a:moveTo>
                  <a:cubicBezTo>
                    <a:pt x="32718" y="10083"/>
                    <a:pt x="42992" y="5602"/>
                    <a:pt x="52380" y="5602"/>
                  </a:cubicBezTo>
                  <a:cubicBezTo>
                    <a:pt x="67260" y="5602"/>
                    <a:pt x="78773" y="20769"/>
                    <a:pt x="78773" y="38865"/>
                  </a:cubicBezTo>
                  <a:cubicBezTo>
                    <a:pt x="78773" y="58513"/>
                    <a:pt x="65488" y="72990"/>
                    <a:pt x="50432" y="72990"/>
                  </a:cubicBezTo>
                  <a:cubicBezTo>
                    <a:pt x="34844" y="72990"/>
                    <a:pt x="27935" y="59719"/>
                    <a:pt x="27404" y="58685"/>
                  </a:cubicBezTo>
                  <a:lnTo>
                    <a:pt x="27404" y="18700"/>
                  </a:lnTo>
                  <a:close/>
                </a:path>
              </a:pathLst>
            </a:custGeom>
            <a:solidFill>
              <a:srgbClr val="000000"/>
            </a:solidFill>
            <a:ln w="25400"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A69A61C6-7C06-B222-365A-2A3099CBD511}"/>
                </a:ext>
              </a:extLst>
            </p:cNvPr>
            <p:cNvSpPr/>
            <p:nvPr>
              <p:custDataLst>
                <p:tags r:id="rId4"/>
              </p:custDataLst>
            </p:nvPr>
          </p:nvSpPr>
          <p:spPr>
            <a:xfrm>
              <a:off x="5842680" y="4605909"/>
              <a:ext cx="75991" cy="78590"/>
            </a:xfrm>
            <a:custGeom>
              <a:avLst/>
              <a:gdLst>
                <a:gd name="connsiteX0" fmla="*/ 71161 w 75991"/>
                <a:gd name="connsiteY0" fmla="*/ 37659 h 78590"/>
                <a:gd name="connsiteX1" fmla="*/ 76121 w 75991"/>
                <a:gd name="connsiteY1" fmla="*/ 33867 h 78590"/>
                <a:gd name="connsiteX2" fmla="*/ 41048 w 75991"/>
                <a:gd name="connsiteY2" fmla="*/ 87 h 78590"/>
                <a:gd name="connsiteX3" fmla="*/ 130 w 75991"/>
                <a:gd name="connsiteY3" fmla="*/ 39210 h 78590"/>
                <a:gd name="connsiteX4" fmla="*/ 43351 w 75991"/>
                <a:gd name="connsiteY4" fmla="*/ 78678 h 78590"/>
                <a:gd name="connsiteX5" fmla="*/ 76121 w 75991"/>
                <a:gd name="connsiteY5" fmla="*/ 56272 h 78590"/>
                <a:gd name="connsiteX6" fmla="*/ 73110 w 75991"/>
                <a:gd name="connsiteY6" fmla="*/ 53859 h 78590"/>
                <a:gd name="connsiteX7" fmla="*/ 69921 w 75991"/>
                <a:gd name="connsiteY7" fmla="*/ 56617 h 78590"/>
                <a:gd name="connsiteX8" fmla="*/ 44591 w 75991"/>
                <a:gd name="connsiteY8" fmla="*/ 73162 h 78590"/>
                <a:gd name="connsiteX9" fmla="*/ 22980 w 75991"/>
                <a:gd name="connsiteY9" fmla="*/ 62994 h 78590"/>
                <a:gd name="connsiteX10" fmla="*/ 16249 w 75991"/>
                <a:gd name="connsiteY10" fmla="*/ 37659 h 78590"/>
                <a:gd name="connsiteX11" fmla="*/ 71161 w 75991"/>
                <a:gd name="connsiteY11" fmla="*/ 37659 h 78590"/>
                <a:gd name="connsiteX12" fmla="*/ 16426 w 75991"/>
                <a:gd name="connsiteY12" fmla="*/ 33178 h 78590"/>
                <a:gd name="connsiteX13" fmla="*/ 41048 w 75991"/>
                <a:gd name="connsiteY13" fmla="*/ 4912 h 78590"/>
                <a:gd name="connsiteX14" fmla="*/ 63722 w 75991"/>
                <a:gd name="connsiteY14" fmla="*/ 33178 h 78590"/>
                <a:gd name="connsiteX15" fmla="*/ 16426 w 75991"/>
                <a:gd name="connsiteY15" fmla="*/ 33178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78590">
                  <a:moveTo>
                    <a:pt x="71161" y="37659"/>
                  </a:moveTo>
                  <a:cubicBezTo>
                    <a:pt x="74881" y="37659"/>
                    <a:pt x="76121" y="37659"/>
                    <a:pt x="76121" y="33867"/>
                  </a:cubicBezTo>
                  <a:cubicBezTo>
                    <a:pt x="76121" y="18700"/>
                    <a:pt x="67441" y="87"/>
                    <a:pt x="41048" y="87"/>
                  </a:cubicBezTo>
                  <a:cubicBezTo>
                    <a:pt x="17843" y="87"/>
                    <a:pt x="130" y="18011"/>
                    <a:pt x="130" y="39210"/>
                  </a:cubicBezTo>
                  <a:cubicBezTo>
                    <a:pt x="130" y="61098"/>
                    <a:pt x="19792" y="78678"/>
                    <a:pt x="43351" y="78678"/>
                  </a:cubicBezTo>
                  <a:cubicBezTo>
                    <a:pt x="67264" y="78678"/>
                    <a:pt x="76121" y="60064"/>
                    <a:pt x="76121" y="56272"/>
                  </a:cubicBezTo>
                  <a:cubicBezTo>
                    <a:pt x="76121" y="55583"/>
                    <a:pt x="75767" y="53859"/>
                    <a:pt x="73110" y="53859"/>
                  </a:cubicBezTo>
                  <a:cubicBezTo>
                    <a:pt x="70807" y="53859"/>
                    <a:pt x="70453" y="54893"/>
                    <a:pt x="69921" y="56617"/>
                  </a:cubicBezTo>
                  <a:cubicBezTo>
                    <a:pt x="64430" y="70577"/>
                    <a:pt x="50968" y="73162"/>
                    <a:pt x="44591" y="73162"/>
                  </a:cubicBezTo>
                  <a:cubicBezTo>
                    <a:pt x="36265" y="73162"/>
                    <a:pt x="28294" y="69543"/>
                    <a:pt x="22980" y="62994"/>
                  </a:cubicBezTo>
                  <a:cubicBezTo>
                    <a:pt x="16426" y="54893"/>
                    <a:pt x="16249" y="44380"/>
                    <a:pt x="16249" y="37659"/>
                  </a:cubicBezTo>
                  <a:lnTo>
                    <a:pt x="71161" y="37659"/>
                  </a:lnTo>
                  <a:close/>
                  <a:moveTo>
                    <a:pt x="16426" y="33178"/>
                  </a:moveTo>
                  <a:cubicBezTo>
                    <a:pt x="18375" y="8876"/>
                    <a:pt x="34317" y="4912"/>
                    <a:pt x="41048" y="4912"/>
                  </a:cubicBezTo>
                  <a:cubicBezTo>
                    <a:pt x="62836" y="4912"/>
                    <a:pt x="63544" y="28869"/>
                    <a:pt x="63722" y="33178"/>
                  </a:cubicBezTo>
                  <a:lnTo>
                    <a:pt x="16426" y="33178"/>
                  </a:lnTo>
                  <a:close/>
                </a:path>
              </a:pathLst>
            </a:custGeom>
            <a:solidFill>
              <a:srgbClr val="000000"/>
            </a:solidFill>
            <a:ln w="25400"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50AE6141-5E46-27F0-0BAC-F22EFEE05044}"/>
                </a:ext>
              </a:extLst>
            </p:cNvPr>
            <p:cNvSpPr/>
            <p:nvPr>
              <p:custDataLst>
                <p:tags r:id="rId5"/>
              </p:custDataLst>
            </p:nvPr>
          </p:nvSpPr>
          <p:spPr>
            <a:xfrm>
              <a:off x="5934426" y="4606771"/>
              <a:ext cx="63414" cy="76005"/>
            </a:xfrm>
            <a:custGeom>
              <a:avLst/>
              <a:gdLst>
                <a:gd name="connsiteX0" fmla="*/ 26704 w 63414"/>
                <a:gd name="connsiteY0" fmla="*/ 36797 h 76005"/>
                <a:gd name="connsiteX1" fmla="*/ 50440 w 63414"/>
                <a:gd name="connsiteY1" fmla="*/ 4912 h 76005"/>
                <a:gd name="connsiteX2" fmla="*/ 47429 w 63414"/>
                <a:gd name="connsiteY2" fmla="*/ 11117 h 76005"/>
                <a:gd name="connsiteX3" fmla="*/ 55400 w 63414"/>
                <a:gd name="connsiteY3" fmla="*/ 19045 h 76005"/>
                <a:gd name="connsiteX4" fmla="*/ 63548 w 63414"/>
                <a:gd name="connsiteY4" fmla="*/ 11117 h 76005"/>
                <a:gd name="connsiteX5" fmla="*/ 49554 w 63414"/>
                <a:gd name="connsiteY5" fmla="*/ 87 h 76005"/>
                <a:gd name="connsiteX6" fmla="*/ 25641 w 63414"/>
                <a:gd name="connsiteY6" fmla="*/ 18528 h 76005"/>
                <a:gd name="connsiteX7" fmla="*/ 25464 w 63414"/>
                <a:gd name="connsiteY7" fmla="*/ 18528 h 76005"/>
                <a:gd name="connsiteX8" fmla="*/ 25464 w 63414"/>
                <a:gd name="connsiteY8" fmla="*/ 87 h 76005"/>
                <a:gd name="connsiteX9" fmla="*/ 133 w 63414"/>
                <a:gd name="connsiteY9" fmla="*/ 1983 h 76005"/>
                <a:gd name="connsiteX10" fmla="*/ 133 w 63414"/>
                <a:gd name="connsiteY10" fmla="*/ 8187 h 76005"/>
                <a:gd name="connsiteX11" fmla="*/ 13418 w 63414"/>
                <a:gd name="connsiteY11" fmla="*/ 17839 h 76005"/>
                <a:gd name="connsiteX12" fmla="*/ 13418 w 63414"/>
                <a:gd name="connsiteY12" fmla="*/ 62477 h 76005"/>
                <a:gd name="connsiteX13" fmla="*/ 133 w 63414"/>
                <a:gd name="connsiteY13" fmla="*/ 69888 h 76005"/>
                <a:gd name="connsiteX14" fmla="*/ 133 w 63414"/>
                <a:gd name="connsiteY14" fmla="*/ 76092 h 76005"/>
                <a:gd name="connsiteX15" fmla="*/ 20327 w 63414"/>
                <a:gd name="connsiteY15" fmla="*/ 75403 h 76005"/>
                <a:gd name="connsiteX16" fmla="*/ 43354 w 63414"/>
                <a:gd name="connsiteY16" fmla="*/ 76092 h 76005"/>
                <a:gd name="connsiteX17" fmla="*/ 43354 w 63414"/>
                <a:gd name="connsiteY17" fmla="*/ 69888 h 76005"/>
                <a:gd name="connsiteX18" fmla="*/ 39812 w 63414"/>
                <a:gd name="connsiteY18" fmla="*/ 69888 h 76005"/>
                <a:gd name="connsiteX19" fmla="*/ 26704 w 63414"/>
                <a:gd name="connsiteY19" fmla="*/ 62132 h 76005"/>
                <a:gd name="connsiteX20" fmla="*/ 26704 w 63414"/>
                <a:gd name="connsiteY20" fmla="*/ 36797 h 7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3414" h="76005">
                  <a:moveTo>
                    <a:pt x="26704" y="36797"/>
                  </a:moveTo>
                  <a:cubicBezTo>
                    <a:pt x="26704" y="22320"/>
                    <a:pt x="33612" y="4912"/>
                    <a:pt x="50440" y="4912"/>
                  </a:cubicBezTo>
                  <a:cubicBezTo>
                    <a:pt x="48846" y="6119"/>
                    <a:pt x="47429" y="8359"/>
                    <a:pt x="47429" y="11117"/>
                  </a:cubicBezTo>
                  <a:cubicBezTo>
                    <a:pt x="47429" y="16804"/>
                    <a:pt x="52034" y="19045"/>
                    <a:pt x="55400" y="19045"/>
                  </a:cubicBezTo>
                  <a:cubicBezTo>
                    <a:pt x="59651" y="19045"/>
                    <a:pt x="63548" y="16287"/>
                    <a:pt x="63548" y="11117"/>
                  </a:cubicBezTo>
                  <a:cubicBezTo>
                    <a:pt x="63548" y="5257"/>
                    <a:pt x="57880" y="87"/>
                    <a:pt x="49554" y="87"/>
                  </a:cubicBezTo>
                  <a:cubicBezTo>
                    <a:pt x="40697" y="87"/>
                    <a:pt x="30955" y="5429"/>
                    <a:pt x="25641" y="18528"/>
                  </a:cubicBezTo>
                  <a:lnTo>
                    <a:pt x="25464" y="18528"/>
                  </a:lnTo>
                  <a:lnTo>
                    <a:pt x="25464" y="87"/>
                  </a:lnTo>
                  <a:lnTo>
                    <a:pt x="133" y="1983"/>
                  </a:lnTo>
                  <a:lnTo>
                    <a:pt x="133" y="8187"/>
                  </a:lnTo>
                  <a:cubicBezTo>
                    <a:pt x="12001" y="8187"/>
                    <a:pt x="13418" y="9394"/>
                    <a:pt x="13418" y="17839"/>
                  </a:cubicBezTo>
                  <a:lnTo>
                    <a:pt x="13418" y="62477"/>
                  </a:lnTo>
                  <a:cubicBezTo>
                    <a:pt x="13418" y="69888"/>
                    <a:pt x="11647" y="69888"/>
                    <a:pt x="133" y="69888"/>
                  </a:cubicBezTo>
                  <a:lnTo>
                    <a:pt x="133" y="76092"/>
                  </a:lnTo>
                  <a:cubicBezTo>
                    <a:pt x="1019" y="76092"/>
                    <a:pt x="13064" y="75403"/>
                    <a:pt x="20327" y="75403"/>
                  </a:cubicBezTo>
                  <a:cubicBezTo>
                    <a:pt x="27944" y="75403"/>
                    <a:pt x="35738" y="75748"/>
                    <a:pt x="43354" y="76092"/>
                  </a:cubicBezTo>
                  <a:lnTo>
                    <a:pt x="43354" y="69888"/>
                  </a:lnTo>
                  <a:lnTo>
                    <a:pt x="39812" y="69888"/>
                  </a:lnTo>
                  <a:cubicBezTo>
                    <a:pt x="26704" y="69888"/>
                    <a:pt x="26704" y="67992"/>
                    <a:pt x="26704" y="62132"/>
                  </a:cubicBezTo>
                  <a:lnTo>
                    <a:pt x="26704" y="36797"/>
                  </a:lnTo>
                  <a:close/>
                </a:path>
              </a:pathLst>
            </a:custGeom>
            <a:solidFill>
              <a:srgbClr val="000000"/>
            </a:solidFill>
            <a:ln w="25400"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E7F03944-1C43-30D9-9024-07580FA95B44}"/>
                </a:ext>
              </a:extLst>
            </p:cNvPr>
            <p:cNvSpPr/>
            <p:nvPr>
              <p:custDataLst>
                <p:tags r:id="rId6"/>
              </p:custDataLst>
            </p:nvPr>
          </p:nvSpPr>
          <p:spPr>
            <a:xfrm>
              <a:off x="6009962" y="4576782"/>
              <a:ext cx="61288" cy="107717"/>
            </a:xfrm>
            <a:custGeom>
              <a:avLst/>
              <a:gdLst>
                <a:gd name="connsiteX0" fmla="*/ 30604 w 61288"/>
                <a:gd name="connsiteY0" fmla="*/ 38003 h 107717"/>
                <a:gd name="connsiteX1" fmla="*/ 58237 w 61288"/>
                <a:gd name="connsiteY1" fmla="*/ 38003 h 107717"/>
                <a:gd name="connsiteX2" fmla="*/ 58237 w 61288"/>
                <a:gd name="connsiteY2" fmla="*/ 31799 h 107717"/>
                <a:gd name="connsiteX3" fmla="*/ 30604 w 61288"/>
                <a:gd name="connsiteY3" fmla="*/ 31799 h 107717"/>
                <a:gd name="connsiteX4" fmla="*/ 30604 w 61288"/>
                <a:gd name="connsiteY4" fmla="*/ 87 h 107717"/>
                <a:gd name="connsiteX5" fmla="*/ 24581 w 61288"/>
                <a:gd name="connsiteY5" fmla="*/ 87 h 107717"/>
                <a:gd name="connsiteX6" fmla="*/ 136 w 61288"/>
                <a:gd name="connsiteY6" fmla="*/ 33178 h 107717"/>
                <a:gd name="connsiteX7" fmla="*/ 136 w 61288"/>
                <a:gd name="connsiteY7" fmla="*/ 38003 h 107717"/>
                <a:gd name="connsiteX8" fmla="*/ 16610 w 61288"/>
                <a:gd name="connsiteY8" fmla="*/ 38003 h 107717"/>
                <a:gd name="connsiteX9" fmla="*/ 16610 w 61288"/>
                <a:gd name="connsiteY9" fmla="*/ 84537 h 107717"/>
                <a:gd name="connsiteX10" fmla="*/ 41409 w 61288"/>
                <a:gd name="connsiteY10" fmla="*/ 107804 h 107717"/>
                <a:gd name="connsiteX11" fmla="*/ 61425 w 61288"/>
                <a:gd name="connsiteY11" fmla="*/ 84365 h 107717"/>
                <a:gd name="connsiteX12" fmla="*/ 61425 w 61288"/>
                <a:gd name="connsiteY12" fmla="*/ 74886 h 107717"/>
                <a:gd name="connsiteX13" fmla="*/ 55403 w 61288"/>
                <a:gd name="connsiteY13" fmla="*/ 74886 h 107717"/>
                <a:gd name="connsiteX14" fmla="*/ 55403 w 61288"/>
                <a:gd name="connsiteY14" fmla="*/ 84193 h 107717"/>
                <a:gd name="connsiteX15" fmla="*/ 42826 w 61288"/>
                <a:gd name="connsiteY15" fmla="*/ 102289 h 107717"/>
                <a:gd name="connsiteX16" fmla="*/ 30604 w 61288"/>
                <a:gd name="connsiteY16" fmla="*/ 84710 h 107717"/>
                <a:gd name="connsiteX17" fmla="*/ 30604 w 61288"/>
                <a:gd name="connsiteY17" fmla="*/ 38003 h 107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07717">
                  <a:moveTo>
                    <a:pt x="30604" y="38003"/>
                  </a:moveTo>
                  <a:lnTo>
                    <a:pt x="58237" y="38003"/>
                  </a:lnTo>
                  <a:lnTo>
                    <a:pt x="58237" y="31799"/>
                  </a:lnTo>
                  <a:lnTo>
                    <a:pt x="30604" y="31799"/>
                  </a:lnTo>
                  <a:lnTo>
                    <a:pt x="30604" y="87"/>
                  </a:lnTo>
                  <a:lnTo>
                    <a:pt x="24581" y="87"/>
                  </a:lnTo>
                  <a:cubicBezTo>
                    <a:pt x="24404" y="15598"/>
                    <a:pt x="17141" y="32661"/>
                    <a:pt x="136" y="33178"/>
                  </a:cubicBezTo>
                  <a:lnTo>
                    <a:pt x="136" y="38003"/>
                  </a:lnTo>
                  <a:lnTo>
                    <a:pt x="16610" y="38003"/>
                  </a:lnTo>
                  <a:lnTo>
                    <a:pt x="16610" y="84537"/>
                  </a:lnTo>
                  <a:cubicBezTo>
                    <a:pt x="16610" y="103840"/>
                    <a:pt x="31489" y="107804"/>
                    <a:pt x="41409" y="107804"/>
                  </a:cubicBezTo>
                  <a:cubicBezTo>
                    <a:pt x="53277" y="107804"/>
                    <a:pt x="61425" y="97981"/>
                    <a:pt x="61425" y="84365"/>
                  </a:cubicBezTo>
                  <a:lnTo>
                    <a:pt x="61425" y="74886"/>
                  </a:lnTo>
                  <a:lnTo>
                    <a:pt x="55403" y="74886"/>
                  </a:lnTo>
                  <a:lnTo>
                    <a:pt x="55403" y="84193"/>
                  </a:lnTo>
                  <a:cubicBezTo>
                    <a:pt x="55403" y="95912"/>
                    <a:pt x="49734" y="102289"/>
                    <a:pt x="42826" y="102289"/>
                  </a:cubicBezTo>
                  <a:cubicBezTo>
                    <a:pt x="30604" y="102289"/>
                    <a:pt x="30604" y="87812"/>
                    <a:pt x="30604" y="84710"/>
                  </a:cubicBezTo>
                  <a:lnTo>
                    <a:pt x="30604" y="38003"/>
                  </a:lnTo>
                  <a:close/>
                </a:path>
              </a:pathLst>
            </a:custGeom>
            <a:solidFill>
              <a:srgbClr val="000000"/>
            </a:solidFill>
            <a:ln w="25400"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61141A65-FA51-189B-0522-3C9A450CA505}"/>
                </a:ext>
              </a:extLst>
            </p:cNvPr>
            <p:cNvSpPr/>
            <p:nvPr>
              <p:custDataLst>
                <p:tags r:id="rId7"/>
              </p:custDataLst>
            </p:nvPr>
          </p:nvSpPr>
          <p:spPr>
            <a:xfrm>
              <a:off x="6102326" y="4662957"/>
              <a:ext cx="22496" cy="53255"/>
            </a:xfrm>
            <a:custGeom>
              <a:avLst/>
              <a:gdLst>
                <a:gd name="connsiteX0" fmla="*/ 17676 w 22496"/>
                <a:gd name="connsiteY0" fmla="*/ 17149 h 53255"/>
                <a:gd name="connsiteX1" fmla="*/ 3859 w 22496"/>
                <a:gd name="connsiteY1" fmla="*/ 48689 h 53255"/>
                <a:gd name="connsiteX2" fmla="*/ 2619 w 22496"/>
                <a:gd name="connsiteY2" fmla="*/ 50757 h 53255"/>
                <a:gd name="connsiteX3" fmla="*/ 5099 w 22496"/>
                <a:gd name="connsiteY3" fmla="*/ 53342 h 53255"/>
                <a:gd name="connsiteX4" fmla="*/ 22636 w 22496"/>
                <a:gd name="connsiteY4" fmla="*/ 18873 h 53255"/>
                <a:gd name="connsiteX5" fmla="*/ 10236 w 22496"/>
                <a:gd name="connsiteY5" fmla="*/ 87 h 53255"/>
                <a:gd name="connsiteX6" fmla="*/ 140 w 22496"/>
                <a:gd name="connsiteY6" fmla="*/ 10083 h 53255"/>
                <a:gd name="connsiteX7" fmla="*/ 10413 w 22496"/>
                <a:gd name="connsiteY7" fmla="*/ 19907 h 53255"/>
                <a:gd name="connsiteX8" fmla="*/ 17676 w 22496"/>
                <a:gd name="connsiteY8" fmla="*/ 17149 h 53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6" h="53255">
                  <a:moveTo>
                    <a:pt x="17676" y="17149"/>
                  </a:moveTo>
                  <a:cubicBezTo>
                    <a:pt x="17676" y="21975"/>
                    <a:pt x="17676" y="36452"/>
                    <a:pt x="3859" y="48689"/>
                  </a:cubicBezTo>
                  <a:cubicBezTo>
                    <a:pt x="3151" y="49378"/>
                    <a:pt x="2619" y="49895"/>
                    <a:pt x="2619" y="50757"/>
                  </a:cubicBezTo>
                  <a:cubicBezTo>
                    <a:pt x="2619" y="51791"/>
                    <a:pt x="3859" y="53342"/>
                    <a:pt x="5099" y="53342"/>
                  </a:cubicBezTo>
                  <a:cubicBezTo>
                    <a:pt x="7402" y="53342"/>
                    <a:pt x="22636" y="39727"/>
                    <a:pt x="22636" y="18873"/>
                  </a:cubicBezTo>
                  <a:cubicBezTo>
                    <a:pt x="22636" y="8532"/>
                    <a:pt x="18562" y="87"/>
                    <a:pt x="10236" y="87"/>
                  </a:cubicBezTo>
                  <a:cubicBezTo>
                    <a:pt x="4037" y="87"/>
                    <a:pt x="140" y="4740"/>
                    <a:pt x="140" y="10083"/>
                  </a:cubicBezTo>
                  <a:cubicBezTo>
                    <a:pt x="140" y="14219"/>
                    <a:pt x="2974" y="19907"/>
                    <a:pt x="10413" y="19907"/>
                  </a:cubicBezTo>
                  <a:cubicBezTo>
                    <a:pt x="14842" y="19907"/>
                    <a:pt x="17499" y="17322"/>
                    <a:pt x="17676" y="17149"/>
                  </a:cubicBezTo>
                  <a:close/>
                </a:path>
              </a:pathLst>
            </a:custGeom>
            <a:solidFill>
              <a:srgbClr val="000000"/>
            </a:solidFill>
            <a:ln w="25400"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FDF8817F-640D-E63C-8677-3FE45EEF74DA}"/>
                </a:ext>
              </a:extLst>
            </p:cNvPr>
            <p:cNvSpPr/>
            <p:nvPr>
              <p:custDataLst>
                <p:tags r:id="rId8"/>
              </p:custDataLst>
            </p:nvPr>
          </p:nvSpPr>
          <p:spPr>
            <a:xfrm>
              <a:off x="6151112" y="4563167"/>
              <a:ext cx="39855" cy="119609"/>
            </a:xfrm>
            <a:custGeom>
              <a:avLst/>
              <a:gdLst>
                <a:gd name="connsiteX0" fmla="*/ 26712 w 39855"/>
                <a:gd name="connsiteY0" fmla="*/ 87 h 119609"/>
                <a:gd name="connsiteX1" fmla="*/ 142 w 39855"/>
                <a:gd name="connsiteY1" fmla="*/ 1983 h 119609"/>
                <a:gd name="connsiteX2" fmla="*/ 142 w 39855"/>
                <a:gd name="connsiteY2" fmla="*/ 8187 h 119609"/>
                <a:gd name="connsiteX3" fmla="*/ 13427 w 39855"/>
                <a:gd name="connsiteY3" fmla="*/ 17839 h 119609"/>
                <a:gd name="connsiteX4" fmla="*/ 13427 w 39855"/>
                <a:gd name="connsiteY4" fmla="*/ 106081 h 119609"/>
                <a:gd name="connsiteX5" fmla="*/ 142 w 39855"/>
                <a:gd name="connsiteY5" fmla="*/ 113492 h 119609"/>
                <a:gd name="connsiteX6" fmla="*/ 142 w 39855"/>
                <a:gd name="connsiteY6" fmla="*/ 119696 h 119609"/>
                <a:gd name="connsiteX7" fmla="*/ 19981 w 39855"/>
                <a:gd name="connsiteY7" fmla="*/ 119007 h 119609"/>
                <a:gd name="connsiteX8" fmla="*/ 39997 w 39855"/>
                <a:gd name="connsiteY8" fmla="*/ 119696 h 119609"/>
                <a:gd name="connsiteX9" fmla="*/ 39997 w 39855"/>
                <a:gd name="connsiteY9" fmla="*/ 113492 h 119609"/>
                <a:gd name="connsiteX10" fmla="*/ 26712 w 39855"/>
                <a:gd name="connsiteY10" fmla="*/ 106081 h 119609"/>
                <a:gd name="connsiteX11" fmla="*/ 26712 w 39855"/>
                <a:gd name="connsiteY11" fmla="*/ 87 h 11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855" h="119609">
                  <a:moveTo>
                    <a:pt x="26712" y="87"/>
                  </a:moveTo>
                  <a:lnTo>
                    <a:pt x="142" y="1983"/>
                  </a:lnTo>
                  <a:lnTo>
                    <a:pt x="142" y="8187"/>
                  </a:lnTo>
                  <a:cubicBezTo>
                    <a:pt x="12010" y="8187"/>
                    <a:pt x="13427" y="9394"/>
                    <a:pt x="13427" y="17839"/>
                  </a:cubicBezTo>
                  <a:lnTo>
                    <a:pt x="13427" y="106081"/>
                  </a:lnTo>
                  <a:cubicBezTo>
                    <a:pt x="13427" y="113492"/>
                    <a:pt x="11656" y="113492"/>
                    <a:pt x="142" y="113492"/>
                  </a:cubicBezTo>
                  <a:lnTo>
                    <a:pt x="142" y="119696"/>
                  </a:lnTo>
                  <a:cubicBezTo>
                    <a:pt x="496" y="119696"/>
                    <a:pt x="12896" y="119007"/>
                    <a:pt x="19981" y="119007"/>
                  </a:cubicBezTo>
                  <a:cubicBezTo>
                    <a:pt x="26712" y="119007"/>
                    <a:pt x="33266" y="119179"/>
                    <a:pt x="39997" y="119696"/>
                  </a:cubicBezTo>
                  <a:lnTo>
                    <a:pt x="39997" y="113492"/>
                  </a:lnTo>
                  <a:cubicBezTo>
                    <a:pt x="28484" y="113492"/>
                    <a:pt x="26712" y="113492"/>
                    <a:pt x="26712" y="106081"/>
                  </a:cubicBezTo>
                  <a:lnTo>
                    <a:pt x="26712" y="87"/>
                  </a:lnTo>
                  <a:close/>
                </a:path>
              </a:pathLst>
            </a:custGeom>
            <a:solidFill>
              <a:srgbClr val="000000"/>
            </a:solidFill>
            <a:ln w="25400"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2695D18E-F9A7-5865-B53F-46DA5CB398EA}"/>
                </a:ext>
              </a:extLst>
            </p:cNvPr>
            <p:cNvSpPr/>
            <p:nvPr>
              <p:custDataLst>
                <p:tags r:id="rId9"/>
              </p:custDataLst>
            </p:nvPr>
          </p:nvSpPr>
          <p:spPr>
            <a:xfrm>
              <a:off x="6205389" y="4605909"/>
              <a:ext cx="86796" cy="78590"/>
            </a:xfrm>
            <a:custGeom>
              <a:avLst/>
              <a:gdLst>
                <a:gd name="connsiteX0" fmla="*/ 86941 w 86796"/>
                <a:gd name="connsiteY0" fmla="*/ 40244 h 78590"/>
                <a:gd name="connsiteX1" fmla="*/ 43542 w 86796"/>
                <a:gd name="connsiteY1" fmla="*/ 87 h 78590"/>
                <a:gd name="connsiteX2" fmla="*/ 144 w 86796"/>
                <a:gd name="connsiteY2" fmla="*/ 40244 h 78590"/>
                <a:gd name="connsiteX3" fmla="*/ 43542 w 86796"/>
                <a:gd name="connsiteY3" fmla="*/ 78678 h 78590"/>
                <a:gd name="connsiteX4" fmla="*/ 86941 w 86796"/>
                <a:gd name="connsiteY4" fmla="*/ 40244 h 78590"/>
                <a:gd name="connsiteX5" fmla="*/ 43542 w 86796"/>
                <a:gd name="connsiteY5" fmla="*/ 73162 h 78590"/>
                <a:gd name="connsiteX6" fmla="*/ 21577 w 86796"/>
                <a:gd name="connsiteY6" fmla="*/ 62649 h 78590"/>
                <a:gd name="connsiteX7" fmla="*/ 16263 w 86796"/>
                <a:gd name="connsiteY7" fmla="*/ 38693 h 78590"/>
                <a:gd name="connsiteX8" fmla="*/ 22640 w 86796"/>
                <a:gd name="connsiteY8" fmla="*/ 13702 h 78590"/>
                <a:gd name="connsiteX9" fmla="*/ 43542 w 86796"/>
                <a:gd name="connsiteY9" fmla="*/ 4912 h 78590"/>
                <a:gd name="connsiteX10" fmla="*/ 65330 w 86796"/>
                <a:gd name="connsiteY10" fmla="*/ 15081 h 78590"/>
                <a:gd name="connsiteX11" fmla="*/ 70821 w 86796"/>
                <a:gd name="connsiteY11" fmla="*/ 38693 h 78590"/>
                <a:gd name="connsiteX12" fmla="*/ 65153 w 86796"/>
                <a:gd name="connsiteY12" fmla="*/ 63166 h 78590"/>
                <a:gd name="connsiteX13" fmla="*/ 43542 w 86796"/>
                <a:gd name="connsiteY13" fmla="*/ 73162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6796" h="78590">
                  <a:moveTo>
                    <a:pt x="86941" y="40244"/>
                  </a:moveTo>
                  <a:cubicBezTo>
                    <a:pt x="86941" y="18700"/>
                    <a:pt x="67987" y="87"/>
                    <a:pt x="43542" y="87"/>
                  </a:cubicBezTo>
                  <a:cubicBezTo>
                    <a:pt x="19098" y="87"/>
                    <a:pt x="144" y="18700"/>
                    <a:pt x="144" y="40244"/>
                  </a:cubicBezTo>
                  <a:cubicBezTo>
                    <a:pt x="144" y="61615"/>
                    <a:pt x="19629" y="78678"/>
                    <a:pt x="43542" y="78678"/>
                  </a:cubicBezTo>
                  <a:cubicBezTo>
                    <a:pt x="67456" y="78678"/>
                    <a:pt x="86941" y="61615"/>
                    <a:pt x="86941" y="40244"/>
                  </a:cubicBezTo>
                  <a:close/>
                  <a:moveTo>
                    <a:pt x="43542" y="73162"/>
                  </a:moveTo>
                  <a:cubicBezTo>
                    <a:pt x="36988" y="73162"/>
                    <a:pt x="27423" y="71094"/>
                    <a:pt x="21577" y="62649"/>
                  </a:cubicBezTo>
                  <a:cubicBezTo>
                    <a:pt x="16795" y="55583"/>
                    <a:pt x="16263" y="46621"/>
                    <a:pt x="16263" y="38693"/>
                  </a:cubicBezTo>
                  <a:cubicBezTo>
                    <a:pt x="16263" y="31282"/>
                    <a:pt x="16441" y="21113"/>
                    <a:pt x="22640" y="13702"/>
                  </a:cubicBezTo>
                  <a:cubicBezTo>
                    <a:pt x="27069" y="8704"/>
                    <a:pt x="34508" y="4912"/>
                    <a:pt x="43542" y="4912"/>
                  </a:cubicBezTo>
                  <a:cubicBezTo>
                    <a:pt x="53993" y="4912"/>
                    <a:pt x="61433" y="9738"/>
                    <a:pt x="65330" y="15081"/>
                  </a:cubicBezTo>
                  <a:cubicBezTo>
                    <a:pt x="70290" y="21803"/>
                    <a:pt x="70821" y="30420"/>
                    <a:pt x="70821" y="38693"/>
                  </a:cubicBezTo>
                  <a:cubicBezTo>
                    <a:pt x="70821" y="46965"/>
                    <a:pt x="70290" y="56100"/>
                    <a:pt x="65153" y="63166"/>
                  </a:cubicBezTo>
                  <a:cubicBezTo>
                    <a:pt x="60370" y="69715"/>
                    <a:pt x="52222" y="73162"/>
                    <a:pt x="43542" y="73162"/>
                  </a:cubicBezTo>
                  <a:close/>
                </a:path>
              </a:pathLst>
            </a:custGeom>
            <a:solidFill>
              <a:srgbClr val="000000"/>
            </a:solidFill>
            <a:ln w="25400"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49E2E841-ED56-FBEB-0B60-E447BB793335}"/>
                </a:ext>
              </a:extLst>
            </p:cNvPr>
            <p:cNvSpPr/>
            <p:nvPr>
              <p:custDataLst>
                <p:tags r:id="rId10"/>
              </p:custDataLst>
            </p:nvPr>
          </p:nvSpPr>
          <p:spPr>
            <a:xfrm>
              <a:off x="6307321" y="4605909"/>
              <a:ext cx="64123" cy="78590"/>
            </a:xfrm>
            <a:custGeom>
              <a:avLst/>
              <a:gdLst>
                <a:gd name="connsiteX0" fmla="*/ 59311 w 64123"/>
                <a:gd name="connsiteY0" fmla="*/ 4568 h 78590"/>
                <a:gd name="connsiteX1" fmla="*/ 56831 w 64123"/>
                <a:gd name="connsiteY1" fmla="*/ 87 h 78590"/>
                <a:gd name="connsiteX2" fmla="*/ 53289 w 64123"/>
                <a:gd name="connsiteY2" fmla="*/ 2155 h 78590"/>
                <a:gd name="connsiteX3" fmla="*/ 50100 w 64123"/>
                <a:gd name="connsiteY3" fmla="*/ 4740 h 78590"/>
                <a:gd name="connsiteX4" fmla="*/ 31501 w 64123"/>
                <a:gd name="connsiteY4" fmla="*/ 87 h 78590"/>
                <a:gd name="connsiteX5" fmla="*/ 148 w 64123"/>
                <a:gd name="connsiteY5" fmla="*/ 21630 h 78590"/>
                <a:gd name="connsiteX6" fmla="*/ 6879 w 64123"/>
                <a:gd name="connsiteY6" fmla="*/ 35073 h 78590"/>
                <a:gd name="connsiteX7" fmla="*/ 31324 w 64123"/>
                <a:gd name="connsiteY7" fmla="*/ 43691 h 78590"/>
                <a:gd name="connsiteX8" fmla="*/ 54529 w 64123"/>
                <a:gd name="connsiteY8" fmla="*/ 59202 h 78590"/>
                <a:gd name="connsiteX9" fmla="*/ 32741 w 64123"/>
                <a:gd name="connsiteY9" fmla="*/ 73852 h 78590"/>
                <a:gd name="connsiteX10" fmla="*/ 6348 w 64123"/>
                <a:gd name="connsiteY10" fmla="*/ 51274 h 78590"/>
                <a:gd name="connsiteX11" fmla="*/ 3159 w 64123"/>
                <a:gd name="connsiteY11" fmla="*/ 48344 h 78590"/>
                <a:gd name="connsiteX12" fmla="*/ 148 w 64123"/>
                <a:gd name="connsiteY12" fmla="*/ 52998 h 78590"/>
                <a:gd name="connsiteX13" fmla="*/ 148 w 64123"/>
                <a:gd name="connsiteY13" fmla="*/ 74196 h 78590"/>
                <a:gd name="connsiteX14" fmla="*/ 2628 w 64123"/>
                <a:gd name="connsiteY14" fmla="*/ 78678 h 78590"/>
                <a:gd name="connsiteX15" fmla="*/ 11130 w 64123"/>
                <a:gd name="connsiteY15" fmla="*/ 71267 h 78590"/>
                <a:gd name="connsiteX16" fmla="*/ 32741 w 64123"/>
                <a:gd name="connsiteY16" fmla="*/ 78678 h 78590"/>
                <a:gd name="connsiteX17" fmla="*/ 64271 w 64123"/>
                <a:gd name="connsiteY17" fmla="*/ 54376 h 78590"/>
                <a:gd name="connsiteX18" fmla="*/ 56654 w 64123"/>
                <a:gd name="connsiteY18" fmla="*/ 38520 h 78590"/>
                <a:gd name="connsiteX19" fmla="*/ 35575 w 64123"/>
                <a:gd name="connsiteY19" fmla="*/ 30075 h 78590"/>
                <a:gd name="connsiteX20" fmla="*/ 9890 w 64123"/>
                <a:gd name="connsiteY20" fmla="*/ 16460 h 78590"/>
                <a:gd name="connsiteX21" fmla="*/ 31501 w 64123"/>
                <a:gd name="connsiteY21" fmla="*/ 4223 h 78590"/>
                <a:gd name="connsiteX22" fmla="*/ 53289 w 64123"/>
                <a:gd name="connsiteY22" fmla="*/ 23181 h 78590"/>
                <a:gd name="connsiteX23" fmla="*/ 56300 w 64123"/>
                <a:gd name="connsiteY23" fmla="*/ 25077 h 78590"/>
                <a:gd name="connsiteX24" fmla="*/ 59311 w 64123"/>
                <a:gd name="connsiteY24" fmla="*/ 20596 h 78590"/>
                <a:gd name="connsiteX25" fmla="*/ 59311 w 64123"/>
                <a:gd name="connsiteY25" fmla="*/ 4568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78590">
                  <a:moveTo>
                    <a:pt x="59311" y="4568"/>
                  </a:moveTo>
                  <a:cubicBezTo>
                    <a:pt x="59311" y="1638"/>
                    <a:pt x="59311" y="87"/>
                    <a:pt x="56831" y="87"/>
                  </a:cubicBezTo>
                  <a:cubicBezTo>
                    <a:pt x="55946" y="87"/>
                    <a:pt x="55592" y="87"/>
                    <a:pt x="53289" y="2155"/>
                  </a:cubicBezTo>
                  <a:cubicBezTo>
                    <a:pt x="52934" y="2327"/>
                    <a:pt x="51163" y="3878"/>
                    <a:pt x="50100" y="4740"/>
                  </a:cubicBezTo>
                  <a:cubicBezTo>
                    <a:pt x="44786" y="1121"/>
                    <a:pt x="38055" y="87"/>
                    <a:pt x="31501" y="87"/>
                  </a:cubicBezTo>
                  <a:cubicBezTo>
                    <a:pt x="6171" y="87"/>
                    <a:pt x="148" y="13013"/>
                    <a:pt x="148" y="21630"/>
                  </a:cubicBezTo>
                  <a:cubicBezTo>
                    <a:pt x="148" y="27145"/>
                    <a:pt x="2628" y="31626"/>
                    <a:pt x="6879" y="35073"/>
                  </a:cubicBezTo>
                  <a:cubicBezTo>
                    <a:pt x="13610" y="40761"/>
                    <a:pt x="20341" y="41967"/>
                    <a:pt x="31324" y="43691"/>
                  </a:cubicBezTo>
                  <a:cubicBezTo>
                    <a:pt x="40181" y="45242"/>
                    <a:pt x="54529" y="47655"/>
                    <a:pt x="54529" y="59202"/>
                  </a:cubicBezTo>
                  <a:cubicBezTo>
                    <a:pt x="54529" y="65924"/>
                    <a:pt x="49746" y="73852"/>
                    <a:pt x="32741" y="73852"/>
                  </a:cubicBezTo>
                  <a:cubicBezTo>
                    <a:pt x="15736" y="73852"/>
                    <a:pt x="9536" y="62994"/>
                    <a:pt x="6348" y="51274"/>
                  </a:cubicBezTo>
                  <a:cubicBezTo>
                    <a:pt x="5816" y="49034"/>
                    <a:pt x="5639" y="48344"/>
                    <a:pt x="3159" y="48344"/>
                  </a:cubicBezTo>
                  <a:cubicBezTo>
                    <a:pt x="148" y="48344"/>
                    <a:pt x="148" y="49551"/>
                    <a:pt x="148" y="52998"/>
                  </a:cubicBezTo>
                  <a:lnTo>
                    <a:pt x="148" y="74196"/>
                  </a:lnTo>
                  <a:cubicBezTo>
                    <a:pt x="148" y="77126"/>
                    <a:pt x="148" y="78678"/>
                    <a:pt x="2628" y="78678"/>
                  </a:cubicBezTo>
                  <a:cubicBezTo>
                    <a:pt x="4222" y="78678"/>
                    <a:pt x="7588" y="75058"/>
                    <a:pt x="11130" y="71267"/>
                  </a:cubicBezTo>
                  <a:cubicBezTo>
                    <a:pt x="18924" y="78333"/>
                    <a:pt x="28490" y="78678"/>
                    <a:pt x="32741" y="78678"/>
                  </a:cubicBezTo>
                  <a:cubicBezTo>
                    <a:pt x="55769" y="78678"/>
                    <a:pt x="64271" y="66613"/>
                    <a:pt x="64271" y="54376"/>
                  </a:cubicBezTo>
                  <a:cubicBezTo>
                    <a:pt x="64271" y="47827"/>
                    <a:pt x="61260" y="42657"/>
                    <a:pt x="56654" y="38520"/>
                  </a:cubicBezTo>
                  <a:cubicBezTo>
                    <a:pt x="49923" y="32488"/>
                    <a:pt x="41775" y="31109"/>
                    <a:pt x="35575" y="30075"/>
                  </a:cubicBezTo>
                  <a:cubicBezTo>
                    <a:pt x="21404" y="27662"/>
                    <a:pt x="9890" y="25594"/>
                    <a:pt x="9890" y="16460"/>
                  </a:cubicBezTo>
                  <a:cubicBezTo>
                    <a:pt x="9890" y="10945"/>
                    <a:pt x="14673" y="4223"/>
                    <a:pt x="31501" y="4223"/>
                  </a:cubicBezTo>
                  <a:cubicBezTo>
                    <a:pt x="52049" y="4223"/>
                    <a:pt x="52934" y="18183"/>
                    <a:pt x="53289" y="23181"/>
                  </a:cubicBezTo>
                  <a:cubicBezTo>
                    <a:pt x="53466" y="25077"/>
                    <a:pt x="55592" y="25077"/>
                    <a:pt x="56300" y="25077"/>
                  </a:cubicBezTo>
                  <a:cubicBezTo>
                    <a:pt x="59311" y="25077"/>
                    <a:pt x="59311" y="23871"/>
                    <a:pt x="59311" y="20596"/>
                  </a:cubicBezTo>
                  <a:lnTo>
                    <a:pt x="59311" y="4568"/>
                  </a:lnTo>
                  <a:close/>
                </a:path>
              </a:pathLst>
            </a:custGeom>
            <a:solidFill>
              <a:srgbClr val="000000"/>
            </a:solidFill>
            <a:ln w="25400"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3C6E0FD4-6344-2972-14EE-8FF9254B9F76}"/>
                </a:ext>
              </a:extLst>
            </p:cNvPr>
            <p:cNvSpPr/>
            <p:nvPr>
              <p:custDataLst>
                <p:tags r:id="rId11"/>
              </p:custDataLst>
            </p:nvPr>
          </p:nvSpPr>
          <p:spPr>
            <a:xfrm>
              <a:off x="6387490" y="4605909"/>
              <a:ext cx="64123" cy="78590"/>
            </a:xfrm>
            <a:custGeom>
              <a:avLst/>
              <a:gdLst>
                <a:gd name="connsiteX0" fmla="*/ 59314 w 64123"/>
                <a:gd name="connsiteY0" fmla="*/ 4568 h 78590"/>
                <a:gd name="connsiteX1" fmla="*/ 56835 w 64123"/>
                <a:gd name="connsiteY1" fmla="*/ 87 h 78590"/>
                <a:gd name="connsiteX2" fmla="*/ 53292 w 64123"/>
                <a:gd name="connsiteY2" fmla="*/ 2155 h 78590"/>
                <a:gd name="connsiteX3" fmla="*/ 50103 w 64123"/>
                <a:gd name="connsiteY3" fmla="*/ 4740 h 78590"/>
                <a:gd name="connsiteX4" fmla="*/ 31504 w 64123"/>
                <a:gd name="connsiteY4" fmla="*/ 87 h 78590"/>
                <a:gd name="connsiteX5" fmla="*/ 151 w 64123"/>
                <a:gd name="connsiteY5" fmla="*/ 21630 h 78590"/>
                <a:gd name="connsiteX6" fmla="*/ 6882 w 64123"/>
                <a:gd name="connsiteY6" fmla="*/ 35073 h 78590"/>
                <a:gd name="connsiteX7" fmla="*/ 31327 w 64123"/>
                <a:gd name="connsiteY7" fmla="*/ 43691 h 78590"/>
                <a:gd name="connsiteX8" fmla="*/ 54532 w 64123"/>
                <a:gd name="connsiteY8" fmla="*/ 59202 h 78590"/>
                <a:gd name="connsiteX9" fmla="*/ 32744 w 64123"/>
                <a:gd name="connsiteY9" fmla="*/ 73852 h 78590"/>
                <a:gd name="connsiteX10" fmla="*/ 6351 w 64123"/>
                <a:gd name="connsiteY10" fmla="*/ 51274 h 78590"/>
                <a:gd name="connsiteX11" fmla="*/ 3162 w 64123"/>
                <a:gd name="connsiteY11" fmla="*/ 48344 h 78590"/>
                <a:gd name="connsiteX12" fmla="*/ 151 w 64123"/>
                <a:gd name="connsiteY12" fmla="*/ 52998 h 78590"/>
                <a:gd name="connsiteX13" fmla="*/ 151 w 64123"/>
                <a:gd name="connsiteY13" fmla="*/ 74196 h 78590"/>
                <a:gd name="connsiteX14" fmla="*/ 2631 w 64123"/>
                <a:gd name="connsiteY14" fmla="*/ 78678 h 78590"/>
                <a:gd name="connsiteX15" fmla="*/ 11134 w 64123"/>
                <a:gd name="connsiteY15" fmla="*/ 71267 h 78590"/>
                <a:gd name="connsiteX16" fmla="*/ 32744 w 64123"/>
                <a:gd name="connsiteY16" fmla="*/ 78678 h 78590"/>
                <a:gd name="connsiteX17" fmla="*/ 64274 w 64123"/>
                <a:gd name="connsiteY17" fmla="*/ 54376 h 78590"/>
                <a:gd name="connsiteX18" fmla="*/ 56657 w 64123"/>
                <a:gd name="connsiteY18" fmla="*/ 38520 h 78590"/>
                <a:gd name="connsiteX19" fmla="*/ 35578 w 64123"/>
                <a:gd name="connsiteY19" fmla="*/ 30075 h 78590"/>
                <a:gd name="connsiteX20" fmla="*/ 9894 w 64123"/>
                <a:gd name="connsiteY20" fmla="*/ 16460 h 78590"/>
                <a:gd name="connsiteX21" fmla="*/ 31504 w 64123"/>
                <a:gd name="connsiteY21" fmla="*/ 4223 h 78590"/>
                <a:gd name="connsiteX22" fmla="*/ 53292 w 64123"/>
                <a:gd name="connsiteY22" fmla="*/ 23181 h 78590"/>
                <a:gd name="connsiteX23" fmla="*/ 56303 w 64123"/>
                <a:gd name="connsiteY23" fmla="*/ 25077 h 78590"/>
                <a:gd name="connsiteX24" fmla="*/ 59314 w 64123"/>
                <a:gd name="connsiteY24" fmla="*/ 20596 h 78590"/>
                <a:gd name="connsiteX25" fmla="*/ 59314 w 64123"/>
                <a:gd name="connsiteY25" fmla="*/ 4568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78590">
                  <a:moveTo>
                    <a:pt x="59314" y="4568"/>
                  </a:moveTo>
                  <a:cubicBezTo>
                    <a:pt x="59314" y="1638"/>
                    <a:pt x="59314" y="87"/>
                    <a:pt x="56835" y="87"/>
                  </a:cubicBezTo>
                  <a:cubicBezTo>
                    <a:pt x="55949" y="87"/>
                    <a:pt x="55595" y="87"/>
                    <a:pt x="53292" y="2155"/>
                  </a:cubicBezTo>
                  <a:cubicBezTo>
                    <a:pt x="52938" y="2327"/>
                    <a:pt x="51166" y="3878"/>
                    <a:pt x="50103" y="4740"/>
                  </a:cubicBezTo>
                  <a:cubicBezTo>
                    <a:pt x="44789" y="1121"/>
                    <a:pt x="38058" y="87"/>
                    <a:pt x="31504" y="87"/>
                  </a:cubicBezTo>
                  <a:cubicBezTo>
                    <a:pt x="6174" y="87"/>
                    <a:pt x="151" y="13013"/>
                    <a:pt x="151" y="21630"/>
                  </a:cubicBezTo>
                  <a:cubicBezTo>
                    <a:pt x="151" y="27145"/>
                    <a:pt x="2631" y="31626"/>
                    <a:pt x="6882" y="35073"/>
                  </a:cubicBezTo>
                  <a:cubicBezTo>
                    <a:pt x="13613" y="40761"/>
                    <a:pt x="20345" y="41967"/>
                    <a:pt x="31327" y="43691"/>
                  </a:cubicBezTo>
                  <a:cubicBezTo>
                    <a:pt x="40184" y="45242"/>
                    <a:pt x="54532" y="47655"/>
                    <a:pt x="54532" y="59202"/>
                  </a:cubicBezTo>
                  <a:cubicBezTo>
                    <a:pt x="54532" y="65924"/>
                    <a:pt x="49749" y="73852"/>
                    <a:pt x="32744" y="73852"/>
                  </a:cubicBezTo>
                  <a:cubicBezTo>
                    <a:pt x="15739" y="73852"/>
                    <a:pt x="9539" y="62994"/>
                    <a:pt x="6351" y="51274"/>
                  </a:cubicBezTo>
                  <a:cubicBezTo>
                    <a:pt x="5820" y="49034"/>
                    <a:pt x="5642" y="48344"/>
                    <a:pt x="3162" y="48344"/>
                  </a:cubicBezTo>
                  <a:cubicBezTo>
                    <a:pt x="151" y="48344"/>
                    <a:pt x="151" y="49551"/>
                    <a:pt x="151" y="52998"/>
                  </a:cubicBezTo>
                  <a:lnTo>
                    <a:pt x="151" y="74196"/>
                  </a:lnTo>
                  <a:cubicBezTo>
                    <a:pt x="151" y="77126"/>
                    <a:pt x="151" y="78678"/>
                    <a:pt x="2631" y="78678"/>
                  </a:cubicBezTo>
                  <a:cubicBezTo>
                    <a:pt x="4225" y="78678"/>
                    <a:pt x="7591" y="75058"/>
                    <a:pt x="11134" y="71267"/>
                  </a:cubicBezTo>
                  <a:cubicBezTo>
                    <a:pt x="18928" y="78333"/>
                    <a:pt x="28493" y="78678"/>
                    <a:pt x="32744" y="78678"/>
                  </a:cubicBezTo>
                  <a:cubicBezTo>
                    <a:pt x="55772" y="78678"/>
                    <a:pt x="64274" y="66613"/>
                    <a:pt x="64274" y="54376"/>
                  </a:cubicBezTo>
                  <a:cubicBezTo>
                    <a:pt x="64274" y="47827"/>
                    <a:pt x="61263" y="42657"/>
                    <a:pt x="56657" y="38520"/>
                  </a:cubicBezTo>
                  <a:cubicBezTo>
                    <a:pt x="49926" y="32488"/>
                    <a:pt x="41778" y="31109"/>
                    <a:pt x="35578" y="30075"/>
                  </a:cubicBezTo>
                  <a:cubicBezTo>
                    <a:pt x="21407" y="27662"/>
                    <a:pt x="9894" y="25594"/>
                    <a:pt x="9894" y="16460"/>
                  </a:cubicBezTo>
                  <a:cubicBezTo>
                    <a:pt x="9894" y="10945"/>
                    <a:pt x="14676" y="4223"/>
                    <a:pt x="31504" y="4223"/>
                  </a:cubicBezTo>
                  <a:cubicBezTo>
                    <a:pt x="52052" y="4223"/>
                    <a:pt x="52938" y="18183"/>
                    <a:pt x="53292" y="23181"/>
                  </a:cubicBezTo>
                  <a:cubicBezTo>
                    <a:pt x="53469" y="25077"/>
                    <a:pt x="55595" y="25077"/>
                    <a:pt x="56303" y="25077"/>
                  </a:cubicBezTo>
                  <a:cubicBezTo>
                    <a:pt x="59314" y="25077"/>
                    <a:pt x="59314" y="23871"/>
                    <a:pt x="59314" y="20596"/>
                  </a:cubicBezTo>
                  <a:lnTo>
                    <a:pt x="59314" y="4568"/>
                  </a:lnTo>
                  <a:close/>
                </a:path>
              </a:pathLst>
            </a:custGeom>
            <a:solidFill>
              <a:srgbClr val="000000"/>
            </a:solidFill>
            <a:ln w="25400"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64622E29-447D-6CA3-7003-C414AFA746F7}"/>
                </a:ext>
              </a:extLst>
            </p:cNvPr>
            <p:cNvSpPr/>
            <p:nvPr>
              <p:custDataLst>
                <p:tags r:id="rId12"/>
              </p:custDataLst>
            </p:nvPr>
          </p:nvSpPr>
          <p:spPr>
            <a:xfrm>
              <a:off x="6497391" y="4461186"/>
              <a:ext cx="58707" cy="246211"/>
            </a:xfrm>
            <a:custGeom>
              <a:avLst/>
              <a:gdLst>
                <a:gd name="connsiteX0" fmla="*/ 58863 w 58707"/>
                <a:gd name="connsiteY0" fmla="*/ 243835 h 246211"/>
                <a:gd name="connsiteX1" fmla="*/ 54561 w 58707"/>
                <a:gd name="connsiteY1" fmla="*/ 238418 h 246211"/>
                <a:gd name="connsiteX2" fmla="*/ 14832 w 58707"/>
                <a:gd name="connsiteY2" fmla="*/ 123191 h 246211"/>
                <a:gd name="connsiteX3" fmla="*/ 55573 w 58707"/>
                <a:gd name="connsiteY3" fmla="*/ 6733 h 246211"/>
                <a:gd name="connsiteX4" fmla="*/ 58863 w 58707"/>
                <a:gd name="connsiteY4" fmla="*/ 2547 h 246211"/>
                <a:gd name="connsiteX5" fmla="*/ 56332 w 58707"/>
                <a:gd name="connsiteY5" fmla="*/ 85 h 246211"/>
                <a:gd name="connsiteX6" fmla="*/ 16097 w 58707"/>
                <a:gd name="connsiteY6" fmla="*/ 48097 h 246211"/>
                <a:gd name="connsiteX7" fmla="*/ 155 w 58707"/>
                <a:gd name="connsiteY7" fmla="*/ 123191 h 246211"/>
                <a:gd name="connsiteX8" fmla="*/ 16856 w 58707"/>
                <a:gd name="connsiteY8" fmla="*/ 200009 h 246211"/>
                <a:gd name="connsiteX9" fmla="*/ 56332 w 58707"/>
                <a:gd name="connsiteY9" fmla="*/ 246297 h 246211"/>
                <a:gd name="connsiteX10" fmla="*/ 58863 w 58707"/>
                <a:gd name="connsiteY10" fmla="*/ 243835 h 24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211">
                  <a:moveTo>
                    <a:pt x="58863" y="243835"/>
                  </a:moveTo>
                  <a:cubicBezTo>
                    <a:pt x="58863" y="243096"/>
                    <a:pt x="58863" y="242604"/>
                    <a:pt x="54561" y="238418"/>
                  </a:cubicBezTo>
                  <a:cubicBezTo>
                    <a:pt x="22929" y="207396"/>
                    <a:pt x="14832" y="160862"/>
                    <a:pt x="14832" y="123191"/>
                  </a:cubicBezTo>
                  <a:cubicBezTo>
                    <a:pt x="14832" y="80350"/>
                    <a:pt x="24448" y="37509"/>
                    <a:pt x="55573" y="6733"/>
                  </a:cubicBezTo>
                  <a:cubicBezTo>
                    <a:pt x="58863" y="3778"/>
                    <a:pt x="58863" y="3286"/>
                    <a:pt x="58863" y="2547"/>
                  </a:cubicBezTo>
                  <a:cubicBezTo>
                    <a:pt x="58863" y="824"/>
                    <a:pt x="57850" y="85"/>
                    <a:pt x="56332" y="85"/>
                  </a:cubicBezTo>
                  <a:cubicBezTo>
                    <a:pt x="53802" y="85"/>
                    <a:pt x="31027" y="16828"/>
                    <a:pt x="16097" y="48097"/>
                  </a:cubicBezTo>
                  <a:cubicBezTo>
                    <a:pt x="3191" y="75180"/>
                    <a:pt x="155" y="102509"/>
                    <a:pt x="155" y="123191"/>
                  </a:cubicBezTo>
                  <a:cubicBezTo>
                    <a:pt x="155" y="142396"/>
                    <a:pt x="2938" y="172187"/>
                    <a:pt x="16856" y="200009"/>
                  </a:cubicBezTo>
                  <a:cubicBezTo>
                    <a:pt x="32039" y="230293"/>
                    <a:pt x="53802" y="246297"/>
                    <a:pt x="56332" y="246297"/>
                  </a:cubicBezTo>
                  <a:cubicBezTo>
                    <a:pt x="57850" y="246297"/>
                    <a:pt x="58863" y="245558"/>
                    <a:pt x="58863" y="243835"/>
                  </a:cubicBezTo>
                  <a:close/>
                </a:path>
              </a:pathLst>
            </a:custGeom>
            <a:solidFill>
              <a:srgbClr val="000000"/>
            </a:solidFill>
            <a:ln w="25400"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37AA48D0-BA62-98EC-3F5D-D666B0262A37}"/>
                </a:ext>
              </a:extLst>
            </p:cNvPr>
            <p:cNvSpPr/>
            <p:nvPr>
              <p:custDataLst>
                <p:tags r:id="rId13"/>
              </p:custDataLst>
            </p:nvPr>
          </p:nvSpPr>
          <p:spPr>
            <a:xfrm>
              <a:off x="6581629" y="4537020"/>
              <a:ext cx="107293" cy="111533"/>
            </a:xfrm>
            <a:custGeom>
              <a:avLst/>
              <a:gdLst>
                <a:gd name="connsiteX0" fmla="*/ 22933 w 107293"/>
                <a:gd name="connsiteY0" fmla="*/ 88475 h 111533"/>
                <a:gd name="connsiteX1" fmla="*/ 53046 w 107293"/>
                <a:gd name="connsiteY1" fmla="*/ 60407 h 111533"/>
                <a:gd name="connsiteX2" fmla="*/ 77845 w 107293"/>
                <a:gd name="connsiteY2" fmla="*/ 38248 h 111533"/>
                <a:gd name="connsiteX3" fmla="*/ 107452 w 107293"/>
                <a:gd name="connsiteY3" fmla="*/ 2547 h 111533"/>
                <a:gd name="connsiteX4" fmla="*/ 104669 w 107293"/>
                <a:gd name="connsiteY4" fmla="*/ 85 h 111533"/>
                <a:gd name="connsiteX5" fmla="*/ 100873 w 107293"/>
                <a:gd name="connsiteY5" fmla="*/ 2794 h 111533"/>
                <a:gd name="connsiteX6" fmla="*/ 81894 w 107293"/>
                <a:gd name="connsiteY6" fmla="*/ 18551 h 111533"/>
                <a:gd name="connsiteX7" fmla="*/ 68989 w 107293"/>
                <a:gd name="connsiteY7" fmla="*/ 10672 h 111533"/>
                <a:gd name="connsiteX8" fmla="*/ 51528 w 107293"/>
                <a:gd name="connsiteY8" fmla="*/ 85 h 111533"/>
                <a:gd name="connsiteX9" fmla="*/ 20909 w 107293"/>
                <a:gd name="connsiteY9" fmla="*/ 28153 h 111533"/>
                <a:gd name="connsiteX10" fmla="*/ 23945 w 107293"/>
                <a:gd name="connsiteY10" fmla="*/ 30862 h 111533"/>
                <a:gd name="connsiteX11" fmla="*/ 27235 w 107293"/>
                <a:gd name="connsiteY11" fmla="*/ 28153 h 111533"/>
                <a:gd name="connsiteX12" fmla="*/ 48744 w 107293"/>
                <a:gd name="connsiteY12" fmla="*/ 16581 h 111533"/>
                <a:gd name="connsiteX13" fmla="*/ 64687 w 107293"/>
                <a:gd name="connsiteY13" fmla="*/ 20275 h 111533"/>
                <a:gd name="connsiteX14" fmla="*/ 84172 w 107293"/>
                <a:gd name="connsiteY14" fmla="*/ 23968 h 111533"/>
                <a:gd name="connsiteX15" fmla="*/ 48998 w 107293"/>
                <a:gd name="connsiteY15" fmla="*/ 56222 h 111533"/>
                <a:gd name="connsiteX16" fmla="*/ 26223 w 107293"/>
                <a:gd name="connsiteY16" fmla="*/ 76903 h 111533"/>
                <a:gd name="connsiteX17" fmla="*/ 159 w 107293"/>
                <a:gd name="connsiteY17" fmla="*/ 109157 h 111533"/>
                <a:gd name="connsiteX18" fmla="*/ 3195 w 107293"/>
                <a:gd name="connsiteY18" fmla="*/ 111619 h 111533"/>
                <a:gd name="connsiteX19" fmla="*/ 7244 w 107293"/>
                <a:gd name="connsiteY19" fmla="*/ 108418 h 111533"/>
                <a:gd name="connsiteX20" fmla="*/ 28753 w 107293"/>
                <a:gd name="connsiteY20" fmla="*/ 93153 h 111533"/>
                <a:gd name="connsiteX21" fmla="*/ 43430 w 107293"/>
                <a:gd name="connsiteY21" fmla="*/ 102509 h 111533"/>
                <a:gd name="connsiteX22" fmla="*/ 59626 w 107293"/>
                <a:gd name="connsiteY22" fmla="*/ 111619 h 111533"/>
                <a:gd name="connsiteX23" fmla="*/ 99355 w 107293"/>
                <a:gd name="connsiteY23" fmla="*/ 73703 h 111533"/>
                <a:gd name="connsiteX24" fmla="*/ 96318 w 107293"/>
                <a:gd name="connsiteY24" fmla="*/ 71240 h 111533"/>
                <a:gd name="connsiteX25" fmla="*/ 92775 w 107293"/>
                <a:gd name="connsiteY25" fmla="*/ 74441 h 111533"/>
                <a:gd name="connsiteX26" fmla="*/ 62409 w 107293"/>
                <a:gd name="connsiteY26" fmla="*/ 95123 h 111533"/>
                <a:gd name="connsiteX27" fmla="*/ 47479 w 107293"/>
                <a:gd name="connsiteY27" fmla="*/ 91922 h 111533"/>
                <a:gd name="connsiteX28" fmla="*/ 29766 w 107293"/>
                <a:gd name="connsiteY28" fmla="*/ 87737 h 111533"/>
                <a:gd name="connsiteX29" fmla="*/ 22933 w 107293"/>
                <a:gd name="connsiteY29" fmla="*/ 88475 h 111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1533">
                  <a:moveTo>
                    <a:pt x="22933" y="88475"/>
                  </a:moveTo>
                  <a:cubicBezTo>
                    <a:pt x="36598" y="74195"/>
                    <a:pt x="43937" y="68040"/>
                    <a:pt x="53046" y="60407"/>
                  </a:cubicBezTo>
                  <a:cubicBezTo>
                    <a:pt x="53046" y="60161"/>
                    <a:pt x="68736" y="47112"/>
                    <a:pt x="77845" y="38248"/>
                  </a:cubicBezTo>
                  <a:cubicBezTo>
                    <a:pt x="101885" y="15350"/>
                    <a:pt x="107452" y="3532"/>
                    <a:pt x="107452" y="2547"/>
                  </a:cubicBezTo>
                  <a:cubicBezTo>
                    <a:pt x="107452" y="85"/>
                    <a:pt x="105175" y="85"/>
                    <a:pt x="104669" y="85"/>
                  </a:cubicBezTo>
                  <a:cubicBezTo>
                    <a:pt x="102897" y="85"/>
                    <a:pt x="102138" y="578"/>
                    <a:pt x="100873" y="2794"/>
                  </a:cubicBezTo>
                  <a:cubicBezTo>
                    <a:pt x="93281" y="14612"/>
                    <a:pt x="87967" y="18551"/>
                    <a:pt x="81894" y="18551"/>
                  </a:cubicBezTo>
                  <a:cubicBezTo>
                    <a:pt x="75821" y="18551"/>
                    <a:pt x="72784" y="14858"/>
                    <a:pt x="68989" y="10672"/>
                  </a:cubicBezTo>
                  <a:cubicBezTo>
                    <a:pt x="64181" y="5009"/>
                    <a:pt x="59879" y="85"/>
                    <a:pt x="51528" y="85"/>
                  </a:cubicBezTo>
                  <a:cubicBezTo>
                    <a:pt x="32549" y="85"/>
                    <a:pt x="20909" y="22983"/>
                    <a:pt x="20909" y="28153"/>
                  </a:cubicBezTo>
                  <a:cubicBezTo>
                    <a:pt x="20909" y="29384"/>
                    <a:pt x="21668" y="30862"/>
                    <a:pt x="23945" y="30862"/>
                  </a:cubicBezTo>
                  <a:cubicBezTo>
                    <a:pt x="26223" y="30862"/>
                    <a:pt x="26729" y="29631"/>
                    <a:pt x="27235" y="28153"/>
                  </a:cubicBezTo>
                  <a:cubicBezTo>
                    <a:pt x="32043" y="16828"/>
                    <a:pt x="46720" y="16581"/>
                    <a:pt x="48744" y="16581"/>
                  </a:cubicBezTo>
                  <a:cubicBezTo>
                    <a:pt x="54059" y="16581"/>
                    <a:pt x="58867" y="18305"/>
                    <a:pt x="64687" y="20275"/>
                  </a:cubicBezTo>
                  <a:cubicBezTo>
                    <a:pt x="74809" y="23968"/>
                    <a:pt x="77592" y="23968"/>
                    <a:pt x="84172" y="23968"/>
                  </a:cubicBezTo>
                  <a:cubicBezTo>
                    <a:pt x="75062" y="34555"/>
                    <a:pt x="53805" y="52282"/>
                    <a:pt x="48998" y="56222"/>
                  </a:cubicBezTo>
                  <a:lnTo>
                    <a:pt x="26223" y="76903"/>
                  </a:lnTo>
                  <a:cubicBezTo>
                    <a:pt x="9015" y="93400"/>
                    <a:pt x="159" y="107434"/>
                    <a:pt x="159" y="109157"/>
                  </a:cubicBezTo>
                  <a:cubicBezTo>
                    <a:pt x="159" y="111619"/>
                    <a:pt x="2689" y="111619"/>
                    <a:pt x="3195" y="111619"/>
                  </a:cubicBezTo>
                  <a:cubicBezTo>
                    <a:pt x="5220" y="111619"/>
                    <a:pt x="5726" y="111127"/>
                    <a:pt x="7244" y="108418"/>
                  </a:cubicBezTo>
                  <a:cubicBezTo>
                    <a:pt x="13064" y="99801"/>
                    <a:pt x="20656" y="93153"/>
                    <a:pt x="28753" y="93153"/>
                  </a:cubicBezTo>
                  <a:cubicBezTo>
                    <a:pt x="34574" y="93153"/>
                    <a:pt x="37104" y="95369"/>
                    <a:pt x="43430" y="102509"/>
                  </a:cubicBezTo>
                  <a:cubicBezTo>
                    <a:pt x="47732" y="107680"/>
                    <a:pt x="52287" y="111619"/>
                    <a:pt x="59626" y="111619"/>
                  </a:cubicBezTo>
                  <a:cubicBezTo>
                    <a:pt x="84678" y="111619"/>
                    <a:pt x="99355" y="80350"/>
                    <a:pt x="99355" y="73703"/>
                  </a:cubicBezTo>
                  <a:cubicBezTo>
                    <a:pt x="99355" y="72471"/>
                    <a:pt x="98342" y="71240"/>
                    <a:pt x="96318" y="71240"/>
                  </a:cubicBezTo>
                  <a:cubicBezTo>
                    <a:pt x="94041" y="71240"/>
                    <a:pt x="93535" y="72718"/>
                    <a:pt x="92775" y="74441"/>
                  </a:cubicBezTo>
                  <a:cubicBezTo>
                    <a:pt x="86955" y="90445"/>
                    <a:pt x="70760" y="95123"/>
                    <a:pt x="62409" y="95123"/>
                  </a:cubicBezTo>
                  <a:cubicBezTo>
                    <a:pt x="57348" y="95123"/>
                    <a:pt x="52793" y="93646"/>
                    <a:pt x="47479" y="91922"/>
                  </a:cubicBezTo>
                  <a:cubicBezTo>
                    <a:pt x="38875" y="88721"/>
                    <a:pt x="35080" y="87737"/>
                    <a:pt x="29766" y="87737"/>
                  </a:cubicBezTo>
                  <a:cubicBezTo>
                    <a:pt x="29260" y="87737"/>
                    <a:pt x="25211" y="87737"/>
                    <a:pt x="22933" y="88475"/>
                  </a:cubicBezTo>
                  <a:close/>
                </a:path>
              </a:pathLst>
            </a:custGeom>
            <a:solidFill>
              <a:srgbClr val="000000"/>
            </a:solidFill>
            <a:ln w="25400"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BF3F71C9-A490-9569-2EEF-942CC8120157}"/>
                </a:ext>
              </a:extLst>
            </p:cNvPr>
            <p:cNvSpPr/>
            <p:nvPr>
              <p:custDataLst>
                <p:tags r:id="rId14"/>
              </p:custDataLst>
            </p:nvPr>
          </p:nvSpPr>
          <p:spPr>
            <a:xfrm>
              <a:off x="6721321" y="4619747"/>
              <a:ext cx="29606" cy="73617"/>
            </a:xfrm>
            <a:custGeom>
              <a:avLst/>
              <a:gdLst>
                <a:gd name="connsiteX0" fmla="*/ 29771 w 29606"/>
                <a:gd name="connsiteY0" fmla="*/ 25937 h 73617"/>
                <a:gd name="connsiteX1" fmla="*/ 13575 w 29606"/>
                <a:gd name="connsiteY1" fmla="*/ 85 h 73617"/>
                <a:gd name="connsiteX2" fmla="*/ 164 w 29606"/>
                <a:gd name="connsiteY2" fmla="*/ 13134 h 73617"/>
                <a:gd name="connsiteX3" fmla="*/ 13575 w 29606"/>
                <a:gd name="connsiteY3" fmla="*/ 26184 h 73617"/>
                <a:gd name="connsiteX4" fmla="*/ 22432 w 29606"/>
                <a:gd name="connsiteY4" fmla="*/ 22983 h 73617"/>
                <a:gd name="connsiteX5" fmla="*/ 23698 w 29606"/>
                <a:gd name="connsiteY5" fmla="*/ 22244 h 73617"/>
                <a:gd name="connsiteX6" fmla="*/ 24204 w 29606"/>
                <a:gd name="connsiteY6" fmla="*/ 25937 h 73617"/>
                <a:gd name="connsiteX7" fmla="*/ 6996 w 29606"/>
                <a:gd name="connsiteY7" fmla="*/ 67055 h 73617"/>
                <a:gd name="connsiteX8" fmla="*/ 4213 w 29606"/>
                <a:gd name="connsiteY8" fmla="*/ 70994 h 73617"/>
                <a:gd name="connsiteX9" fmla="*/ 6743 w 29606"/>
                <a:gd name="connsiteY9" fmla="*/ 73703 h 73617"/>
                <a:gd name="connsiteX10" fmla="*/ 29771 w 29606"/>
                <a:gd name="connsiteY10" fmla="*/ 25937 h 73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617">
                  <a:moveTo>
                    <a:pt x="29771" y="25937"/>
                  </a:moveTo>
                  <a:cubicBezTo>
                    <a:pt x="29771" y="9687"/>
                    <a:pt x="23444" y="85"/>
                    <a:pt x="13575" y="85"/>
                  </a:cubicBezTo>
                  <a:cubicBezTo>
                    <a:pt x="5225" y="85"/>
                    <a:pt x="164" y="6241"/>
                    <a:pt x="164" y="13134"/>
                  </a:cubicBezTo>
                  <a:cubicBezTo>
                    <a:pt x="164" y="19782"/>
                    <a:pt x="5225" y="26184"/>
                    <a:pt x="13575" y="26184"/>
                  </a:cubicBezTo>
                  <a:cubicBezTo>
                    <a:pt x="16612" y="26184"/>
                    <a:pt x="19902" y="25199"/>
                    <a:pt x="22432" y="22983"/>
                  </a:cubicBezTo>
                  <a:cubicBezTo>
                    <a:pt x="23191" y="22490"/>
                    <a:pt x="23444" y="22244"/>
                    <a:pt x="23698" y="22244"/>
                  </a:cubicBezTo>
                  <a:cubicBezTo>
                    <a:pt x="23951" y="22244"/>
                    <a:pt x="24204" y="22490"/>
                    <a:pt x="24204" y="25937"/>
                  </a:cubicBezTo>
                  <a:cubicBezTo>
                    <a:pt x="24204" y="44157"/>
                    <a:pt x="15347" y="58930"/>
                    <a:pt x="6996" y="67055"/>
                  </a:cubicBezTo>
                  <a:cubicBezTo>
                    <a:pt x="4213" y="69763"/>
                    <a:pt x="4213" y="70256"/>
                    <a:pt x="4213" y="70994"/>
                  </a:cubicBezTo>
                  <a:cubicBezTo>
                    <a:pt x="4213" y="72718"/>
                    <a:pt x="5478" y="73703"/>
                    <a:pt x="6743" y="73703"/>
                  </a:cubicBezTo>
                  <a:cubicBezTo>
                    <a:pt x="9527" y="73703"/>
                    <a:pt x="29771" y="54744"/>
                    <a:pt x="29771" y="25937"/>
                  </a:cubicBezTo>
                  <a:close/>
                </a:path>
              </a:pathLst>
            </a:custGeom>
            <a:solidFill>
              <a:srgbClr val="000000"/>
            </a:solidFill>
            <a:ln w="25400"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E1F944FC-C7C8-8C12-B7F3-D4D87C1C7BBB}"/>
                </a:ext>
              </a:extLst>
            </p:cNvPr>
            <p:cNvSpPr/>
            <p:nvPr>
              <p:custDataLst>
                <p:tags r:id="rId15"/>
              </p:custDataLst>
            </p:nvPr>
          </p:nvSpPr>
          <p:spPr>
            <a:xfrm>
              <a:off x="6822906" y="4537020"/>
              <a:ext cx="107293" cy="111533"/>
            </a:xfrm>
            <a:custGeom>
              <a:avLst/>
              <a:gdLst>
                <a:gd name="connsiteX0" fmla="*/ 22943 w 107293"/>
                <a:gd name="connsiteY0" fmla="*/ 88475 h 111533"/>
                <a:gd name="connsiteX1" fmla="*/ 53056 w 107293"/>
                <a:gd name="connsiteY1" fmla="*/ 60407 h 111533"/>
                <a:gd name="connsiteX2" fmla="*/ 77855 w 107293"/>
                <a:gd name="connsiteY2" fmla="*/ 38248 h 111533"/>
                <a:gd name="connsiteX3" fmla="*/ 107462 w 107293"/>
                <a:gd name="connsiteY3" fmla="*/ 2547 h 111533"/>
                <a:gd name="connsiteX4" fmla="*/ 104678 w 107293"/>
                <a:gd name="connsiteY4" fmla="*/ 85 h 111533"/>
                <a:gd name="connsiteX5" fmla="*/ 100883 w 107293"/>
                <a:gd name="connsiteY5" fmla="*/ 2794 h 111533"/>
                <a:gd name="connsiteX6" fmla="*/ 81904 w 107293"/>
                <a:gd name="connsiteY6" fmla="*/ 18551 h 111533"/>
                <a:gd name="connsiteX7" fmla="*/ 68998 w 107293"/>
                <a:gd name="connsiteY7" fmla="*/ 10672 h 111533"/>
                <a:gd name="connsiteX8" fmla="*/ 51538 w 107293"/>
                <a:gd name="connsiteY8" fmla="*/ 85 h 111533"/>
                <a:gd name="connsiteX9" fmla="*/ 20918 w 107293"/>
                <a:gd name="connsiteY9" fmla="*/ 28153 h 111533"/>
                <a:gd name="connsiteX10" fmla="*/ 23955 w 107293"/>
                <a:gd name="connsiteY10" fmla="*/ 30862 h 111533"/>
                <a:gd name="connsiteX11" fmla="*/ 27245 w 107293"/>
                <a:gd name="connsiteY11" fmla="*/ 28153 h 111533"/>
                <a:gd name="connsiteX12" fmla="*/ 48754 w 107293"/>
                <a:gd name="connsiteY12" fmla="*/ 16581 h 111533"/>
                <a:gd name="connsiteX13" fmla="*/ 64696 w 107293"/>
                <a:gd name="connsiteY13" fmla="*/ 20275 h 111533"/>
                <a:gd name="connsiteX14" fmla="*/ 84181 w 107293"/>
                <a:gd name="connsiteY14" fmla="*/ 23968 h 111533"/>
                <a:gd name="connsiteX15" fmla="*/ 49007 w 107293"/>
                <a:gd name="connsiteY15" fmla="*/ 56222 h 111533"/>
                <a:gd name="connsiteX16" fmla="*/ 26232 w 107293"/>
                <a:gd name="connsiteY16" fmla="*/ 76903 h 111533"/>
                <a:gd name="connsiteX17" fmla="*/ 168 w 107293"/>
                <a:gd name="connsiteY17" fmla="*/ 109157 h 111533"/>
                <a:gd name="connsiteX18" fmla="*/ 3205 w 107293"/>
                <a:gd name="connsiteY18" fmla="*/ 111619 h 111533"/>
                <a:gd name="connsiteX19" fmla="*/ 7254 w 107293"/>
                <a:gd name="connsiteY19" fmla="*/ 108418 h 111533"/>
                <a:gd name="connsiteX20" fmla="*/ 28763 w 107293"/>
                <a:gd name="connsiteY20" fmla="*/ 93153 h 111533"/>
                <a:gd name="connsiteX21" fmla="*/ 43440 w 107293"/>
                <a:gd name="connsiteY21" fmla="*/ 102509 h 111533"/>
                <a:gd name="connsiteX22" fmla="*/ 59635 w 107293"/>
                <a:gd name="connsiteY22" fmla="*/ 111619 h 111533"/>
                <a:gd name="connsiteX23" fmla="*/ 99364 w 107293"/>
                <a:gd name="connsiteY23" fmla="*/ 73703 h 111533"/>
                <a:gd name="connsiteX24" fmla="*/ 96328 w 107293"/>
                <a:gd name="connsiteY24" fmla="*/ 71240 h 111533"/>
                <a:gd name="connsiteX25" fmla="*/ 92785 w 107293"/>
                <a:gd name="connsiteY25" fmla="*/ 74441 h 111533"/>
                <a:gd name="connsiteX26" fmla="*/ 62419 w 107293"/>
                <a:gd name="connsiteY26" fmla="*/ 95123 h 111533"/>
                <a:gd name="connsiteX27" fmla="*/ 47489 w 107293"/>
                <a:gd name="connsiteY27" fmla="*/ 91922 h 111533"/>
                <a:gd name="connsiteX28" fmla="*/ 29775 w 107293"/>
                <a:gd name="connsiteY28" fmla="*/ 87737 h 111533"/>
                <a:gd name="connsiteX29" fmla="*/ 22943 w 107293"/>
                <a:gd name="connsiteY29" fmla="*/ 88475 h 111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1533">
                  <a:moveTo>
                    <a:pt x="22943" y="88475"/>
                  </a:moveTo>
                  <a:cubicBezTo>
                    <a:pt x="36608" y="74195"/>
                    <a:pt x="43946" y="68040"/>
                    <a:pt x="53056" y="60407"/>
                  </a:cubicBezTo>
                  <a:cubicBezTo>
                    <a:pt x="53056" y="60161"/>
                    <a:pt x="68745" y="47112"/>
                    <a:pt x="77855" y="38248"/>
                  </a:cubicBezTo>
                  <a:cubicBezTo>
                    <a:pt x="101895" y="15350"/>
                    <a:pt x="107462" y="3532"/>
                    <a:pt x="107462" y="2547"/>
                  </a:cubicBezTo>
                  <a:cubicBezTo>
                    <a:pt x="107462" y="85"/>
                    <a:pt x="105184" y="85"/>
                    <a:pt x="104678" y="85"/>
                  </a:cubicBezTo>
                  <a:cubicBezTo>
                    <a:pt x="102907" y="85"/>
                    <a:pt x="102148" y="578"/>
                    <a:pt x="100883" y="2794"/>
                  </a:cubicBezTo>
                  <a:cubicBezTo>
                    <a:pt x="93291" y="14612"/>
                    <a:pt x="87977" y="18551"/>
                    <a:pt x="81904" y="18551"/>
                  </a:cubicBezTo>
                  <a:cubicBezTo>
                    <a:pt x="75830" y="18551"/>
                    <a:pt x="72794" y="14858"/>
                    <a:pt x="68998" y="10672"/>
                  </a:cubicBezTo>
                  <a:cubicBezTo>
                    <a:pt x="64190" y="5009"/>
                    <a:pt x="59888" y="85"/>
                    <a:pt x="51538" y="85"/>
                  </a:cubicBezTo>
                  <a:cubicBezTo>
                    <a:pt x="32559" y="85"/>
                    <a:pt x="20918" y="22983"/>
                    <a:pt x="20918" y="28153"/>
                  </a:cubicBezTo>
                  <a:cubicBezTo>
                    <a:pt x="20918" y="29384"/>
                    <a:pt x="21678" y="30862"/>
                    <a:pt x="23955" y="30862"/>
                  </a:cubicBezTo>
                  <a:cubicBezTo>
                    <a:pt x="26232" y="30862"/>
                    <a:pt x="26739" y="29631"/>
                    <a:pt x="27245" y="28153"/>
                  </a:cubicBezTo>
                  <a:cubicBezTo>
                    <a:pt x="32053" y="16828"/>
                    <a:pt x="46730" y="16581"/>
                    <a:pt x="48754" y="16581"/>
                  </a:cubicBezTo>
                  <a:cubicBezTo>
                    <a:pt x="54068" y="16581"/>
                    <a:pt x="58876" y="18305"/>
                    <a:pt x="64696" y="20275"/>
                  </a:cubicBezTo>
                  <a:cubicBezTo>
                    <a:pt x="74818" y="23968"/>
                    <a:pt x="77602" y="23968"/>
                    <a:pt x="84181" y="23968"/>
                  </a:cubicBezTo>
                  <a:cubicBezTo>
                    <a:pt x="75071" y="34555"/>
                    <a:pt x="53815" y="52282"/>
                    <a:pt x="49007" y="56222"/>
                  </a:cubicBezTo>
                  <a:lnTo>
                    <a:pt x="26232" y="76903"/>
                  </a:lnTo>
                  <a:cubicBezTo>
                    <a:pt x="9025" y="93400"/>
                    <a:pt x="168" y="107434"/>
                    <a:pt x="168" y="109157"/>
                  </a:cubicBezTo>
                  <a:cubicBezTo>
                    <a:pt x="168" y="111619"/>
                    <a:pt x="2699" y="111619"/>
                    <a:pt x="3205" y="111619"/>
                  </a:cubicBezTo>
                  <a:cubicBezTo>
                    <a:pt x="5229" y="111619"/>
                    <a:pt x="5735" y="111127"/>
                    <a:pt x="7254" y="108418"/>
                  </a:cubicBezTo>
                  <a:cubicBezTo>
                    <a:pt x="13074" y="99801"/>
                    <a:pt x="20665" y="93153"/>
                    <a:pt x="28763" y="93153"/>
                  </a:cubicBezTo>
                  <a:cubicBezTo>
                    <a:pt x="34583" y="93153"/>
                    <a:pt x="37114" y="95369"/>
                    <a:pt x="43440" y="102509"/>
                  </a:cubicBezTo>
                  <a:cubicBezTo>
                    <a:pt x="47742" y="107680"/>
                    <a:pt x="52297" y="111619"/>
                    <a:pt x="59635" y="111619"/>
                  </a:cubicBezTo>
                  <a:cubicBezTo>
                    <a:pt x="84687" y="111619"/>
                    <a:pt x="99364" y="80350"/>
                    <a:pt x="99364" y="73703"/>
                  </a:cubicBezTo>
                  <a:cubicBezTo>
                    <a:pt x="99364" y="72471"/>
                    <a:pt x="98352" y="71240"/>
                    <a:pt x="96328" y="71240"/>
                  </a:cubicBezTo>
                  <a:cubicBezTo>
                    <a:pt x="94050" y="71240"/>
                    <a:pt x="93544" y="72718"/>
                    <a:pt x="92785" y="74441"/>
                  </a:cubicBezTo>
                  <a:cubicBezTo>
                    <a:pt x="86965" y="90445"/>
                    <a:pt x="70769" y="95123"/>
                    <a:pt x="62419" y="95123"/>
                  </a:cubicBezTo>
                  <a:cubicBezTo>
                    <a:pt x="57358" y="95123"/>
                    <a:pt x="52803" y="93646"/>
                    <a:pt x="47489" y="91922"/>
                  </a:cubicBezTo>
                  <a:cubicBezTo>
                    <a:pt x="38885" y="88721"/>
                    <a:pt x="35089" y="87737"/>
                    <a:pt x="29775" y="87737"/>
                  </a:cubicBezTo>
                  <a:cubicBezTo>
                    <a:pt x="29269" y="87737"/>
                    <a:pt x="25220" y="87737"/>
                    <a:pt x="22943" y="88475"/>
                  </a:cubicBezTo>
                  <a:close/>
                </a:path>
              </a:pathLst>
            </a:custGeom>
            <a:solidFill>
              <a:srgbClr val="000000"/>
            </a:solidFill>
            <a:ln w="25400"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74B167C1-483B-14C8-F365-E0A2B6EC809A}"/>
                </a:ext>
              </a:extLst>
            </p:cNvPr>
            <p:cNvSpPr/>
            <p:nvPr>
              <p:custDataLst>
                <p:tags r:id="rId16"/>
              </p:custDataLst>
            </p:nvPr>
          </p:nvSpPr>
          <p:spPr>
            <a:xfrm>
              <a:off x="6934843" y="4576782"/>
              <a:ext cx="61288" cy="107717"/>
            </a:xfrm>
            <a:custGeom>
              <a:avLst/>
              <a:gdLst>
                <a:gd name="connsiteX0" fmla="*/ 30640 w 61288"/>
                <a:gd name="connsiteY0" fmla="*/ 38003 h 107717"/>
                <a:gd name="connsiteX1" fmla="*/ 58273 w 61288"/>
                <a:gd name="connsiteY1" fmla="*/ 38003 h 107717"/>
                <a:gd name="connsiteX2" fmla="*/ 58273 w 61288"/>
                <a:gd name="connsiteY2" fmla="*/ 31799 h 107717"/>
                <a:gd name="connsiteX3" fmla="*/ 30640 w 61288"/>
                <a:gd name="connsiteY3" fmla="*/ 31799 h 107717"/>
                <a:gd name="connsiteX4" fmla="*/ 30640 w 61288"/>
                <a:gd name="connsiteY4" fmla="*/ 87 h 107717"/>
                <a:gd name="connsiteX5" fmla="*/ 24618 w 61288"/>
                <a:gd name="connsiteY5" fmla="*/ 87 h 107717"/>
                <a:gd name="connsiteX6" fmla="*/ 173 w 61288"/>
                <a:gd name="connsiteY6" fmla="*/ 33178 h 107717"/>
                <a:gd name="connsiteX7" fmla="*/ 173 w 61288"/>
                <a:gd name="connsiteY7" fmla="*/ 38003 h 107717"/>
                <a:gd name="connsiteX8" fmla="*/ 16646 w 61288"/>
                <a:gd name="connsiteY8" fmla="*/ 38003 h 107717"/>
                <a:gd name="connsiteX9" fmla="*/ 16646 w 61288"/>
                <a:gd name="connsiteY9" fmla="*/ 84537 h 107717"/>
                <a:gd name="connsiteX10" fmla="*/ 41445 w 61288"/>
                <a:gd name="connsiteY10" fmla="*/ 107804 h 107717"/>
                <a:gd name="connsiteX11" fmla="*/ 61462 w 61288"/>
                <a:gd name="connsiteY11" fmla="*/ 84365 h 107717"/>
                <a:gd name="connsiteX12" fmla="*/ 61462 w 61288"/>
                <a:gd name="connsiteY12" fmla="*/ 74886 h 107717"/>
                <a:gd name="connsiteX13" fmla="*/ 55439 w 61288"/>
                <a:gd name="connsiteY13" fmla="*/ 74886 h 107717"/>
                <a:gd name="connsiteX14" fmla="*/ 55439 w 61288"/>
                <a:gd name="connsiteY14" fmla="*/ 84193 h 107717"/>
                <a:gd name="connsiteX15" fmla="*/ 42863 w 61288"/>
                <a:gd name="connsiteY15" fmla="*/ 102289 h 107717"/>
                <a:gd name="connsiteX16" fmla="*/ 30640 w 61288"/>
                <a:gd name="connsiteY16" fmla="*/ 84710 h 107717"/>
                <a:gd name="connsiteX17" fmla="*/ 30640 w 61288"/>
                <a:gd name="connsiteY17" fmla="*/ 38003 h 107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07717">
                  <a:moveTo>
                    <a:pt x="30640" y="38003"/>
                  </a:moveTo>
                  <a:lnTo>
                    <a:pt x="58273" y="38003"/>
                  </a:lnTo>
                  <a:lnTo>
                    <a:pt x="58273" y="31799"/>
                  </a:lnTo>
                  <a:lnTo>
                    <a:pt x="30640" y="31799"/>
                  </a:lnTo>
                  <a:lnTo>
                    <a:pt x="30640" y="87"/>
                  </a:lnTo>
                  <a:lnTo>
                    <a:pt x="24618" y="87"/>
                  </a:lnTo>
                  <a:cubicBezTo>
                    <a:pt x="24440" y="15598"/>
                    <a:pt x="17178" y="32661"/>
                    <a:pt x="173" y="33178"/>
                  </a:cubicBezTo>
                  <a:lnTo>
                    <a:pt x="173" y="38003"/>
                  </a:lnTo>
                  <a:lnTo>
                    <a:pt x="16646" y="38003"/>
                  </a:lnTo>
                  <a:lnTo>
                    <a:pt x="16646" y="84537"/>
                  </a:lnTo>
                  <a:cubicBezTo>
                    <a:pt x="16646" y="103840"/>
                    <a:pt x="31526" y="107804"/>
                    <a:pt x="41445" y="107804"/>
                  </a:cubicBezTo>
                  <a:cubicBezTo>
                    <a:pt x="53314" y="107804"/>
                    <a:pt x="61462" y="97981"/>
                    <a:pt x="61462" y="84365"/>
                  </a:cubicBezTo>
                  <a:lnTo>
                    <a:pt x="61462" y="74886"/>
                  </a:lnTo>
                  <a:lnTo>
                    <a:pt x="55439" y="74886"/>
                  </a:lnTo>
                  <a:lnTo>
                    <a:pt x="55439" y="84193"/>
                  </a:lnTo>
                  <a:cubicBezTo>
                    <a:pt x="55439" y="95912"/>
                    <a:pt x="49771" y="102289"/>
                    <a:pt x="42863" y="102289"/>
                  </a:cubicBezTo>
                  <a:cubicBezTo>
                    <a:pt x="30640" y="102289"/>
                    <a:pt x="30640" y="87812"/>
                    <a:pt x="30640" y="84710"/>
                  </a:cubicBezTo>
                  <a:lnTo>
                    <a:pt x="30640" y="38003"/>
                  </a:lnTo>
                  <a:close/>
                </a:path>
              </a:pathLst>
            </a:custGeom>
            <a:solidFill>
              <a:srgbClr val="000000"/>
            </a:solidFill>
            <a:ln w="25400"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CA5B69A1-37CC-31AC-DBB8-03140C93675E}"/>
                </a:ext>
              </a:extLst>
            </p:cNvPr>
            <p:cNvSpPr/>
            <p:nvPr>
              <p:custDataLst>
                <p:tags r:id="rId17"/>
              </p:custDataLst>
            </p:nvPr>
          </p:nvSpPr>
          <p:spPr>
            <a:xfrm>
              <a:off x="7015694" y="4605909"/>
              <a:ext cx="75991" cy="78590"/>
            </a:xfrm>
            <a:custGeom>
              <a:avLst/>
              <a:gdLst>
                <a:gd name="connsiteX0" fmla="*/ 71207 w 75991"/>
                <a:gd name="connsiteY0" fmla="*/ 37659 h 78590"/>
                <a:gd name="connsiteX1" fmla="*/ 76167 w 75991"/>
                <a:gd name="connsiteY1" fmla="*/ 33867 h 78590"/>
                <a:gd name="connsiteX2" fmla="*/ 41094 w 75991"/>
                <a:gd name="connsiteY2" fmla="*/ 87 h 78590"/>
                <a:gd name="connsiteX3" fmla="*/ 176 w 75991"/>
                <a:gd name="connsiteY3" fmla="*/ 39210 h 78590"/>
                <a:gd name="connsiteX4" fmla="*/ 43397 w 75991"/>
                <a:gd name="connsiteY4" fmla="*/ 78678 h 78590"/>
                <a:gd name="connsiteX5" fmla="*/ 76167 w 75991"/>
                <a:gd name="connsiteY5" fmla="*/ 56272 h 78590"/>
                <a:gd name="connsiteX6" fmla="*/ 73156 w 75991"/>
                <a:gd name="connsiteY6" fmla="*/ 53859 h 78590"/>
                <a:gd name="connsiteX7" fmla="*/ 69967 w 75991"/>
                <a:gd name="connsiteY7" fmla="*/ 56617 h 78590"/>
                <a:gd name="connsiteX8" fmla="*/ 44637 w 75991"/>
                <a:gd name="connsiteY8" fmla="*/ 73162 h 78590"/>
                <a:gd name="connsiteX9" fmla="*/ 23026 w 75991"/>
                <a:gd name="connsiteY9" fmla="*/ 62994 h 78590"/>
                <a:gd name="connsiteX10" fmla="*/ 16295 w 75991"/>
                <a:gd name="connsiteY10" fmla="*/ 37659 h 78590"/>
                <a:gd name="connsiteX11" fmla="*/ 71207 w 75991"/>
                <a:gd name="connsiteY11" fmla="*/ 37659 h 78590"/>
                <a:gd name="connsiteX12" fmla="*/ 16472 w 75991"/>
                <a:gd name="connsiteY12" fmla="*/ 33178 h 78590"/>
                <a:gd name="connsiteX13" fmla="*/ 41094 w 75991"/>
                <a:gd name="connsiteY13" fmla="*/ 4912 h 78590"/>
                <a:gd name="connsiteX14" fmla="*/ 63768 w 75991"/>
                <a:gd name="connsiteY14" fmla="*/ 33178 h 78590"/>
                <a:gd name="connsiteX15" fmla="*/ 16472 w 75991"/>
                <a:gd name="connsiteY15" fmla="*/ 33178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78590">
                  <a:moveTo>
                    <a:pt x="71207" y="37659"/>
                  </a:moveTo>
                  <a:cubicBezTo>
                    <a:pt x="74927" y="37659"/>
                    <a:pt x="76167" y="37659"/>
                    <a:pt x="76167" y="33867"/>
                  </a:cubicBezTo>
                  <a:cubicBezTo>
                    <a:pt x="76167" y="18700"/>
                    <a:pt x="67488" y="87"/>
                    <a:pt x="41094" y="87"/>
                  </a:cubicBezTo>
                  <a:cubicBezTo>
                    <a:pt x="17890" y="87"/>
                    <a:pt x="176" y="18011"/>
                    <a:pt x="176" y="39210"/>
                  </a:cubicBezTo>
                  <a:cubicBezTo>
                    <a:pt x="176" y="61098"/>
                    <a:pt x="19838" y="78678"/>
                    <a:pt x="43397" y="78678"/>
                  </a:cubicBezTo>
                  <a:cubicBezTo>
                    <a:pt x="67310" y="78678"/>
                    <a:pt x="76167" y="60064"/>
                    <a:pt x="76167" y="56272"/>
                  </a:cubicBezTo>
                  <a:cubicBezTo>
                    <a:pt x="76167" y="55583"/>
                    <a:pt x="75813" y="53859"/>
                    <a:pt x="73156" y="53859"/>
                  </a:cubicBezTo>
                  <a:cubicBezTo>
                    <a:pt x="70853" y="53859"/>
                    <a:pt x="70499" y="54893"/>
                    <a:pt x="69967" y="56617"/>
                  </a:cubicBezTo>
                  <a:cubicBezTo>
                    <a:pt x="64476" y="70577"/>
                    <a:pt x="51014" y="73162"/>
                    <a:pt x="44637" y="73162"/>
                  </a:cubicBezTo>
                  <a:cubicBezTo>
                    <a:pt x="36312" y="73162"/>
                    <a:pt x="28341" y="69543"/>
                    <a:pt x="23026" y="62994"/>
                  </a:cubicBezTo>
                  <a:cubicBezTo>
                    <a:pt x="16472" y="54893"/>
                    <a:pt x="16295" y="44380"/>
                    <a:pt x="16295" y="37659"/>
                  </a:cubicBezTo>
                  <a:lnTo>
                    <a:pt x="71207" y="37659"/>
                  </a:lnTo>
                  <a:close/>
                  <a:moveTo>
                    <a:pt x="16472" y="33178"/>
                  </a:moveTo>
                  <a:cubicBezTo>
                    <a:pt x="18421" y="8876"/>
                    <a:pt x="34363" y="4912"/>
                    <a:pt x="41094" y="4912"/>
                  </a:cubicBezTo>
                  <a:cubicBezTo>
                    <a:pt x="62882" y="4912"/>
                    <a:pt x="63591" y="28869"/>
                    <a:pt x="63768" y="33178"/>
                  </a:cubicBezTo>
                  <a:lnTo>
                    <a:pt x="16472" y="33178"/>
                  </a:lnTo>
                  <a:close/>
                </a:path>
              </a:pathLst>
            </a:custGeom>
            <a:solidFill>
              <a:srgbClr val="000000"/>
            </a:solidFill>
            <a:ln w="25400"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DEEEEE5A-E732-8922-267A-91FC6FBB24C5}"/>
                </a:ext>
              </a:extLst>
            </p:cNvPr>
            <p:cNvSpPr/>
            <p:nvPr>
              <p:custDataLst>
                <p:tags r:id="rId18"/>
              </p:custDataLst>
            </p:nvPr>
          </p:nvSpPr>
          <p:spPr>
            <a:xfrm>
              <a:off x="7106731" y="4605909"/>
              <a:ext cx="64123" cy="78590"/>
            </a:xfrm>
            <a:custGeom>
              <a:avLst/>
              <a:gdLst>
                <a:gd name="connsiteX0" fmla="*/ 59343 w 64123"/>
                <a:gd name="connsiteY0" fmla="*/ 4568 h 78590"/>
                <a:gd name="connsiteX1" fmla="*/ 56863 w 64123"/>
                <a:gd name="connsiteY1" fmla="*/ 87 h 78590"/>
                <a:gd name="connsiteX2" fmla="*/ 53320 w 64123"/>
                <a:gd name="connsiteY2" fmla="*/ 2155 h 78590"/>
                <a:gd name="connsiteX3" fmla="*/ 50132 w 64123"/>
                <a:gd name="connsiteY3" fmla="*/ 4740 h 78590"/>
                <a:gd name="connsiteX4" fmla="*/ 31533 w 64123"/>
                <a:gd name="connsiteY4" fmla="*/ 87 h 78590"/>
                <a:gd name="connsiteX5" fmla="*/ 179 w 64123"/>
                <a:gd name="connsiteY5" fmla="*/ 21630 h 78590"/>
                <a:gd name="connsiteX6" fmla="*/ 6911 w 64123"/>
                <a:gd name="connsiteY6" fmla="*/ 35073 h 78590"/>
                <a:gd name="connsiteX7" fmla="*/ 31355 w 64123"/>
                <a:gd name="connsiteY7" fmla="*/ 43691 h 78590"/>
                <a:gd name="connsiteX8" fmla="*/ 54560 w 64123"/>
                <a:gd name="connsiteY8" fmla="*/ 59202 h 78590"/>
                <a:gd name="connsiteX9" fmla="*/ 32772 w 64123"/>
                <a:gd name="connsiteY9" fmla="*/ 73852 h 78590"/>
                <a:gd name="connsiteX10" fmla="*/ 6379 w 64123"/>
                <a:gd name="connsiteY10" fmla="*/ 51274 h 78590"/>
                <a:gd name="connsiteX11" fmla="*/ 3191 w 64123"/>
                <a:gd name="connsiteY11" fmla="*/ 48344 h 78590"/>
                <a:gd name="connsiteX12" fmla="*/ 179 w 64123"/>
                <a:gd name="connsiteY12" fmla="*/ 52998 h 78590"/>
                <a:gd name="connsiteX13" fmla="*/ 179 w 64123"/>
                <a:gd name="connsiteY13" fmla="*/ 74196 h 78590"/>
                <a:gd name="connsiteX14" fmla="*/ 2659 w 64123"/>
                <a:gd name="connsiteY14" fmla="*/ 78678 h 78590"/>
                <a:gd name="connsiteX15" fmla="*/ 11162 w 64123"/>
                <a:gd name="connsiteY15" fmla="*/ 71267 h 78590"/>
                <a:gd name="connsiteX16" fmla="*/ 32772 w 64123"/>
                <a:gd name="connsiteY16" fmla="*/ 78678 h 78590"/>
                <a:gd name="connsiteX17" fmla="*/ 64303 w 64123"/>
                <a:gd name="connsiteY17" fmla="*/ 54376 h 78590"/>
                <a:gd name="connsiteX18" fmla="*/ 56686 w 64123"/>
                <a:gd name="connsiteY18" fmla="*/ 38520 h 78590"/>
                <a:gd name="connsiteX19" fmla="*/ 35607 w 64123"/>
                <a:gd name="connsiteY19" fmla="*/ 30075 h 78590"/>
                <a:gd name="connsiteX20" fmla="*/ 9922 w 64123"/>
                <a:gd name="connsiteY20" fmla="*/ 16460 h 78590"/>
                <a:gd name="connsiteX21" fmla="*/ 31533 w 64123"/>
                <a:gd name="connsiteY21" fmla="*/ 4223 h 78590"/>
                <a:gd name="connsiteX22" fmla="*/ 53320 w 64123"/>
                <a:gd name="connsiteY22" fmla="*/ 23181 h 78590"/>
                <a:gd name="connsiteX23" fmla="*/ 56332 w 64123"/>
                <a:gd name="connsiteY23" fmla="*/ 25077 h 78590"/>
                <a:gd name="connsiteX24" fmla="*/ 59343 w 64123"/>
                <a:gd name="connsiteY24" fmla="*/ 20596 h 78590"/>
                <a:gd name="connsiteX25" fmla="*/ 59343 w 64123"/>
                <a:gd name="connsiteY25" fmla="*/ 4568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78590">
                  <a:moveTo>
                    <a:pt x="59343" y="4568"/>
                  </a:moveTo>
                  <a:cubicBezTo>
                    <a:pt x="59343" y="1638"/>
                    <a:pt x="59343" y="87"/>
                    <a:pt x="56863" y="87"/>
                  </a:cubicBezTo>
                  <a:cubicBezTo>
                    <a:pt x="55977" y="87"/>
                    <a:pt x="55623" y="87"/>
                    <a:pt x="53320" y="2155"/>
                  </a:cubicBezTo>
                  <a:cubicBezTo>
                    <a:pt x="52966" y="2327"/>
                    <a:pt x="51195" y="3878"/>
                    <a:pt x="50132" y="4740"/>
                  </a:cubicBezTo>
                  <a:cubicBezTo>
                    <a:pt x="44818" y="1121"/>
                    <a:pt x="38087" y="87"/>
                    <a:pt x="31533" y="87"/>
                  </a:cubicBezTo>
                  <a:cubicBezTo>
                    <a:pt x="6202" y="87"/>
                    <a:pt x="179" y="13013"/>
                    <a:pt x="179" y="21630"/>
                  </a:cubicBezTo>
                  <a:cubicBezTo>
                    <a:pt x="179" y="27145"/>
                    <a:pt x="2659" y="31626"/>
                    <a:pt x="6911" y="35073"/>
                  </a:cubicBezTo>
                  <a:cubicBezTo>
                    <a:pt x="13642" y="40761"/>
                    <a:pt x="20373" y="41967"/>
                    <a:pt x="31355" y="43691"/>
                  </a:cubicBezTo>
                  <a:cubicBezTo>
                    <a:pt x="40212" y="45242"/>
                    <a:pt x="54560" y="47655"/>
                    <a:pt x="54560" y="59202"/>
                  </a:cubicBezTo>
                  <a:cubicBezTo>
                    <a:pt x="54560" y="65924"/>
                    <a:pt x="49778" y="73852"/>
                    <a:pt x="32772" y="73852"/>
                  </a:cubicBezTo>
                  <a:cubicBezTo>
                    <a:pt x="15767" y="73852"/>
                    <a:pt x="9568" y="62994"/>
                    <a:pt x="6379" y="51274"/>
                  </a:cubicBezTo>
                  <a:cubicBezTo>
                    <a:pt x="5848" y="49034"/>
                    <a:pt x="5671" y="48344"/>
                    <a:pt x="3191" y="48344"/>
                  </a:cubicBezTo>
                  <a:cubicBezTo>
                    <a:pt x="179" y="48344"/>
                    <a:pt x="179" y="49551"/>
                    <a:pt x="179" y="52998"/>
                  </a:cubicBezTo>
                  <a:lnTo>
                    <a:pt x="179" y="74196"/>
                  </a:lnTo>
                  <a:cubicBezTo>
                    <a:pt x="179" y="77126"/>
                    <a:pt x="179" y="78678"/>
                    <a:pt x="2659" y="78678"/>
                  </a:cubicBezTo>
                  <a:cubicBezTo>
                    <a:pt x="4254" y="78678"/>
                    <a:pt x="7619" y="75058"/>
                    <a:pt x="11162" y="71267"/>
                  </a:cubicBezTo>
                  <a:cubicBezTo>
                    <a:pt x="18956" y="78333"/>
                    <a:pt x="28521" y="78678"/>
                    <a:pt x="32772" y="78678"/>
                  </a:cubicBezTo>
                  <a:cubicBezTo>
                    <a:pt x="55800" y="78678"/>
                    <a:pt x="64303" y="66613"/>
                    <a:pt x="64303" y="54376"/>
                  </a:cubicBezTo>
                  <a:cubicBezTo>
                    <a:pt x="64303" y="47827"/>
                    <a:pt x="61291" y="42657"/>
                    <a:pt x="56686" y="38520"/>
                  </a:cubicBezTo>
                  <a:cubicBezTo>
                    <a:pt x="49955" y="32488"/>
                    <a:pt x="41806" y="31109"/>
                    <a:pt x="35607" y="30075"/>
                  </a:cubicBezTo>
                  <a:cubicBezTo>
                    <a:pt x="21436" y="27662"/>
                    <a:pt x="9922" y="25594"/>
                    <a:pt x="9922" y="16460"/>
                  </a:cubicBezTo>
                  <a:cubicBezTo>
                    <a:pt x="9922" y="10945"/>
                    <a:pt x="14705" y="4223"/>
                    <a:pt x="31533" y="4223"/>
                  </a:cubicBezTo>
                  <a:cubicBezTo>
                    <a:pt x="52080" y="4223"/>
                    <a:pt x="52966" y="18183"/>
                    <a:pt x="53320" y="23181"/>
                  </a:cubicBezTo>
                  <a:cubicBezTo>
                    <a:pt x="53497" y="25077"/>
                    <a:pt x="55623" y="25077"/>
                    <a:pt x="56332" y="25077"/>
                  </a:cubicBezTo>
                  <a:cubicBezTo>
                    <a:pt x="59343" y="25077"/>
                    <a:pt x="59343" y="23871"/>
                    <a:pt x="59343" y="20596"/>
                  </a:cubicBezTo>
                  <a:lnTo>
                    <a:pt x="59343" y="4568"/>
                  </a:lnTo>
                  <a:close/>
                </a:path>
              </a:pathLst>
            </a:custGeom>
            <a:solidFill>
              <a:srgbClr val="000000"/>
            </a:solidFill>
            <a:ln w="25400"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EDDD5DB8-3473-3AEA-4088-8DA562C46970}"/>
                </a:ext>
              </a:extLst>
            </p:cNvPr>
            <p:cNvSpPr/>
            <p:nvPr>
              <p:custDataLst>
                <p:tags r:id="rId19"/>
              </p:custDataLst>
            </p:nvPr>
          </p:nvSpPr>
          <p:spPr>
            <a:xfrm>
              <a:off x="7184065" y="4576782"/>
              <a:ext cx="61288" cy="107717"/>
            </a:xfrm>
            <a:custGeom>
              <a:avLst/>
              <a:gdLst>
                <a:gd name="connsiteX0" fmla="*/ 30650 w 61288"/>
                <a:gd name="connsiteY0" fmla="*/ 38003 h 107717"/>
                <a:gd name="connsiteX1" fmla="*/ 58283 w 61288"/>
                <a:gd name="connsiteY1" fmla="*/ 38003 h 107717"/>
                <a:gd name="connsiteX2" fmla="*/ 58283 w 61288"/>
                <a:gd name="connsiteY2" fmla="*/ 31799 h 107717"/>
                <a:gd name="connsiteX3" fmla="*/ 30650 w 61288"/>
                <a:gd name="connsiteY3" fmla="*/ 31799 h 107717"/>
                <a:gd name="connsiteX4" fmla="*/ 30650 w 61288"/>
                <a:gd name="connsiteY4" fmla="*/ 87 h 107717"/>
                <a:gd name="connsiteX5" fmla="*/ 24627 w 61288"/>
                <a:gd name="connsiteY5" fmla="*/ 87 h 107717"/>
                <a:gd name="connsiteX6" fmla="*/ 183 w 61288"/>
                <a:gd name="connsiteY6" fmla="*/ 33178 h 107717"/>
                <a:gd name="connsiteX7" fmla="*/ 183 w 61288"/>
                <a:gd name="connsiteY7" fmla="*/ 38003 h 107717"/>
                <a:gd name="connsiteX8" fmla="*/ 16656 w 61288"/>
                <a:gd name="connsiteY8" fmla="*/ 38003 h 107717"/>
                <a:gd name="connsiteX9" fmla="*/ 16656 w 61288"/>
                <a:gd name="connsiteY9" fmla="*/ 84537 h 107717"/>
                <a:gd name="connsiteX10" fmla="*/ 41455 w 61288"/>
                <a:gd name="connsiteY10" fmla="*/ 107804 h 107717"/>
                <a:gd name="connsiteX11" fmla="*/ 61472 w 61288"/>
                <a:gd name="connsiteY11" fmla="*/ 84365 h 107717"/>
                <a:gd name="connsiteX12" fmla="*/ 61472 w 61288"/>
                <a:gd name="connsiteY12" fmla="*/ 74886 h 107717"/>
                <a:gd name="connsiteX13" fmla="*/ 55449 w 61288"/>
                <a:gd name="connsiteY13" fmla="*/ 74886 h 107717"/>
                <a:gd name="connsiteX14" fmla="*/ 55449 w 61288"/>
                <a:gd name="connsiteY14" fmla="*/ 84193 h 107717"/>
                <a:gd name="connsiteX15" fmla="*/ 42872 w 61288"/>
                <a:gd name="connsiteY15" fmla="*/ 102289 h 107717"/>
                <a:gd name="connsiteX16" fmla="*/ 30650 w 61288"/>
                <a:gd name="connsiteY16" fmla="*/ 84710 h 107717"/>
                <a:gd name="connsiteX17" fmla="*/ 30650 w 61288"/>
                <a:gd name="connsiteY17" fmla="*/ 38003 h 107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07717">
                  <a:moveTo>
                    <a:pt x="30650" y="38003"/>
                  </a:moveTo>
                  <a:lnTo>
                    <a:pt x="58283" y="38003"/>
                  </a:lnTo>
                  <a:lnTo>
                    <a:pt x="58283" y="31799"/>
                  </a:lnTo>
                  <a:lnTo>
                    <a:pt x="30650" y="31799"/>
                  </a:lnTo>
                  <a:lnTo>
                    <a:pt x="30650" y="87"/>
                  </a:lnTo>
                  <a:lnTo>
                    <a:pt x="24627" y="87"/>
                  </a:lnTo>
                  <a:cubicBezTo>
                    <a:pt x="24450" y="15598"/>
                    <a:pt x="17188" y="32661"/>
                    <a:pt x="183" y="33178"/>
                  </a:cubicBezTo>
                  <a:lnTo>
                    <a:pt x="183" y="38003"/>
                  </a:lnTo>
                  <a:lnTo>
                    <a:pt x="16656" y="38003"/>
                  </a:lnTo>
                  <a:lnTo>
                    <a:pt x="16656" y="84537"/>
                  </a:lnTo>
                  <a:cubicBezTo>
                    <a:pt x="16656" y="103840"/>
                    <a:pt x="31536" y="107804"/>
                    <a:pt x="41455" y="107804"/>
                  </a:cubicBezTo>
                  <a:cubicBezTo>
                    <a:pt x="53323" y="107804"/>
                    <a:pt x="61472" y="97981"/>
                    <a:pt x="61472" y="84365"/>
                  </a:cubicBezTo>
                  <a:lnTo>
                    <a:pt x="61472" y="74886"/>
                  </a:lnTo>
                  <a:lnTo>
                    <a:pt x="55449" y="74886"/>
                  </a:lnTo>
                  <a:lnTo>
                    <a:pt x="55449" y="84193"/>
                  </a:lnTo>
                  <a:cubicBezTo>
                    <a:pt x="55449" y="95912"/>
                    <a:pt x="49781" y="102289"/>
                    <a:pt x="42872" y="102289"/>
                  </a:cubicBezTo>
                  <a:cubicBezTo>
                    <a:pt x="30650" y="102289"/>
                    <a:pt x="30650" y="87812"/>
                    <a:pt x="30650" y="84710"/>
                  </a:cubicBezTo>
                  <a:lnTo>
                    <a:pt x="30650" y="38003"/>
                  </a:lnTo>
                  <a:close/>
                </a:path>
              </a:pathLst>
            </a:custGeom>
            <a:solidFill>
              <a:srgbClr val="000000"/>
            </a:solidFill>
            <a:ln w="25400"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8F6DD9F3-1C86-B973-05DD-5986B616566C}"/>
                </a:ext>
              </a:extLst>
            </p:cNvPr>
            <p:cNvSpPr/>
            <p:nvPr>
              <p:custDataLst>
                <p:tags r:id="rId20"/>
              </p:custDataLst>
            </p:nvPr>
          </p:nvSpPr>
          <p:spPr>
            <a:xfrm>
              <a:off x="7285083" y="4461186"/>
              <a:ext cx="58707" cy="246211"/>
            </a:xfrm>
            <a:custGeom>
              <a:avLst/>
              <a:gdLst>
                <a:gd name="connsiteX0" fmla="*/ 58894 w 58707"/>
                <a:gd name="connsiteY0" fmla="*/ 123191 h 246211"/>
                <a:gd name="connsiteX1" fmla="*/ 42193 w 58707"/>
                <a:gd name="connsiteY1" fmla="*/ 46373 h 246211"/>
                <a:gd name="connsiteX2" fmla="*/ 2717 w 58707"/>
                <a:gd name="connsiteY2" fmla="*/ 85 h 246211"/>
                <a:gd name="connsiteX3" fmla="*/ 186 w 58707"/>
                <a:gd name="connsiteY3" fmla="*/ 2547 h 246211"/>
                <a:gd name="connsiteX4" fmla="*/ 4994 w 58707"/>
                <a:gd name="connsiteY4" fmla="*/ 8210 h 246211"/>
                <a:gd name="connsiteX5" fmla="*/ 44217 w 58707"/>
                <a:gd name="connsiteY5" fmla="*/ 123191 h 246211"/>
                <a:gd name="connsiteX6" fmla="*/ 3476 w 58707"/>
                <a:gd name="connsiteY6" fmla="*/ 239649 h 246211"/>
                <a:gd name="connsiteX7" fmla="*/ 186 w 58707"/>
                <a:gd name="connsiteY7" fmla="*/ 243835 h 246211"/>
                <a:gd name="connsiteX8" fmla="*/ 2717 w 58707"/>
                <a:gd name="connsiteY8" fmla="*/ 246297 h 246211"/>
                <a:gd name="connsiteX9" fmla="*/ 42952 w 58707"/>
                <a:gd name="connsiteY9" fmla="*/ 198286 h 246211"/>
                <a:gd name="connsiteX10" fmla="*/ 58894 w 58707"/>
                <a:gd name="connsiteY10" fmla="*/ 123191 h 24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211">
                  <a:moveTo>
                    <a:pt x="58894" y="123191"/>
                  </a:moveTo>
                  <a:cubicBezTo>
                    <a:pt x="58894" y="103987"/>
                    <a:pt x="56111" y="74195"/>
                    <a:pt x="42193" y="46373"/>
                  </a:cubicBezTo>
                  <a:cubicBezTo>
                    <a:pt x="27010" y="16089"/>
                    <a:pt x="5247" y="85"/>
                    <a:pt x="2717" y="85"/>
                  </a:cubicBezTo>
                  <a:cubicBezTo>
                    <a:pt x="1198" y="85"/>
                    <a:pt x="186" y="1070"/>
                    <a:pt x="186" y="2547"/>
                  </a:cubicBezTo>
                  <a:cubicBezTo>
                    <a:pt x="186" y="3286"/>
                    <a:pt x="186" y="3778"/>
                    <a:pt x="4994" y="8210"/>
                  </a:cubicBezTo>
                  <a:cubicBezTo>
                    <a:pt x="29793" y="32585"/>
                    <a:pt x="44217" y="71733"/>
                    <a:pt x="44217" y="123191"/>
                  </a:cubicBezTo>
                  <a:cubicBezTo>
                    <a:pt x="44217" y="165293"/>
                    <a:pt x="34854" y="208627"/>
                    <a:pt x="3476" y="239649"/>
                  </a:cubicBezTo>
                  <a:cubicBezTo>
                    <a:pt x="186" y="242604"/>
                    <a:pt x="186" y="243096"/>
                    <a:pt x="186" y="243835"/>
                  </a:cubicBezTo>
                  <a:cubicBezTo>
                    <a:pt x="186" y="245312"/>
                    <a:pt x="1198" y="246297"/>
                    <a:pt x="2717" y="246297"/>
                  </a:cubicBezTo>
                  <a:cubicBezTo>
                    <a:pt x="5247" y="246297"/>
                    <a:pt x="28022" y="229555"/>
                    <a:pt x="42952" y="198286"/>
                  </a:cubicBezTo>
                  <a:cubicBezTo>
                    <a:pt x="55857" y="171202"/>
                    <a:pt x="58894" y="143873"/>
                    <a:pt x="58894" y="123191"/>
                  </a:cubicBezTo>
                  <a:close/>
                </a:path>
              </a:pathLst>
            </a:custGeom>
            <a:solidFill>
              <a:srgbClr val="000000"/>
            </a:solidFill>
            <a:ln w="25400"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0B01DB75-AC30-1DFC-7DE6-80EFD28870CA}"/>
                </a:ext>
              </a:extLst>
            </p:cNvPr>
            <p:cNvSpPr/>
            <p:nvPr>
              <p:custDataLst>
                <p:tags r:id="rId21"/>
              </p:custDataLst>
            </p:nvPr>
          </p:nvSpPr>
          <p:spPr>
            <a:xfrm>
              <a:off x="7447506" y="4386665"/>
              <a:ext cx="94767" cy="121333"/>
            </a:xfrm>
            <a:custGeom>
              <a:avLst/>
              <a:gdLst>
                <a:gd name="connsiteX0" fmla="*/ 55105 w 94767"/>
                <a:gd name="connsiteY0" fmla="*/ 1975 h 121333"/>
                <a:gd name="connsiteX1" fmla="*/ 55105 w 94767"/>
                <a:gd name="connsiteY1" fmla="*/ 8180 h 121333"/>
                <a:gd name="connsiteX2" fmla="*/ 68390 w 94767"/>
                <a:gd name="connsiteY2" fmla="*/ 17831 h 121333"/>
                <a:gd name="connsiteX3" fmla="*/ 68390 w 94767"/>
                <a:gd name="connsiteY3" fmla="*/ 53508 h 121333"/>
                <a:gd name="connsiteX4" fmla="*/ 43591 w 94767"/>
                <a:gd name="connsiteY4" fmla="*/ 43684 h 121333"/>
                <a:gd name="connsiteX5" fmla="*/ 193 w 94767"/>
                <a:gd name="connsiteY5" fmla="*/ 82634 h 121333"/>
                <a:gd name="connsiteX6" fmla="*/ 41466 w 94767"/>
                <a:gd name="connsiteY6" fmla="*/ 121413 h 121333"/>
                <a:gd name="connsiteX7" fmla="*/ 67682 w 94767"/>
                <a:gd name="connsiteY7" fmla="*/ 110727 h 121333"/>
                <a:gd name="connsiteX8" fmla="*/ 67682 w 94767"/>
                <a:gd name="connsiteY8" fmla="*/ 121413 h 121333"/>
                <a:gd name="connsiteX9" fmla="*/ 94961 w 94767"/>
                <a:gd name="connsiteY9" fmla="*/ 119689 h 121333"/>
                <a:gd name="connsiteX10" fmla="*/ 94961 w 94767"/>
                <a:gd name="connsiteY10" fmla="*/ 113485 h 121333"/>
                <a:gd name="connsiteX11" fmla="*/ 81675 w 94767"/>
                <a:gd name="connsiteY11" fmla="*/ 103833 h 121333"/>
                <a:gd name="connsiteX12" fmla="*/ 81675 w 94767"/>
                <a:gd name="connsiteY12" fmla="*/ 80 h 121333"/>
                <a:gd name="connsiteX13" fmla="*/ 55105 w 94767"/>
                <a:gd name="connsiteY13" fmla="*/ 1975 h 121333"/>
                <a:gd name="connsiteX14" fmla="*/ 67682 w 94767"/>
                <a:gd name="connsiteY14" fmla="*/ 101593 h 121333"/>
                <a:gd name="connsiteX15" fmla="*/ 42528 w 94767"/>
                <a:gd name="connsiteY15" fmla="*/ 116587 h 121333"/>
                <a:gd name="connsiteX16" fmla="*/ 21981 w 94767"/>
                <a:gd name="connsiteY16" fmla="*/ 105901 h 121333"/>
                <a:gd name="connsiteX17" fmla="*/ 16312 w 94767"/>
                <a:gd name="connsiteY17" fmla="*/ 82807 h 121333"/>
                <a:gd name="connsiteX18" fmla="*/ 23575 w 94767"/>
                <a:gd name="connsiteY18" fmla="*/ 57816 h 121333"/>
                <a:gd name="connsiteX19" fmla="*/ 44477 w 94767"/>
                <a:gd name="connsiteY19" fmla="*/ 48509 h 121333"/>
                <a:gd name="connsiteX20" fmla="*/ 65556 w 94767"/>
                <a:gd name="connsiteY20" fmla="*/ 58506 h 121333"/>
                <a:gd name="connsiteX21" fmla="*/ 67682 w 94767"/>
                <a:gd name="connsiteY21" fmla="*/ 64710 h 121333"/>
                <a:gd name="connsiteX22" fmla="*/ 67682 w 94767"/>
                <a:gd name="connsiteY22" fmla="*/ 101593 h 12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767" h="121333">
                  <a:moveTo>
                    <a:pt x="55105" y="1975"/>
                  </a:moveTo>
                  <a:lnTo>
                    <a:pt x="55105" y="8180"/>
                  </a:lnTo>
                  <a:cubicBezTo>
                    <a:pt x="66973" y="8180"/>
                    <a:pt x="68390" y="9386"/>
                    <a:pt x="68390" y="17831"/>
                  </a:cubicBezTo>
                  <a:lnTo>
                    <a:pt x="68390" y="53508"/>
                  </a:lnTo>
                  <a:cubicBezTo>
                    <a:pt x="61836" y="47303"/>
                    <a:pt x="53334" y="43684"/>
                    <a:pt x="43591" y="43684"/>
                  </a:cubicBezTo>
                  <a:cubicBezTo>
                    <a:pt x="20032" y="43684"/>
                    <a:pt x="193" y="60919"/>
                    <a:pt x="193" y="82634"/>
                  </a:cubicBezTo>
                  <a:cubicBezTo>
                    <a:pt x="193" y="104178"/>
                    <a:pt x="18969" y="121413"/>
                    <a:pt x="41466" y="121413"/>
                  </a:cubicBezTo>
                  <a:cubicBezTo>
                    <a:pt x="55991" y="121413"/>
                    <a:pt x="64670" y="113829"/>
                    <a:pt x="67682" y="110727"/>
                  </a:cubicBezTo>
                  <a:lnTo>
                    <a:pt x="67682" y="121413"/>
                  </a:lnTo>
                  <a:lnTo>
                    <a:pt x="94961" y="119689"/>
                  </a:lnTo>
                  <a:lnTo>
                    <a:pt x="94961" y="113485"/>
                  </a:lnTo>
                  <a:cubicBezTo>
                    <a:pt x="83092" y="113485"/>
                    <a:pt x="81675" y="112278"/>
                    <a:pt x="81675" y="103833"/>
                  </a:cubicBezTo>
                  <a:lnTo>
                    <a:pt x="81675" y="80"/>
                  </a:lnTo>
                  <a:lnTo>
                    <a:pt x="55105" y="1975"/>
                  </a:lnTo>
                  <a:close/>
                  <a:moveTo>
                    <a:pt x="67682" y="101593"/>
                  </a:moveTo>
                  <a:cubicBezTo>
                    <a:pt x="63076" y="109693"/>
                    <a:pt x="54042" y="116587"/>
                    <a:pt x="42528" y="116587"/>
                  </a:cubicBezTo>
                  <a:cubicBezTo>
                    <a:pt x="32609" y="116587"/>
                    <a:pt x="25523" y="110900"/>
                    <a:pt x="21981" y="105901"/>
                  </a:cubicBezTo>
                  <a:cubicBezTo>
                    <a:pt x="18438" y="100731"/>
                    <a:pt x="16312" y="93837"/>
                    <a:pt x="16312" y="82807"/>
                  </a:cubicBezTo>
                  <a:cubicBezTo>
                    <a:pt x="16312" y="78843"/>
                    <a:pt x="16312" y="65917"/>
                    <a:pt x="23575" y="57816"/>
                  </a:cubicBezTo>
                  <a:cubicBezTo>
                    <a:pt x="30660" y="50061"/>
                    <a:pt x="39340" y="48509"/>
                    <a:pt x="44477" y="48509"/>
                  </a:cubicBezTo>
                  <a:cubicBezTo>
                    <a:pt x="52979" y="48509"/>
                    <a:pt x="60596" y="52301"/>
                    <a:pt x="65556" y="58506"/>
                  </a:cubicBezTo>
                  <a:cubicBezTo>
                    <a:pt x="67682" y="61263"/>
                    <a:pt x="67682" y="61436"/>
                    <a:pt x="67682" y="64710"/>
                  </a:cubicBezTo>
                  <a:lnTo>
                    <a:pt x="67682" y="101593"/>
                  </a:lnTo>
                  <a:close/>
                </a:path>
              </a:pathLst>
            </a:custGeom>
            <a:solidFill>
              <a:srgbClr val="000000"/>
            </a:solidFill>
            <a:ln w="25400"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A72214EE-0988-3DD2-DD88-A9825AFEF3BE}"/>
                </a:ext>
              </a:extLst>
            </p:cNvPr>
            <p:cNvSpPr/>
            <p:nvPr>
              <p:custDataLst>
                <p:tags r:id="rId22"/>
              </p:custDataLst>
            </p:nvPr>
          </p:nvSpPr>
          <p:spPr>
            <a:xfrm>
              <a:off x="7558031" y="4429407"/>
              <a:ext cx="75991" cy="78590"/>
            </a:xfrm>
            <a:custGeom>
              <a:avLst/>
              <a:gdLst>
                <a:gd name="connsiteX0" fmla="*/ 71229 w 75991"/>
                <a:gd name="connsiteY0" fmla="*/ 37651 h 78590"/>
                <a:gd name="connsiteX1" fmla="*/ 76189 w 75991"/>
                <a:gd name="connsiteY1" fmla="*/ 33860 h 78590"/>
                <a:gd name="connsiteX2" fmla="*/ 41116 w 75991"/>
                <a:gd name="connsiteY2" fmla="*/ 80 h 78590"/>
                <a:gd name="connsiteX3" fmla="*/ 197 w 75991"/>
                <a:gd name="connsiteY3" fmla="*/ 39203 h 78590"/>
                <a:gd name="connsiteX4" fmla="*/ 43418 w 75991"/>
                <a:gd name="connsiteY4" fmla="*/ 78670 h 78590"/>
                <a:gd name="connsiteX5" fmla="*/ 76189 w 75991"/>
                <a:gd name="connsiteY5" fmla="*/ 56265 h 78590"/>
                <a:gd name="connsiteX6" fmla="*/ 73177 w 75991"/>
                <a:gd name="connsiteY6" fmla="*/ 53852 h 78590"/>
                <a:gd name="connsiteX7" fmla="*/ 69989 w 75991"/>
                <a:gd name="connsiteY7" fmla="*/ 56610 h 78590"/>
                <a:gd name="connsiteX8" fmla="*/ 44658 w 75991"/>
                <a:gd name="connsiteY8" fmla="*/ 73155 h 78590"/>
                <a:gd name="connsiteX9" fmla="*/ 23048 w 75991"/>
                <a:gd name="connsiteY9" fmla="*/ 62987 h 78590"/>
                <a:gd name="connsiteX10" fmla="*/ 16317 w 75991"/>
                <a:gd name="connsiteY10" fmla="*/ 37651 h 78590"/>
                <a:gd name="connsiteX11" fmla="*/ 71229 w 75991"/>
                <a:gd name="connsiteY11" fmla="*/ 37651 h 78590"/>
                <a:gd name="connsiteX12" fmla="*/ 16494 w 75991"/>
                <a:gd name="connsiteY12" fmla="*/ 33170 h 78590"/>
                <a:gd name="connsiteX13" fmla="*/ 41116 w 75991"/>
                <a:gd name="connsiteY13" fmla="*/ 4905 h 78590"/>
                <a:gd name="connsiteX14" fmla="*/ 63789 w 75991"/>
                <a:gd name="connsiteY14" fmla="*/ 33170 h 78590"/>
                <a:gd name="connsiteX15" fmla="*/ 16494 w 75991"/>
                <a:gd name="connsiteY15" fmla="*/ 33170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78590">
                  <a:moveTo>
                    <a:pt x="71229" y="37651"/>
                  </a:moveTo>
                  <a:cubicBezTo>
                    <a:pt x="74949" y="37651"/>
                    <a:pt x="76189" y="37651"/>
                    <a:pt x="76189" y="33860"/>
                  </a:cubicBezTo>
                  <a:cubicBezTo>
                    <a:pt x="76189" y="18693"/>
                    <a:pt x="67509" y="80"/>
                    <a:pt x="41116" y="80"/>
                  </a:cubicBezTo>
                  <a:cubicBezTo>
                    <a:pt x="17911" y="80"/>
                    <a:pt x="197" y="18004"/>
                    <a:pt x="197" y="39203"/>
                  </a:cubicBezTo>
                  <a:cubicBezTo>
                    <a:pt x="197" y="61091"/>
                    <a:pt x="19859" y="78670"/>
                    <a:pt x="43418" y="78670"/>
                  </a:cubicBezTo>
                  <a:cubicBezTo>
                    <a:pt x="67332" y="78670"/>
                    <a:pt x="76189" y="60057"/>
                    <a:pt x="76189" y="56265"/>
                  </a:cubicBezTo>
                  <a:cubicBezTo>
                    <a:pt x="76189" y="55576"/>
                    <a:pt x="75834" y="53852"/>
                    <a:pt x="73177" y="53852"/>
                  </a:cubicBezTo>
                  <a:cubicBezTo>
                    <a:pt x="70874" y="53852"/>
                    <a:pt x="70520" y="54886"/>
                    <a:pt x="69989" y="56610"/>
                  </a:cubicBezTo>
                  <a:cubicBezTo>
                    <a:pt x="64498" y="70570"/>
                    <a:pt x="51035" y="73155"/>
                    <a:pt x="44658" y="73155"/>
                  </a:cubicBezTo>
                  <a:cubicBezTo>
                    <a:pt x="36333" y="73155"/>
                    <a:pt x="28362" y="69536"/>
                    <a:pt x="23048" y="62987"/>
                  </a:cubicBezTo>
                  <a:cubicBezTo>
                    <a:pt x="16494" y="54886"/>
                    <a:pt x="16317" y="44373"/>
                    <a:pt x="16317" y="37651"/>
                  </a:cubicBezTo>
                  <a:lnTo>
                    <a:pt x="71229" y="37651"/>
                  </a:lnTo>
                  <a:close/>
                  <a:moveTo>
                    <a:pt x="16494" y="33170"/>
                  </a:moveTo>
                  <a:cubicBezTo>
                    <a:pt x="18442" y="8869"/>
                    <a:pt x="34384" y="4905"/>
                    <a:pt x="41116" y="4905"/>
                  </a:cubicBezTo>
                  <a:cubicBezTo>
                    <a:pt x="62903" y="4905"/>
                    <a:pt x="63612" y="28862"/>
                    <a:pt x="63789" y="33170"/>
                  </a:cubicBezTo>
                  <a:lnTo>
                    <a:pt x="16494" y="33170"/>
                  </a:lnTo>
                  <a:close/>
                </a:path>
              </a:pathLst>
            </a:custGeom>
            <a:solidFill>
              <a:srgbClr val="000000"/>
            </a:solidFill>
            <a:ln w="25400"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721C265E-0274-628F-5174-E3AEDD8F5FBA}"/>
                </a:ext>
              </a:extLst>
            </p:cNvPr>
            <p:cNvSpPr/>
            <p:nvPr>
              <p:custDataLst>
                <p:tags r:id="rId23"/>
              </p:custDataLst>
            </p:nvPr>
          </p:nvSpPr>
          <p:spPr>
            <a:xfrm>
              <a:off x="7649068" y="4384941"/>
              <a:ext cx="62528" cy="121333"/>
            </a:xfrm>
            <a:custGeom>
              <a:avLst/>
              <a:gdLst>
                <a:gd name="connsiteX0" fmla="*/ 28720 w 62528"/>
                <a:gd name="connsiteY0" fmla="*/ 53335 h 121333"/>
                <a:gd name="connsiteX1" fmla="*/ 50862 w 62528"/>
                <a:gd name="connsiteY1" fmla="*/ 53335 h 121333"/>
                <a:gd name="connsiteX2" fmla="*/ 50862 w 62528"/>
                <a:gd name="connsiteY2" fmla="*/ 47131 h 121333"/>
                <a:gd name="connsiteX3" fmla="*/ 28011 w 62528"/>
                <a:gd name="connsiteY3" fmla="*/ 47131 h 121333"/>
                <a:gd name="connsiteX4" fmla="*/ 28011 w 62528"/>
                <a:gd name="connsiteY4" fmla="*/ 27828 h 121333"/>
                <a:gd name="connsiteX5" fmla="*/ 45193 w 62528"/>
                <a:gd name="connsiteY5" fmla="*/ 4905 h 121333"/>
                <a:gd name="connsiteX6" fmla="*/ 50330 w 62528"/>
                <a:gd name="connsiteY6" fmla="*/ 5767 h 121333"/>
                <a:gd name="connsiteX7" fmla="*/ 46433 w 62528"/>
                <a:gd name="connsiteY7" fmla="*/ 12661 h 121333"/>
                <a:gd name="connsiteX8" fmla="*/ 54582 w 62528"/>
                <a:gd name="connsiteY8" fmla="*/ 20589 h 121333"/>
                <a:gd name="connsiteX9" fmla="*/ 62730 w 62528"/>
                <a:gd name="connsiteY9" fmla="*/ 12661 h 121333"/>
                <a:gd name="connsiteX10" fmla="*/ 45370 w 62528"/>
                <a:gd name="connsiteY10" fmla="*/ 80 h 121333"/>
                <a:gd name="connsiteX11" fmla="*/ 15435 w 62528"/>
                <a:gd name="connsiteY11" fmla="*/ 27828 h 121333"/>
                <a:gd name="connsiteX12" fmla="*/ 15435 w 62528"/>
                <a:gd name="connsiteY12" fmla="*/ 47131 h 121333"/>
                <a:gd name="connsiteX13" fmla="*/ 201 w 62528"/>
                <a:gd name="connsiteY13" fmla="*/ 47131 h 121333"/>
                <a:gd name="connsiteX14" fmla="*/ 201 w 62528"/>
                <a:gd name="connsiteY14" fmla="*/ 53335 h 121333"/>
                <a:gd name="connsiteX15" fmla="*/ 15435 w 62528"/>
                <a:gd name="connsiteY15" fmla="*/ 53335 h 121333"/>
                <a:gd name="connsiteX16" fmla="*/ 15435 w 62528"/>
                <a:gd name="connsiteY16" fmla="*/ 107797 h 121333"/>
                <a:gd name="connsiteX17" fmla="*/ 2149 w 62528"/>
                <a:gd name="connsiteY17" fmla="*/ 115208 h 121333"/>
                <a:gd name="connsiteX18" fmla="*/ 2149 w 62528"/>
                <a:gd name="connsiteY18" fmla="*/ 121413 h 121333"/>
                <a:gd name="connsiteX19" fmla="*/ 22343 w 62528"/>
                <a:gd name="connsiteY19" fmla="*/ 120723 h 121333"/>
                <a:gd name="connsiteX20" fmla="*/ 45370 w 62528"/>
                <a:gd name="connsiteY20" fmla="*/ 121413 h 121333"/>
                <a:gd name="connsiteX21" fmla="*/ 45370 w 62528"/>
                <a:gd name="connsiteY21" fmla="*/ 115208 h 121333"/>
                <a:gd name="connsiteX22" fmla="*/ 41828 w 62528"/>
                <a:gd name="connsiteY22" fmla="*/ 115208 h 121333"/>
                <a:gd name="connsiteX23" fmla="*/ 28720 w 62528"/>
                <a:gd name="connsiteY23" fmla="*/ 107453 h 121333"/>
                <a:gd name="connsiteX24" fmla="*/ 28720 w 62528"/>
                <a:gd name="connsiteY24" fmla="*/ 53335 h 12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2528" h="121333">
                  <a:moveTo>
                    <a:pt x="28720" y="53335"/>
                  </a:moveTo>
                  <a:lnTo>
                    <a:pt x="50862" y="53335"/>
                  </a:lnTo>
                  <a:lnTo>
                    <a:pt x="50862" y="47131"/>
                  </a:lnTo>
                  <a:lnTo>
                    <a:pt x="28011" y="47131"/>
                  </a:lnTo>
                  <a:lnTo>
                    <a:pt x="28011" y="27828"/>
                  </a:lnTo>
                  <a:cubicBezTo>
                    <a:pt x="28011" y="12144"/>
                    <a:pt x="37576" y="4905"/>
                    <a:pt x="45193" y="4905"/>
                  </a:cubicBezTo>
                  <a:cubicBezTo>
                    <a:pt x="46788" y="4905"/>
                    <a:pt x="48559" y="5250"/>
                    <a:pt x="50330" y="5767"/>
                  </a:cubicBezTo>
                  <a:cubicBezTo>
                    <a:pt x="47850" y="7146"/>
                    <a:pt x="46433" y="9903"/>
                    <a:pt x="46433" y="12661"/>
                  </a:cubicBezTo>
                  <a:cubicBezTo>
                    <a:pt x="46433" y="17314"/>
                    <a:pt x="49799" y="20589"/>
                    <a:pt x="54582" y="20589"/>
                  </a:cubicBezTo>
                  <a:cubicBezTo>
                    <a:pt x="59364" y="20589"/>
                    <a:pt x="62730" y="17314"/>
                    <a:pt x="62730" y="12661"/>
                  </a:cubicBezTo>
                  <a:cubicBezTo>
                    <a:pt x="62730" y="5250"/>
                    <a:pt x="55113" y="80"/>
                    <a:pt x="45370" y="80"/>
                  </a:cubicBezTo>
                  <a:cubicBezTo>
                    <a:pt x="31377" y="80"/>
                    <a:pt x="15435" y="9731"/>
                    <a:pt x="15435" y="27828"/>
                  </a:cubicBezTo>
                  <a:lnTo>
                    <a:pt x="15435" y="47131"/>
                  </a:lnTo>
                  <a:lnTo>
                    <a:pt x="201" y="47131"/>
                  </a:lnTo>
                  <a:lnTo>
                    <a:pt x="201" y="53335"/>
                  </a:lnTo>
                  <a:lnTo>
                    <a:pt x="15435" y="53335"/>
                  </a:lnTo>
                  <a:lnTo>
                    <a:pt x="15435" y="107797"/>
                  </a:lnTo>
                  <a:cubicBezTo>
                    <a:pt x="15435" y="115208"/>
                    <a:pt x="13663" y="115208"/>
                    <a:pt x="2149" y="115208"/>
                  </a:cubicBezTo>
                  <a:lnTo>
                    <a:pt x="2149" y="121413"/>
                  </a:lnTo>
                  <a:cubicBezTo>
                    <a:pt x="3035" y="121413"/>
                    <a:pt x="15080" y="120723"/>
                    <a:pt x="22343" y="120723"/>
                  </a:cubicBezTo>
                  <a:cubicBezTo>
                    <a:pt x="29960" y="120723"/>
                    <a:pt x="37754" y="121068"/>
                    <a:pt x="45370" y="121413"/>
                  </a:cubicBezTo>
                  <a:lnTo>
                    <a:pt x="45370" y="115208"/>
                  </a:lnTo>
                  <a:lnTo>
                    <a:pt x="41828" y="115208"/>
                  </a:lnTo>
                  <a:cubicBezTo>
                    <a:pt x="28720" y="115208"/>
                    <a:pt x="28720" y="113312"/>
                    <a:pt x="28720" y="107453"/>
                  </a:cubicBezTo>
                  <a:lnTo>
                    <a:pt x="28720" y="53335"/>
                  </a:lnTo>
                  <a:close/>
                </a:path>
              </a:pathLst>
            </a:custGeom>
            <a:solidFill>
              <a:srgbClr val="000000"/>
            </a:solidFill>
            <a:ln w="25400"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9011CBA1-AF49-9E4D-8CC0-7930B3646D92}"/>
                </a:ext>
              </a:extLst>
            </p:cNvPr>
            <p:cNvSpPr/>
            <p:nvPr>
              <p:custDataLst>
                <p:tags r:id="rId24"/>
              </p:custDataLst>
            </p:nvPr>
          </p:nvSpPr>
          <p:spPr>
            <a:xfrm>
              <a:off x="7487357" y="4555485"/>
              <a:ext cx="168278" cy="57613"/>
            </a:xfrm>
            <a:custGeom>
              <a:avLst/>
              <a:gdLst>
                <a:gd name="connsiteX0" fmla="*/ 159869 w 168278"/>
                <a:gd name="connsiteY0" fmla="*/ 9934 h 57613"/>
                <a:gd name="connsiteX1" fmla="*/ 168473 w 168278"/>
                <a:gd name="connsiteY1" fmla="*/ 5009 h 57613"/>
                <a:gd name="connsiteX2" fmla="*/ 160122 w 168278"/>
                <a:gd name="connsiteY2" fmla="*/ 85 h 57613"/>
                <a:gd name="connsiteX3" fmla="*/ 8545 w 168278"/>
                <a:gd name="connsiteY3" fmla="*/ 85 h 57613"/>
                <a:gd name="connsiteX4" fmla="*/ 194 w 168278"/>
                <a:gd name="connsiteY4" fmla="*/ 5009 h 57613"/>
                <a:gd name="connsiteX5" fmla="*/ 8798 w 168278"/>
                <a:gd name="connsiteY5" fmla="*/ 9934 h 57613"/>
                <a:gd name="connsiteX6" fmla="*/ 159869 w 168278"/>
                <a:gd name="connsiteY6" fmla="*/ 9934 h 57613"/>
                <a:gd name="connsiteX7" fmla="*/ 160122 w 168278"/>
                <a:gd name="connsiteY7" fmla="*/ 57699 h 57613"/>
                <a:gd name="connsiteX8" fmla="*/ 168473 w 168278"/>
                <a:gd name="connsiteY8" fmla="*/ 52775 h 57613"/>
                <a:gd name="connsiteX9" fmla="*/ 159869 w 168278"/>
                <a:gd name="connsiteY9" fmla="*/ 47850 h 57613"/>
                <a:gd name="connsiteX10" fmla="*/ 8798 w 168278"/>
                <a:gd name="connsiteY10" fmla="*/ 47850 h 57613"/>
                <a:gd name="connsiteX11" fmla="*/ 194 w 168278"/>
                <a:gd name="connsiteY11" fmla="*/ 52775 h 57613"/>
                <a:gd name="connsiteX12" fmla="*/ 8545 w 168278"/>
                <a:gd name="connsiteY12" fmla="*/ 57699 h 57613"/>
                <a:gd name="connsiteX13" fmla="*/ 160122 w 168278"/>
                <a:gd name="connsiteY13" fmla="*/ 57699 h 5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613">
                  <a:moveTo>
                    <a:pt x="159869" y="9934"/>
                  </a:moveTo>
                  <a:cubicBezTo>
                    <a:pt x="163665" y="9934"/>
                    <a:pt x="168473" y="9934"/>
                    <a:pt x="168473" y="5009"/>
                  </a:cubicBezTo>
                  <a:cubicBezTo>
                    <a:pt x="168473" y="85"/>
                    <a:pt x="163665" y="85"/>
                    <a:pt x="160122" y="85"/>
                  </a:cubicBezTo>
                  <a:lnTo>
                    <a:pt x="8545" y="85"/>
                  </a:lnTo>
                  <a:cubicBezTo>
                    <a:pt x="5002" y="85"/>
                    <a:pt x="194" y="85"/>
                    <a:pt x="194" y="5009"/>
                  </a:cubicBezTo>
                  <a:cubicBezTo>
                    <a:pt x="194" y="9934"/>
                    <a:pt x="5002" y="9934"/>
                    <a:pt x="8798" y="9934"/>
                  </a:cubicBezTo>
                  <a:lnTo>
                    <a:pt x="159869" y="9934"/>
                  </a:lnTo>
                  <a:close/>
                  <a:moveTo>
                    <a:pt x="160122" y="57699"/>
                  </a:moveTo>
                  <a:cubicBezTo>
                    <a:pt x="163665" y="57699"/>
                    <a:pt x="168473" y="57699"/>
                    <a:pt x="168473" y="52775"/>
                  </a:cubicBezTo>
                  <a:cubicBezTo>
                    <a:pt x="168473" y="47850"/>
                    <a:pt x="163665" y="47850"/>
                    <a:pt x="159869" y="47850"/>
                  </a:cubicBezTo>
                  <a:lnTo>
                    <a:pt x="8798" y="47850"/>
                  </a:lnTo>
                  <a:cubicBezTo>
                    <a:pt x="5002" y="47850"/>
                    <a:pt x="194" y="47850"/>
                    <a:pt x="194" y="52775"/>
                  </a:cubicBezTo>
                  <a:cubicBezTo>
                    <a:pt x="194" y="57699"/>
                    <a:pt x="5002" y="57699"/>
                    <a:pt x="8545" y="57699"/>
                  </a:cubicBezTo>
                  <a:lnTo>
                    <a:pt x="160122" y="57699"/>
                  </a:lnTo>
                  <a:close/>
                </a:path>
              </a:pathLst>
            </a:custGeom>
            <a:solidFill>
              <a:srgbClr val="000000"/>
            </a:solidFill>
            <a:ln w="25400"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3ACD4248-1103-0BA7-0264-B7F459E364B7}"/>
                </a:ext>
              </a:extLst>
            </p:cNvPr>
            <p:cNvSpPr/>
            <p:nvPr>
              <p:custDataLst>
                <p:tags r:id="rId25"/>
              </p:custDataLst>
            </p:nvPr>
          </p:nvSpPr>
          <p:spPr>
            <a:xfrm>
              <a:off x="7786017" y="4477683"/>
              <a:ext cx="186751" cy="176287"/>
            </a:xfrm>
            <a:custGeom>
              <a:avLst/>
              <a:gdLst>
                <a:gd name="connsiteX0" fmla="*/ 185692 w 186751"/>
                <a:gd name="connsiteY0" fmla="*/ 5502 h 176287"/>
                <a:gd name="connsiteX1" fmla="*/ 186958 w 186751"/>
                <a:gd name="connsiteY1" fmla="*/ 2055 h 176287"/>
                <a:gd name="connsiteX2" fmla="*/ 180885 w 186751"/>
                <a:gd name="connsiteY2" fmla="*/ 85 h 176287"/>
                <a:gd name="connsiteX3" fmla="*/ 6279 w 186751"/>
                <a:gd name="connsiteY3" fmla="*/ 85 h 176287"/>
                <a:gd name="connsiteX4" fmla="*/ 206 w 186751"/>
                <a:gd name="connsiteY4" fmla="*/ 2055 h 176287"/>
                <a:gd name="connsiteX5" fmla="*/ 1471 w 186751"/>
                <a:gd name="connsiteY5" fmla="*/ 5502 h 176287"/>
                <a:gd name="connsiteX6" fmla="*/ 86750 w 186751"/>
                <a:gd name="connsiteY6" fmla="*/ 171695 h 176287"/>
                <a:gd name="connsiteX7" fmla="*/ 93582 w 186751"/>
                <a:gd name="connsiteY7" fmla="*/ 176373 h 176287"/>
                <a:gd name="connsiteX8" fmla="*/ 100414 w 186751"/>
                <a:gd name="connsiteY8" fmla="*/ 171695 h 176287"/>
                <a:gd name="connsiteX9" fmla="*/ 185692 w 186751"/>
                <a:gd name="connsiteY9" fmla="*/ 5502 h 176287"/>
                <a:gd name="connsiteX10" fmla="*/ 31584 w 186751"/>
                <a:gd name="connsiteY10" fmla="*/ 17812 h 176287"/>
                <a:gd name="connsiteX11" fmla="*/ 170509 w 186751"/>
                <a:gd name="connsiteY11" fmla="*/ 17812 h 176287"/>
                <a:gd name="connsiteX12" fmla="*/ 101173 w 186751"/>
                <a:gd name="connsiteY12" fmla="*/ 153229 h 176287"/>
                <a:gd name="connsiteX13" fmla="*/ 31584 w 186751"/>
                <a:gd name="connsiteY13" fmla="*/ 17812 h 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751" h="176287">
                  <a:moveTo>
                    <a:pt x="185692" y="5502"/>
                  </a:moveTo>
                  <a:cubicBezTo>
                    <a:pt x="186199" y="4763"/>
                    <a:pt x="186958" y="3040"/>
                    <a:pt x="186958" y="2055"/>
                  </a:cubicBezTo>
                  <a:cubicBezTo>
                    <a:pt x="186958" y="331"/>
                    <a:pt x="186705" y="85"/>
                    <a:pt x="180885" y="85"/>
                  </a:cubicBezTo>
                  <a:lnTo>
                    <a:pt x="6279" y="85"/>
                  </a:lnTo>
                  <a:cubicBezTo>
                    <a:pt x="459" y="85"/>
                    <a:pt x="206" y="331"/>
                    <a:pt x="206" y="2055"/>
                  </a:cubicBezTo>
                  <a:cubicBezTo>
                    <a:pt x="206" y="3040"/>
                    <a:pt x="965" y="4763"/>
                    <a:pt x="1471" y="5502"/>
                  </a:cubicBezTo>
                  <a:lnTo>
                    <a:pt x="86750" y="171695"/>
                  </a:lnTo>
                  <a:cubicBezTo>
                    <a:pt x="88521" y="174896"/>
                    <a:pt x="89280" y="176373"/>
                    <a:pt x="93582" y="176373"/>
                  </a:cubicBezTo>
                  <a:cubicBezTo>
                    <a:pt x="97884" y="176373"/>
                    <a:pt x="98643" y="174896"/>
                    <a:pt x="100414" y="171695"/>
                  </a:cubicBezTo>
                  <a:lnTo>
                    <a:pt x="185692" y="5502"/>
                  </a:lnTo>
                  <a:close/>
                  <a:moveTo>
                    <a:pt x="31584" y="17812"/>
                  </a:moveTo>
                  <a:lnTo>
                    <a:pt x="170509" y="17812"/>
                  </a:lnTo>
                  <a:lnTo>
                    <a:pt x="101173" y="153229"/>
                  </a:lnTo>
                  <a:lnTo>
                    <a:pt x="31584" y="17812"/>
                  </a:lnTo>
                  <a:close/>
                </a:path>
              </a:pathLst>
            </a:custGeom>
            <a:solidFill>
              <a:srgbClr val="000000"/>
            </a:solidFill>
            <a:ln w="25400"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3F0D4A6D-6C0F-CE1E-5B48-0DEC09774C37}"/>
                </a:ext>
              </a:extLst>
            </p:cNvPr>
            <p:cNvSpPr/>
            <p:nvPr>
              <p:custDataLst>
                <p:tags r:id="rId26"/>
              </p:custDataLst>
            </p:nvPr>
          </p:nvSpPr>
          <p:spPr>
            <a:xfrm>
              <a:off x="7995805" y="4559720"/>
              <a:ext cx="78116" cy="125124"/>
            </a:xfrm>
            <a:custGeom>
              <a:avLst/>
              <a:gdLst>
                <a:gd name="connsiteX0" fmla="*/ 41664 w 78116"/>
                <a:gd name="connsiteY0" fmla="*/ 48172 h 125124"/>
                <a:gd name="connsiteX1" fmla="*/ 214 w 78116"/>
                <a:gd name="connsiteY1" fmla="*/ 95051 h 125124"/>
                <a:gd name="connsiteX2" fmla="*/ 32099 w 78116"/>
                <a:gd name="connsiteY2" fmla="*/ 125212 h 125124"/>
                <a:gd name="connsiteX3" fmla="*/ 70183 w 78116"/>
                <a:gd name="connsiteY3" fmla="*/ 75575 h 125124"/>
                <a:gd name="connsiteX4" fmla="*/ 55481 w 78116"/>
                <a:gd name="connsiteY4" fmla="*/ 43174 h 125124"/>
                <a:gd name="connsiteX5" fmla="*/ 35642 w 78116"/>
                <a:gd name="connsiteY5" fmla="*/ 13875 h 125124"/>
                <a:gd name="connsiteX6" fmla="*/ 45384 w 78116"/>
                <a:gd name="connsiteY6" fmla="*/ 6636 h 125124"/>
                <a:gd name="connsiteX7" fmla="*/ 60263 w 78116"/>
                <a:gd name="connsiteY7" fmla="*/ 11462 h 125124"/>
                <a:gd name="connsiteX8" fmla="*/ 70892 w 78116"/>
                <a:gd name="connsiteY8" fmla="*/ 15943 h 125124"/>
                <a:gd name="connsiteX9" fmla="*/ 78331 w 78116"/>
                <a:gd name="connsiteY9" fmla="*/ 8704 h 125124"/>
                <a:gd name="connsiteX10" fmla="*/ 66463 w 78116"/>
                <a:gd name="connsiteY10" fmla="*/ 2155 h 125124"/>
                <a:gd name="connsiteX11" fmla="*/ 50521 w 78116"/>
                <a:gd name="connsiteY11" fmla="*/ 87 h 125124"/>
                <a:gd name="connsiteX12" fmla="*/ 29796 w 78116"/>
                <a:gd name="connsiteY12" fmla="*/ 18183 h 125124"/>
                <a:gd name="connsiteX13" fmla="*/ 41664 w 78116"/>
                <a:gd name="connsiteY13" fmla="*/ 48172 h 125124"/>
                <a:gd name="connsiteX14" fmla="*/ 44675 w 78116"/>
                <a:gd name="connsiteY14" fmla="*/ 52825 h 125124"/>
                <a:gd name="connsiteX15" fmla="*/ 56012 w 78116"/>
                <a:gd name="connsiteY15" fmla="*/ 82986 h 125124"/>
                <a:gd name="connsiteX16" fmla="*/ 32453 w 78116"/>
                <a:gd name="connsiteY16" fmla="*/ 120386 h 125124"/>
                <a:gd name="connsiteX17" fmla="*/ 13145 w 78116"/>
                <a:gd name="connsiteY17" fmla="*/ 99876 h 125124"/>
                <a:gd name="connsiteX18" fmla="*/ 44675 w 78116"/>
                <a:gd name="connsiteY18" fmla="*/ 52825 h 12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116" h="125124">
                  <a:moveTo>
                    <a:pt x="41664" y="48172"/>
                  </a:moveTo>
                  <a:cubicBezTo>
                    <a:pt x="15094" y="54721"/>
                    <a:pt x="214" y="76954"/>
                    <a:pt x="214" y="95051"/>
                  </a:cubicBezTo>
                  <a:cubicBezTo>
                    <a:pt x="214" y="113320"/>
                    <a:pt x="14562" y="125212"/>
                    <a:pt x="32099" y="125212"/>
                  </a:cubicBezTo>
                  <a:cubicBezTo>
                    <a:pt x="53532" y="125212"/>
                    <a:pt x="70183" y="100738"/>
                    <a:pt x="70183" y="75575"/>
                  </a:cubicBezTo>
                  <a:cubicBezTo>
                    <a:pt x="70183" y="58857"/>
                    <a:pt x="60972" y="49034"/>
                    <a:pt x="55481" y="43174"/>
                  </a:cubicBezTo>
                  <a:cubicBezTo>
                    <a:pt x="48927" y="35935"/>
                    <a:pt x="35642" y="21803"/>
                    <a:pt x="35642" y="13875"/>
                  </a:cubicBezTo>
                  <a:cubicBezTo>
                    <a:pt x="35642" y="11634"/>
                    <a:pt x="38121" y="6636"/>
                    <a:pt x="45384" y="6636"/>
                  </a:cubicBezTo>
                  <a:cubicBezTo>
                    <a:pt x="51407" y="6636"/>
                    <a:pt x="56366" y="9394"/>
                    <a:pt x="60263" y="11462"/>
                  </a:cubicBezTo>
                  <a:cubicBezTo>
                    <a:pt x="61858" y="12323"/>
                    <a:pt x="68234" y="15943"/>
                    <a:pt x="70892" y="15943"/>
                  </a:cubicBezTo>
                  <a:cubicBezTo>
                    <a:pt x="75143" y="15943"/>
                    <a:pt x="78331" y="12151"/>
                    <a:pt x="78331" y="8704"/>
                  </a:cubicBezTo>
                  <a:cubicBezTo>
                    <a:pt x="78331" y="4395"/>
                    <a:pt x="76028" y="4051"/>
                    <a:pt x="66463" y="2155"/>
                  </a:cubicBezTo>
                  <a:cubicBezTo>
                    <a:pt x="64338" y="1810"/>
                    <a:pt x="56189" y="87"/>
                    <a:pt x="50521" y="87"/>
                  </a:cubicBezTo>
                  <a:cubicBezTo>
                    <a:pt x="37236" y="87"/>
                    <a:pt x="29796" y="7670"/>
                    <a:pt x="29796" y="18183"/>
                  </a:cubicBezTo>
                  <a:cubicBezTo>
                    <a:pt x="29796" y="27318"/>
                    <a:pt x="35464" y="37831"/>
                    <a:pt x="41664" y="48172"/>
                  </a:cubicBezTo>
                  <a:close/>
                  <a:moveTo>
                    <a:pt x="44675" y="52825"/>
                  </a:moveTo>
                  <a:cubicBezTo>
                    <a:pt x="49635" y="60581"/>
                    <a:pt x="56012" y="70577"/>
                    <a:pt x="56012" y="82986"/>
                  </a:cubicBezTo>
                  <a:cubicBezTo>
                    <a:pt x="56012" y="97119"/>
                    <a:pt x="47332" y="120386"/>
                    <a:pt x="32453" y="120386"/>
                  </a:cubicBezTo>
                  <a:cubicBezTo>
                    <a:pt x="22711" y="120386"/>
                    <a:pt x="13145" y="114181"/>
                    <a:pt x="13145" y="99876"/>
                  </a:cubicBezTo>
                  <a:cubicBezTo>
                    <a:pt x="13145" y="88501"/>
                    <a:pt x="19876" y="58685"/>
                    <a:pt x="44675" y="52825"/>
                  </a:cubicBezTo>
                  <a:close/>
                </a:path>
              </a:pathLst>
            </a:custGeom>
            <a:solidFill>
              <a:srgbClr val="000000"/>
            </a:solidFill>
            <a:ln w="25400"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D6440117-8312-0B98-C3B5-7B99677C84F7}"/>
                </a:ext>
              </a:extLst>
            </p:cNvPr>
            <p:cNvSpPr/>
            <p:nvPr>
              <p:custDataLst>
                <p:tags r:id="rId27"/>
              </p:custDataLst>
            </p:nvPr>
          </p:nvSpPr>
          <p:spPr>
            <a:xfrm>
              <a:off x="8103897" y="4472266"/>
              <a:ext cx="157903" cy="178996"/>
            </a:xfrm>
            <a:custGeom>
              <a:avLst/>
              <a:gdLst>
                <a:gd name="connsiteX0" fmla="*/ 37923 w 157903"/>
                <a:gd name="connsiteY0" fmla="*/ 150767 h 178996"/>
                <a:gd name="connsiteX1" fmla="*/ 59180 w 157903"/>
                <a:gd name="connsiteY1" fmla="*/ 101278 h 178996"/>
                <a:gd name="connsiteX2" fmla="*/ 93342 w 157903"/>
                <a:gd name="connsiteY2" fmla="*/ 20767 h 178996"/>
                <a:gd name="connsiteX3" fmla="*/ 106500 w 157903"/>
                <a:gd name="connsiteY3" fmla="*/ 15350 h 178996"/>
                <a:gd name="connsiteX4" fmla="*/ 124467 w 157903"/>
                <a:gd name="connsiteY4" fmla="*/ 35786 h 178996"/>
                <a:gd name="connsiteX5" fmla="*/ 123202 w 157903"/>
                <a:gd name="connsiteY5" fmla="*/ 44896 h 178996"/>
                <a:gd name="connsiteX6" fmla="*/ 124973 w 157903"/>
                <a:gd name="connsiteY6" fmla="*/ 46619 h 178996"/>
                <a:gd name="connsiteX7" fmla="*/ 142180 w 157903"/>
                <a:gd name="connsiteY7" fmla="*/ 39479 h 178996"/>
                <a:gd name="connsiteX8" fmla="*/ 149013 w 157903"/>
                <a:gd name="connsiteY8" fmla="*/ 23475 h 178996"/>
                <a:gd name="connsiteX9" fmla="*/ 127756 w 157903"/>
                <a:gd name="connsiteY9" fmla="*/ 85 h 178996"/>
                <a:gd name="connsiteX10" fmla="*/ 72591 w 157903"/>
                <a:gd name="connsiteY10" fmla="*/ 26430 h 178996"/>
                <a:gd name="connsiteX11" fmla="*/ 35646 w 157903"/>
                <a:gd name="connsiteY11" fmla="*/ 109403 h 178996"/>
                <a:gd name="connsiteX12" fmla="*/ 21475 w 157903"/>
                <a:gd name="connsiteY12" fmla="*/ 148797 h 178996"/>
                <a:gd name="connsiteX13" fmla="*/ 9582 w 157903"/>
                <a:gd name="connsiteY13" fmla="*/ 165786 h 178996"/>
                <a:gd name="connsiteX14" fmla="*/ 219 w 157903"/>
                <a:gd name="connsiteY14" fmla="*/ 177604 h 178996"/>
                <a:gd name="connsiteX15" fmla="*/ 2496 w 157903"/>
                <a:gd name="connsiteY15" fmla="*/ 179081 h 178996"/>
                <a:gd name="connsiteX16" fmla="*/ 15402 w 157903"/>
                <a:gd name="connsiteY16" fmla="*/ 173911 h 178996"/>
                <a:gd name="connsiteX17" fmla="*/ 26030 w 157903"/>
                <a:gd name="connsiteY17" fmla="*/ 165047 h 178996"/>
                <a:gd name="connsiteX18" fmla="*/ 63482 w 157903"/>
                <a:gd name="connsiteY18" fmla="*/ 171941 h 178996"/>
                <a:gd name="connsiteX19" fmla="*/ 102198 w 157903"/>
                <a:gd name="connsiteY19" fmla="*/ 179081 h 178996"/>
                <a:gd name="connsiteX20" fmla="*/ 151543 w 157903"/>
                <a:gd name="connsiteY20" fmla="*/ 153229 h 178996"/>
                <a:gd name="connsiteX21" fmla="*/ 158123 w 157903"/>
                <a:gd name="connsiteY21" fmla="*/ 139687 h 178996"/>
                <a:gd name="connsiteX22" fmla="*/ 156351 w 157903"/>
                <a:gd name="connsiteY22" fmla="*/ 137964 h 178996"/>
                <a:gd name="connsiteX23" fmla="*/ 141927 w 157903"/>
                <a:gd name="connsiteY23" fmla="*/ 143627 h 178996"/>
                <a:gd name="connsiteX24" fmla="*/ 133071 w 157903"/>
                <a:gd name="connsiteY24" fmla="*/ 153475 h 178996"/>
                <a:gd name="connsiteX25" fmla="*/ 129275 w 157903"/>
                <a:gd name="connsiteY25" fmla="*/ 160862 h 178996"/>
                <a:gd name="connsiteX26" fmla="*/ 123202 w 157903"/>
                <a:gd name="connsiteY26" fmla="*/ 163816 h 178996"/>
                <a:gd name="connsiteX27" fmla="*/ 81701 w 157903"/>
                <a:gd name="connsiteY27" fmla="*/ 155691 h 178996"/>
                <a:gd name="connsiteX28" fmla="*/ 48045 w 157903"/>
                <a:gd name="connsiteY28" fmla="*/ 149782 h 178996"/>
                <a:gd name="connsiteX29" fmla="*/ 37923 w 157903"/>
                <a:gd name="connsiteY29" fmla="*/ 150767 h 17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78996">
                  <a:moveTo>
                    <a:pt x="37923" y="150767"/>
                  </a:moveTo>
                  <a:cubicBezTo>
                    <a:pt x="51588" y="130085"/>
                    <a:pt x="55890" y="114328"/>
                    <a:pt x="59180" y="101278"/>
                  </a:cubicBezTo>
                  <a:cubicBezTo>
                    <a:pt x="68036" y="67301"/>
                    <a:pt x="77652" y="37756"/>
                    <a:pt x="93342" y="20767"/>
                  </a:cubicBezTo>
                  <a:cubicBezTo>
                    <a:pt x="96378" y="17566"/>
                    <a:pt x="98403" y="15350"/>
                    <a:pt x="106500" y="15350"/>
                  </a:cubicBezTo>
                  <a:cubicBezTo>
                    <a:pt x="123961" y="15350"/>
                    <a:pt x="124467" y="32339"/>
                    <a:pt x="124467" y="35786"/>
                  </a:cubicBezTo>
                  <a:cubicBezTo>
                    <a:pt x="124467" y="40218"/>
                    <a:pt x="123202" y="43665"/>
                    <a:pt x="123202" y="44896"/>
                  </a:cubicBezTo>
                  <a:cubicBezTo>
                    <a:pt x="123202" y="46619"/>
                    <a:pt x="124720" y="46619"/>
                    <a:pt x="124973" y="46619"/>
                  </a:cubicBezTo>
                  <a:cubicBezTo>
                    <a:pt x="129022" y="46619"/>
                    <a:pt x="135854" y="43911"/>
                    <a:pt x="142180" y="39479"/>
                  </a:cubicBezTo>
                  <a:cubicBezTo>
                    <a:pt x="146735" y="36032"/>
                    <a:pt x="149013" y="33570"/>
                    <a:pt x="149013" y="23475"/>
                  </a:cubicBezTo>
                  <a:cubicBezTo>
                    <a:pt x="149013" y="10180"/>
                    <a:pt x="141927" y="85"/>
                    <a:pt x="127756" y="85"/>
                  </a:cubicBezTo>
                  <a:cubicBezTo>
                    <a:pt x="119659" y="85"/>
                    <a:pt x="97390" y="2055"/>
                    <a:pt x="72591" y="26430"/>
                  </a:cubicBezTo>
                  <a:cubicBezTo>
                    <a:pt x="52347" y="46619"/>
                    <a:pt x="40454" y="90937"/>
                    <a:pt x="35646" y="109403"/>
                  </a:cubicBezTo>
                  <a:cubicBezTo>
                    <a:pt x="31091" y="126392"/>
                    <a:pt x="29067" y="134024"/>
                    <a:pt x="21475" y="148797"/>
                  </a:cubicBezTo>
                  <a:cubicBezTo>
                    <a:pt x="19704" y="151752"/>
                    <a:pt x="13124" y="162585"/>
                    <a:pt x="9582" y="165786"/>
                  </a:cubicBezTo>
                  <a:cubicBezTo>
                    <a:pt x="2749" y="171941"/>
                    <a:pt x="219" y="176373"/>
                    <a:pt x="219" y="177604"/>
                  </a:cubicBezTo>
                  <a:cubicBezTo>
                    <a:pt x="219" y="178096"/>
                    <a:pt x="725" y="179081"/>
                    <a:pt x="2496" y="179081"/>
                  </a:cubicBezTo>
                  <a:cubicBezTo>
                    <a:pt x="3508" y="179081"/>
                    <a:pt x="8822" y="178096"/>
                    <a:pt x="15402" y="173911"/>
                  </a:cubicBezTo>
                  <a:cubicBezTo>
                    <a:pt x="19704" y="171449"/>
                    <a:pt x="20210" y="170956"/>
                    <a:pt x="26030" y="165047"/>
                  </a:cubicBezTo>
                  <a:cubicBezTo>
                    <a:pt x="38682" y="165293"/>
                    <a:pt x="47539" y="167509"/>
                    <a:pt x="63482" y="171941"/>
                  </a:cubicBezTo>
                  <a:cubicBezTo>
                    <a:pt x="76387" y="175388"/>
                    <a:pt x="89293" y="179081"/>
                    <a:pt x="102198" y="179081"/>
                  </a:cubicBezTo>
                  <a:cubicBezTo>
                    <a:pt x="122695" y="179081"/>
                    <a:pt x="143446" y="164062"/>
                    <a:pt x="151543" y="153229"/>
                  </a:cubicBezTo>
                  <a:cubicBezTo>
                    <a:pt x="156604" y="146581"/>
                    <a:pt x="158123" y="140426"/>
                    <a:pt x="158123" y="139687"/>
                  </a:cubicBezTo>
                  <a:cubicBezTo>
                    <a:pt x="158123" y="137964"/>
                    <a:pt x="156604" y="137964"/>
                    <a:pt x="156351" y="137964"/>
                  </a:cubicBezTo>
                  <a:cubicBezTo>
                    <a:pt x="152302" y="137964"/>
                    <a:pt x="146229" y="140672"/>
                    <a:pt x="141927" y="143627"/>
                  </a:cubicBezTo>
                  <a:cubicBezTo>
                    <a:pt x="135095" y="147812"/>
                    <a:pt x="134589" y="149290"/>
                    <a:pt x="133071" y="153475"/>
                  </a:cubicBezTo>
                  <a:cubicBezTo>
                    <a:pt x="131805" y="157415"/>
                    <a:pt x="130287" y="159384"/>
                    <a:pt x="129275" y="160862"/>
                  </a:cubicBezTo>
                  <a:cubicBezTo>
                    <a:pt x="127250" y="163816"/>
                    <a:pt x="126997" y="163816"/>
                    <a:pt x="123202" y="163816"/>
                  </a:cubicBezTo>
                  <a:cubicBezTo>
                    <a:pt x="111055" y="163816"/>
                    <a:pt x="98403" y="160123"/>
                    <a:pt x="81701" y="155691"/>
                  </a:cubicBezTo>
                  <a:cubicBezTo>
                    <a:pt x="74616" y="153721"/>
                    <a:pt x="60698" y="149782"/>
                    <a:pt x="48045" y="149782"/>
                  </a:cubicBezTo>
                  <a:cubicBezTo>
                    <a:pt x="44756" y="149782"/>
                    <a:pt x="41213" y="150028"/>
                    <a:pt x="37923" y="150767"/>
                  </a:cubicBezTo>
                  <a:close/>
                </a:path>
              </a:pathLst>
            </a:custGeom>
            <a:solidFill>
              <a:srgbClr val="000000"/>
            </a:solidFill>
            <a:ln w="25400"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5EC10E0A-91A0-22EE-772F-A45C622A6FA1}"/>
                </a:ext>
              </a:extLst>
            </p:cNvPr>
            <p:cNvSpPr/>
            <p:nvPr>
              <p:custDataLst>
                <p:tags r:id="rId28"/>
              </p:custDataLst>
            </p:nvPr>
          </p:nvSpPr>
          <p:spPr>
            <a:xfrm>
              <a:off x="8295640" y="4461186"/>
              <a:ext cx="58707" cy="246211"/>
            </a:xfrm>
            <a:custGeom>
              <a:avLst/>
              <a:gdLst>
                <a:gd name="connsiteX0" fmla="*/ 58933 w 58707"/>
                <a:gd name="connsiteY0" fmla="*/ 243835 h 246211"/>
                <a:gd name="connsiteX1" fmla="*/ 54632 w 58707"/>
                <a:gd name="connsiteY1" fmla="*/ 238418 h 246211"/>
                <a:gd name="connsiteX2" fmla="*/ 14903 w 58707"/>
                <a:gd name="connsiteY2" fmla="*/ 123191 h 246211"/>
                <a:gd name="connsiteX3" fmla="*/ 55644 w 58707"/>
                <a:gd name="connsiteY3" fmla="*/ 6733 h 246211"/>
                <a:gd name="connsiteX4" fmla="*/ 58933 w 58707"/>
                <a:gd name="connsiteY4" fmla="*/ 2547 h 246211"/>
                <a:gd name="connsiteX5" fmla="*/ 56403 w 58707"/>
                <a:gd name="connsiteY5" fmla="*/ 85 h 246211"/>
                <a:gd name="connsiteX6" fmla="*/ 16168 w 58707"/>
                <a:gd name="connsiteY6" fmla="*/ 48097 h 246211"/>
                <a:gd name="connsiteX7" fmla="*/ 226 w 58707"/>
                <a:gd name="connsiteY7" fmla="*/ 123191 h 246211"/>
                <a:gd name="connsiteX8" fmla="*/ 16927 w 58707"/>
                <a:gd name="connsiteY8" fmla="*/ 200009 h 246211"/>
                <a:gd name="connsiteX9" fmla="*/ 56403 w 58707"/>
                <a:gd name="connsiteY9" fmla="*/ 246297 h 246211"/>
                <a:gd name="connsiteX10" fmla="*/ 58933 w 58707"/>
                <a:gd name="connsiteY10" fmla="*/ 243835 h 24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211">
                  <a:moveTo>
                    <a:pt x="58933" y="243835"/>
                  </a:moveTo>
                  <a:cubicBezTo>
                    <a:pt x="58933" y="243096"/>
                    <a:pt x="58933" y="242604"/>
                    <a:pt x="54632" y="238418"/>
                  </a:cubicBezTo>
                  <a:cubicBezTo>
                    <a:pt x="23000" y="207396"/>
                    <a:pt x="14903" y="160862"/>
                    <a:pt x="14903" y="123191"/>
                  </a:cubicBezTo>
                  <a:cubicBezTo>
                    <a:pt x="14903" y="80350"/>
                    <a:pt x="24519" y="37509"/>
                    <a:pt x="55644" y="6733"/>
                  </a:cubicBezTo>
                  <a:cubicBezTo>
                    <a:pt x="58933" y="3778"/>
                    <a:pt x="58933" y="3286"/>
                    <a:pt x="58933" y="2547"/>
                  </a:cubicBezTo>
                  <a:cubicBezTo>
                    <a:pt x="58933" y="824"/>
                    <a:pt x="57921" y="85"/>
                    <a:pt x="56403" y="85"/>
                  </a:cubicBezTo>
                  <a:cubicBezTo>
                    <a:pt x="53872" y="85"/>
                    <a:pt x="31098" y="16828"/>
                    <a:pt x="16168" y="48097"/>
                  </a:cubicBezTo>
                  <a:cubicBezTo>
                    <a:pt x="3262" y="75180"/>
                    <a:pt x="226" y="102509"/>
                    <a:pt x="226" y="123191"/>
                  </a:cubicBezTo>
                  <a:cubicBezTo>
                    <a:pt x="226" y="142396"/>
                    <a:pt x="3009" y="172187"/>
                    <a:pt x="16927" y="200009"/>
                  </a:cubicBezTo>
                  <a:cubicBezTo>
                    <a:pt x="32110" y="230293"/>
                    <a:pt x="53872" y="246297"/>
                    <a:pt x="56403" y="246297"/>
                  </a:cubicBezTo>
                  <a:cubicBezTo>
                    <a:pt x="57921" y="246297"/>
                    <a:pt x="58933" y="245558"/>
                    <a:pt x="58933" y="243835"/>
                  </a:cubicBezTo>
                  <a:close/>
                </a:path>
              </a:pathLst>
            </a:custGeom>
            <a:solidFill>
              <a:srgbClr val="000000"/>
            </a:solidFill>
            <a:ln w="25400"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3D4895AF-81F8-B560-66FE-1943614063D0}"/>
                </a:ext>
              </a:extLst>
            </p:cNvPr>
            <p:cNvSpPr/>
            <p:nvPr>
              <p:custDataLst>
                <p:tags r:id="rId29"/>
              </p:custDataLst>
            </p:nvPr>
          </p:nvSpPr>
          <p:spPr>
            <a:xfrm>
              <a:off x="8379878" y="4537020"/>
              <a:ext cx="107293" cy="111533"/>
            </a:xfrm>
            <a:custGeom>
              <a:avLst/>
              <a:gdLst>
                <a:gd name="connsiteX0" fmla="*/ 23004 w 107293"/>
                <a:gd name="connsiteY0" fmla="*/ 88475 h 111533"/>
                <a:gd name="connsiteX1" fmla="*/ 53117 w 107293"/>
                <a:gd name="connsiteY1" fmla="*/ 60407 h 111533"/>
                <a:gd name="connsiteX2" fmla="*/ 77916 w 107293"/>
                <a:gd name="connsiteY2" fmla="*/ 38248 h 111533"/>
                <a:gd name="connsiteX3" fmla="*/ 107523 w 107293"/>
                <a:gd name="connsiteY3" fmla="*/ 2547 h 111533"/>
                <a:gd name="connsiteX4" fmla="*/ 104740 w 107293"/>
                <a:gd name="connsiteY4" fmla="*/ 85 h 111533"/>
                <a:gd name="connsiteX5" fmla="*/ 100944 w 107293"/>
                <a:gd name="connsiteY5" fmla="*/ 2794 h 111533"/>
                <a:gd name="connsiteX6" fmla="*/ 81965 w 107293"/>
                <a:gd name="connsiteY6" fmla="*/ 18551 h 111533"/>
                <a:gd name="connsiteX7" fmla="*/ 69059 w 107293"/>
                <a:gd name="connsiteY7" fmla="*/ 10672 h 111533"/>
                <a:gd name="connsiteX8" fmla="*/ 51599 w 107293"/>
                <a:gd name="connsiteY8" fmla="*/ 85 h 111533"/>
                <a:gd name="connsiteX9" fmla="*/ 20980 w 107293"/>
                <a:gd name="connsiteY9" fmla="*/ 28153 h 111533"/>
                <a:gd name="connsiteX10" fmla="*/ 24016 w 107293"/>
                <a:gd name="connsiteY10" fmla="*/ 30862 h 111533"/>
                <a:gd name="connsiteX11" fmla="*/ 27306 w 107293"/>
                <a:gd name="connsiteY11" fmla="*/ 28153 h 111533"/>
                <a:gd name="connsiteX12" fmla="*/ 48815 w 107293"/>
                <a:gd name="connsiteY12" fmla="*/ 16581 h 111533"/>
                <a:gd name="connsiteX13" fmla="*/ 64758 w 107293"/>
                <a:gd name="connsiteY13" fmla="*/ 20275 h 111533"/>
                <a:gd name="connsiteX14" fmla="*/ 84242 w 107293"/>
                <a:gd name="connsiteY14" fmla="*/ 23968 h 111533"/>
                <a:gd name="connsiteX15" fmla="*/ 49068 w 107293"/>
                <a:gd name="connsiteY15" fmla="*/ 56222 h 111533"/>
                <a:gd name="connsiteX16" fmla="*/ 26294 w 107293"/>
                <a:gd name="connsiteY16" fmla="*/ 76903 h 111533"/>
                <a:gd name="connsiteX17" fmla="*/ 229 w 107293"/>
                <a:gd name="connsiteY17" fmla="*/ 109157 h 111533"/>
                <a:gd name="connsiteX18" fmla="*/ 3266 w 107293"/>
                <a:gd name="connsiteY18" fmla="*/ 111619 h 111533"/>
                <a:gd name="connsiteX19" fmla="*/ 7315 w 107293"/>
                <a:gd name="connsiteY19" fmla="*/ 108418 h 111533"/>
                <a:gd name="connsiteX20" fmla="*/ 28824 w 107293"/>
                <a:gd name="connsiteY20" fmla="*/ 93153 h 111533"/>
                <a:gd name="connsiteX21" fmla="*/ 43501 w 107293"/>
                <a:gd name="connsiteY21" fmla="*/ 102509 h 111533"/>
                <a:gd name="connsiteX22" fmla="*/ 59696 w 107293"/>
                <a:gd name="connsiteY22" fmla="*/ 111619 h 111533"/>
                <a:gd name="connsiteX23" fmla="*/ 99425 w 107293"/>
                <a:gd name="connsiteY23" fmla="*/ 73703 h 111533"/>
                <a:gd name="connsiteX24" fmla="*/ 96389 w 107293"/>
                <a:gd name="connsiteY24" fmla="*/ 71240 h 111533"/>
                <a:gd name="connsiteX25" fmla="*/ 92846 w 107293"/>
                <a:gd name="connsiteY25" fmla="*/ 74441 h 111533"/>
                <a:gd name="connsiteX26" fmla="*/ 62480 w 107293"/>
                <a:gd name="connsiteY26" fmla="*/ 95123 h 111533"/>
                <a:gd name="connsiteX27" fmla="*/ 47550 w 107293"/>
                <a:gd name="connsiteY27" fmla="*/ 91922 h 111533"/>
                <a:gd name="connsiteX28" fmla="*/ 29836 w 107293"/>
                <a:gd name="connsiteY28" fmla="*/ 87737 h 111533"/>
                <a:gd name="connsiteX29" fmla="*/ 23004 w 107293"/>
                <a:gd name="connsiteY29" fmla="*/ 88475 h 111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1533">
                  <a:moveTo>
                    <a:pt x="23004" y="88475"/>
                  </a:moveTo>
                  <a:cubicBezTo>
                    <a:pt x="36669" y="74195"/>
                    <a:pt x="44007" y="68040"/>
                    <a:pt x="53117" y="60407"/>
                  </a:cubicBezTo>
                  <a:cubicBezTo>
                    <a:pt x="53117" y="60161"/>
                    <a:pt x="68806" y="47112"/>
                    <a:pt x="77916" y="38248"/>
                  </a:cubicBezTo>
                  <a:cubicBezTo>
                    <a:pt x="101956" y="15350"/>
                    <a:pt x="107523" y="3532"/>
                    <a:pt x="107523" y="2547"/>
                  </a:cubicBezTo>
                  <a:cubicBezTo>
                    <a:pt x="107523" y="85"/>
                    <a:pt x="105246" y="85"/>
                    <a:pt x="104740" y="85"/>
                  </a:cubicBezTo>
                  <a:cubicBezTo>
                    <a:pt x="102968" y="85"/>
                    <a:pt x="102209" y="578"/>
                    <a:pt x="100944" y="2794"/>
                  </a:cubicBezTo>
                  <a:cubicBezTo>
                    <a:pt x="93352" y="14612"/>
                    <a:pt x="88038" y="18551"/>
                    <a:pt x="81965" y="18551"/>
                  </a:cubicBezTo>
                  <a:cubicBezTo>
                    <a:pt x="75892" y="18551"/>
                    <a:pt x="72855" y="14858"/>
                    <a:pt x="69059" y="10672"/>
                  </a:cubicBezTo>
                  <a:cubicBezTo>
                    <a:pt x="64251" y="5009"/>
                    <a:pt x="59950" y="85"/>
                    <a:pt x="51599" y="85"/>
                  </a:cubicBezTo>
                  <a:cubicBezTo>
                    <a:pt x="32620" y="85"/>
                    <a:pt x="20980" y="22983"/>
                    <a:pt x="20980" y="28153"/>
                  </a:cubicBezTo>
                  <a:cubicBezTo>
                    <a:pt x="20980" y="29384"/>
                    <a:pt x="21739" y="30862"/>
                    <a:pt x="24016" y="30862"/>
                  </a:cubicBezTo>
                  <a:cubicBezTo>
                    <a:pt x="26294" y="30862"/>
                    <a:pt x="26800" y="29631"/>
                    <a:pt x="27306" y="28153"/>
                  </a:cubicBezTo>
                  <a:cubicBezTo>
                    <a:pt x="32114" y="16828"/>
                    <a:pt x="46791" y="16581"/>
                    <a:pt x="48815" y="16581"/>
                  </a:cubicBezTo>
                  <a:cubicBezTo>
                    <a:pt x="54129" y="16581"/>
                    <a:pt x="58937" y="18305"/>
                    <a:pt x="64758" y="20275"/>
                  </a:cubicBezTo>
                  <a:cubicBezTo>
                    <a:pt x="74880" y="23968"/>
                    <a:pt x="77663" y="23968"/>
                    <a:pt x="84242" y="23968"/>
                  </a:cubicBezTo>
                  <a:cubicBezTo>
                    <a:pt x="75133" y="34555"/>
                    <a:pt x="53876" y="52282"/>
                    <a:pt x="49068" y="56222"/>
                  </a:cubicBezTo>
                  <a:lnTo>
                    <a:pt x="26294" y="76903"/>
                  </a:lnTo>
                  <a:cubicBezTo>
                    <a:pt x="9086" y="93400"/>
                    <a:pt x="229" y="107434"/>
                    <a:pt x="229" y="109157"/>
                  </a:cubicBezTo>
                  <a:cubicBezTo>
                    <a:pt x="229" y="111619"/>
                    <a:pt x="2760" y="111619"/>
                    <a:pt x="3266" y="111619"/>
                  </a:cubicBezTo>
                  <a:cubicBezTo>
                    <a:pt x="5290" y="111619"/>
                    <a:pt x="5797" y="111127"/>
                    <a:pt x="7315" y="108418"/>
                  </a:cubicBezTo>
                  <a:cubicBezTo>
                    <a:pt x="13135" y="99801"/>
                    <a:pt x="20727" y="93153"/>
                    <a:pt x="28824" y="93153"/>
                  </a:cubicBezTo>
                  <a:cubicBezTo>
                    <a:pt x="34644" y="93153"/>
                    <a:pt x="37175" y="95369"/>
                    <a:pt x="43501" y="102509"/>
                  </a:cubicBezTo>
                  <a:cubicBezTo>
                    <a:pt x="47803" y="107680"/>
                    <a:pt x="52358" y="111619"/>
                    <a:pt x="59696" y="111619"/>
                  </a:cubicBezTo>
                  <a:cubicBezTo>
                    <a:pt x="84749" y="111619"/>
                    <a:pt x="99425" y="80350"/>
                    <a:pt x="99425" y="73703"/>
                  </a:cubicBezTo>
                  <a:cubicBezTo>
                    <a:pt x="99425" y="72471"/>
                    <a:pt x="98413" y="71240"/>
                    <a:pt x="96389" y="71240"/>
                  </a:cubicBezTo>
                  <a:cubicBezTo>
                    <a:pt x="94111" y="71240"/>
                    <a:pt x="93605" y="72718"/>
                    <a:pt x="92846" y="74441"/>
                  </a:cubicBezTo>
                  <a:cubicBezTo>
                    <a:pt x="87026" y="90445"/>
                    <a:pt x="70831" y="95123"/>
                    <a:pt x="62480" y="95123"/>
                  </a:cubicBezTo>
                  <a:cubicBezTo>
                    <a:pt x="57419" y="95123"/>
                    <a:pt x="52864" y="93646"/>
                    <a:pt x="47550" y="91922"/>
                  </a:cubicBezTo>
                  <a:cubicBezTo>
                    <a:pt x="38946" y="88721"/>
                    <a:pt x="35151" y="87737"/>
                    <a:pt x="29836" y="87737"/>
                  </a:cubicBezTo>
                  <a:cubicBezTo>
                    <a:pt x="29330" y="87737"/>
                    <a:pt x="25282" y="87737"/>
                    <a:pt x="23004" y="88475"/>
                  </a:cubicBezTo>
                  <a:close/>
                </a:path>
              </a:pathLst>
            </a:custGeom>
            <a:solidFill>
              <a:srgbClr val="000000"/>
            </a:solidFill>
            <a:ln w="25400"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AD5BE7AB-8429-9C1D-9700-1B037A72670A}"/>
                </a:ext>
              </a:extLst>
            </p:cNvPr>
            <p:cNvSpPr/>
            <p:nvPr>
              <p:custDataLst>
                <p:tags r:id="rId30"/>
              </p:custDataLst>
            </p:nvPr>
          </p:nvSpPr>
          <p:spPr>
            <a:xfrm>
              <a:off x="8491816" y="4576782"/>
              <a:ext cx="61288" cy="107717"/>
            </a:xfrm>
            <a:custGeom>
              <a:avLst/>
              <a:gdLst>
                <a:gd name="connsiteX0" fmla="*/ 30701 w 61288"/>
                <a:gd name="connsiteY0" fmla="*/ 38003 h 107717"/>
                <a:gd name="connsiteX1" fmla="*/ 58335 w 61288"/>
                <a:gd name="connsiteY1" fmla="*/ 38003 h 107717"/>
                <a:gd name="connsiteX2" fmla="*/ 58335 w 61288"/>
                <a:gd name="connsiteY2" fmla="*/ 31799 h 107717"/>
                <a:gd name="connsiteX3" fmla="*/ 30701 w 61288"/>
                <a:gd name="connsiteY3" fmla="*/ 31799 h 107717"/>
                <a:gd name="connsiteX4" fmla="*/ 30701 w 61288"/>
                <a:gd name="connsiteY4" fmla="*/ 87 h 107717"/>
                <a:gd name="connsiteX5" fmla="*/ 24679 w 61288"/>
                <a:gd name="connsiteY5" fmla="*/ 87 h 107717"/>
                <a:gd name="connsiteX6" fmla="*/ 234 w 61288"/>
                <a:gd name="connsiteY6" fmla="*/ 33178 h 107717"/>
                <a:gd name="connsiteX7" fmla="*/ 234 w 61288"/>
                <a:gd name="connsiteY7" fmla="*/ 38003 h 107717"/>
                <a:gd name="connsiteX8" fmla="*/ 16708 w 61288"/>
                <a:gd name="connsiteY8" fmla="*/ 38003 h 107717"/>
                <a:gd name="connsiteX9" fmla="*/ 16708 w 61288"/>
                <a:gd name="connsiteY9" fmla="*/ 84537 h 107717"/>
                <a:gd name="connsiteX10" fmla="*/ 41507 w 61288"/>
                <a:gd name="connsiteY10" fmla="*/ 107804 h 107717"/>
                <a:gd name="connsiteX11" fmla="*/ 61523 w 61288"/>
                <a:gd name="connsiteY11" fmla="*/ 84365 h 107717"/>
                <a:gd name="connsiteX12" fmla="*/ 61523 w 61288"/>
                <a:gd name="connsiteY12" fmla="*/ 74886 h 107717"/>
                <a:gd name="connsiteX13" fmla="*/ 55500 w 61288"/>
                <a:gd name="connsiteY13" fmla="*/ 74886 h 107717"/>
                <a:gd name="connsiteX14" fmla="*/ 55500 w 61288"/>
                <a:gd name="connsiteY14" fmla="*/ 84193 h 107717"/>
                <a:gd name="connsiteX15" fmla="*/ 42924 w 61288"/>
                <a:gd name="connsiteY15" fmla="*/ 102289 h 107717"/>
                <a:gd name="connsiteX16" fmla="*/ 30701 w 61288"/>
                <a:gd name="connsiteY16" fmla="*/ 84710 h 107717"/>
                <a:gd name="connsiteX17" fmla="*/ 30701 w 61288"/>
                <a:gd name="connsiteY17" fmla="*/ 38003 h 107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07717">
                  <a:moveTo>
                    <a:pt x="30701" y="38003"/>
                  </a:moveTo>
                  <a:lnTo>
                    <a:pt x="58335" y="38003"/>
                  </a:lnTo>
                  <a:lnTo>
                    <a:pt x="58335" y="31799"/>
                  </a:lnTo>
                  <a:lnTo>
                    <a:pt x="30701" y="31799"/>
                  </a:lnTo>
                  <a:lnTo>
                    <a:pt x="30701" y="87"/>
                  </a:lnTo>
                  <a:lnTo>
                    <a:pt x="24679" y="87"/>
                  </a:lnTo>
                  <a:cubicBezTo>
                    <a:pt x="24502" y="15598"/>
                    <a:pt x="17239" y="32661"/>
                    <a:pt x="234" y="33178"/>
                  </a:cubicBezTo>
                  <a:lnTo>
                    <a:pt x="234" y="38003"/>
                  </a:lnTo>
                  <a:lnTo>
                    <a:pt x="16708" y="38003"/>
                  </a:lnTo>
                  <a:lnTo>
                    <a:pt x="16708" y="84537"/>
                  </a:lnTo>
                  <a:cubicBezTo>
                    <a:pt x="16708" y="103840"/>
                    <a:pt x="31587" y="107804"/>
                    <a:pt x="41507" y="107804"/>
                  </a:cubicBezTo>
                  <a:cubicBezTo>
                    <a:pt x="53375" y="107804"/>
                    <a:pt x="61523" y="97981"/>
                    <a:pt x="61523" y="84365"/>
                  </a:cubicBezTo>
                  <a:lnTo>
                    <a:pt x="61523" y="74886"/>
                  </a:lnTo>
                  <a:lnTo>
                    <a:pt x="55500" y="74886"/>
                  </a:lnTo>
                  <a:lnTo>
                    <a:pt x="55500" y="84193"/>
                  </a:lnTo>
                  <a:cubicBezTo>
                    <a:pt x="55500" y="95912"/>
                    <a:pt x="49832" y="102289"/>
                    <a:pt x="42924" y="102289"/>
                  </a:cubicBezTo>
                  <a:cubicBezTo>
                    <a:pt x="30701" y="102289"/>
                    <a:pt x="30701" y="87812"/>
                    <a:pt x="30701" y="84710"/>
                  </a:cubicBezTo>
                  <a:lnTo>
                    <a:pt x="30701" y="38003"/>
                  </a:lnTo>
                  <a:close/>
                </a:path>
              </a:pathLst>
            </a:custGeom>
            <a:solidFill>
              <a:srgbClr val="000000"/>
            </a:solidFill>
            <a:ln w="25400"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118DB41F-5E26-1D21-6C1A-9682DBDBC002}"/>
                </a:ext>
              </a:extLst>
            </p:cNvPr>
            <p:cNvSpPr/>
            <p:nvPr>
              <p:custDataLst>
                <p:tags r:id="rId31"/>
              </p:custDataLst>
            </p:nvPr>
          </p:nvSpPr>
          <p:spPr>
            <a:xfrm>
              <a:off x="8572666" y="4605909"/>
              <a:ext cx="75991" cy="78590"/>
            </a:xfrm>
            <a:custGeom>
              <a:avLst/>
              <a:gdLst>
                <a:gd name="connsiteX0" fmla="*/ 71269 w 75991"/>
                <a:gd name="connsiteY0" fmla="*/ 37659 h 78590"/>
                <a:gd name="connsiteX1" fmla="*/ 76228 w 75991"/>
                <a:gd name="connsiteY1" fmla="*/ 33867 h 78590"/>
                <a:gd name="connsiteX2" fmla="*/ 41156 w 75991"/>
                <a:gd name="connsiteY2" fmla="*/ 87 h 78590"/>
                <a:gd name="connsiteX3" fmla="*/ 237 w 75991"/>
                <a:gd name="connsiteY3" fmla="*/ 39210 h 78590"/>
                <a:gd name="connsiteX4" fmla="*/ 43458 w 75991"/>
                <a:gd name="connsiteY4" fmla="*/ 78678 h 78590"/>
                <a:gd name="connsiteX5" fmla="*/ 76228 w 75991"/>
                <a:gd name="connsiteY5" fmla="*/ 56272 h 78590"/>
                <a:gd name="connsiteX6" fmla="*/ 73217 w 75991"/>
                <a:gd name="connsiteY6" fmla="*/ 53859 h 78590"/>
                <a:gd name="connsiteX7" fmla="*/ 70029 w 75991"/>
                <a:gd name="connsiteY7" fmla="*/ 56617 h 78590"/>
                <a:gd name="connsiteX8" fmla="*/ 44698 w 75991"/>
                <a:gd name="connsiteY8" fmla="*/ 73162 h 78590"/>
                <a:gd name="connsiteX9" fmla="*/ 23088 w 75991"/>
                <a:gd name="connsiteY9" fmla="*/ 62994 h 78590"/>
                <a:gd name="connsiteX10" fmla="*/ 16357 w 75991"/>
                <a:gd name="connsiteY10" fmla="*/ 37659 h 78590"/>
                <a:gd name="connsiteX11" fmla="*/ 71269 w 75991"/>
                <a:gd name="connsiteY11" fmla="*/ 37659 h 78590"/>
                <a:gd name="connsiteX12" fmla="*/ 16534 w 75991"/>
                <a:gd name="connsiteY12" fmla="*/ 33178 h 78590"/>
                <a:gd name="connsiteX13" fmla="*/ 41156 w 75991"/>
                <a:gd name="connsiteY13" fmla="*/ 4912 h 78590"/>
                <a:gd name="connsiteX14" fmla="*/ 63829 w 75991"/>
                <a:gd name="connsiteY14" fmla="*/ 33178 h 78590"/>
                <a:gd name="connsiteX15" fmla="*/ 16534 w 75991"/>
                <a:gd name="connsiteY15" fmla="*/ 33178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78590">
                  <a:moveTo>
                    <a:pt x="71269" y="37659"/>
                  </a:moveTo>
                  <a:cubicBezTo>
                    <a:pt x="74989" y="37659"/>
                    <a:pt x="76228" y="37659"/>
                    <a:pt x="76228" y="33867"/>
                  </a:cubicBezTo>
                  <a:cubicBezTo>
                    <a:pt x="76228" y="18700"/>
                    <a:pt x="67549" y="87"/>
                    <a:pt x="41156" y="87"/>
                  </a:cubicBezTo>
                  <a:cubicBezTo>
                    <a:pt x="17951" y="87"/>
                    <a:pt x="237" y="18011"/>
                    <a:pt x="237" y="39210"/>
                  </a:cubicBezTo>
                  <a:cubicBezTo>
                    <a:pt x="237" y="61098"/>
                    <a:pt x="19899" y="78678"/>
                    <a:pt x="43458" y="78678"/>
                  </a:cubicBezTo>
                  <a:cubicBezTo>
                    <a:pt x="67372" y="78678"/>
                    <a:pt x="76228" y="60064"/>
                    <a:pt x="76228" y="56272"/>
                  </a:cubicBezTo>
                  <a:cubicBezTo>
                    <a:pt x="76228" y="55583"/>
                    <a:pt x="75874" y="53859"/>
                    <a:pt x="73217" y="53859"/>
                  </a:cubicBezTo>
                  <a:cubicBezTo>
                    <a:pt x="70914" y="53859"/>
                    <a:pt x="70560" y="54893"/>
                    <a:pt x="70029" y="56617"/>
                  </a:cubicBezTo>
                  <a:cubicBezTo>
                    <a:pt x="64538" y="70577"/>
                    <a:pt x="51075" y="73162"/>
                    <a:pt x="44698" y="73162"/>
                  </a:cubicBezTo>
                  <a:cubicBezTo>
                    <a:pt x="36373" y="73162"/>
                    <a:pt x="28402" y="69543"/>
                    <a:pt x="23088" y="62994"/>
                  </a:cubicBezTo>
                  <a:cubicBezTo>
                    <a:pt x="16534" y="54893"/>
                    <a:pt x="16357" y="44380"/>
                    <a:pt x="16357" y="37659"/>
                  </a:cubicBezTo>
                  <a:lnTo>
                    <a:pt x="71269" y="37659"/>
                  </a:lnTo>
                  <a:close/>
                  <a:moveTo>
                    <a:pt x="16534" y="33178"/>
                  </a:moveTo>
                  <a:cubicBezTo>
                    <a:pt x="18482" y="8876"/>
                    <a:pt x="34424" y="4912"/>
                    <a:pt x="41156" y="4912"/>
                  </a:cubicBezTo>
                  <a:cubicBezTo>
                    <a:pt x="62943" y="4912"/>
                    <a:pt x="63652" y="28869"/>
                    <a:pt x="63829" y="33178"/>
                  </a:cubicBezTo>
                  <a:lnTo>
                    <a:pt x="16534" y="33178"/>
                  </a:lnTo>
                  <a:close/>
                </a:path>
              </a:pathLst>
            </a:custGeom>
            <a:solidFill>
              <a:srgbClr val="000000"/>
            </a:solidFill>
            <a:ln w="25400"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02D87B76-F58B-7F42-6035-44122A439F94}"/>
                </a:ext>
              </a:extLst>
            </p:cNvPr>
            <p:cNvSpPr/>
            <p:nvPr>
              <p:custDataLst>
                <p:tags r:id="rId32"/>
              </p:custDataLst>
            </p:nvPr>
          </p:nvSpPr>
          <p:spPr>
            <a:xfrm>
              <a:off x="8663703" y="4605909"/>
              <a:ext cx="64123" cy="78590"/>
            </a:xfrm>
            <a:custGeom>
              <a:avLst/>
              <a:gdLst>
                <a:gd name="connsiteX0" fmla="*/ 59404 w 64123"/>
                <a:gd name="connsiteY0" fmla="*/ 4568 h 78590"/>
                <a:gd name="connsiteX1" fmla="*/ 56924 w 64123"/>
                <a:gd name="connsiteY1" fmla="*/ 87 h 78590"/>
                <a:gd name="connsiteX2" fmla="*/ 53382 w 64123"/>
                <a:gd name="connsiteY2" fmla="*/ 2155 h 78590"/>
                <a:gd name="connsiteX3" fmla="*/ 50193 w 64123"/>
                <a:gd name="connsiteY3" fmla="*/ 4740 h 78590"/>
                <a:gd name="connsiteX4" fmla="*/ 31594 w 64123"/>
                <a:gd name="connsiteY4" fmla="*/ 87 h 78590"/>
                <a:gd name="connsiteX5" fmla="*/ 241 w 64123"/>
                <a:gd name="connsiteY5" fmla="*/ 21630 h 78590"/>
                <a:gd name="connsiteX6" fmla="*/ 6972 w 64123"/>
                <a:gd name="connsiteY6" fmla="*/ 35073 h 78590"/>
                <a:gd name="connsiteX7" fmla="*/ 31417 w 64123"/>
                <a:gd name="connsiteY7" fmla="*/ 43691 h 78590"/>
                <a:gd name="connsiteX8" fmla="*/ 54621 w 64123"/>
                <a:gd name="connsiteY8" fmla="*/ 59202 h 78590"/>
                <a:gd name="connsiteX9" fmla="*/ 32834 w 64123"/>
                <a:gd name="connsiteY9" fmla="*/ 73852 h 78590"/>
                <a:gd name="connsiteX10" fmla="*/ 6441 w 64123"/>
                <a:gd name="connsiteY10" fmla="*/ 51274 h 78590"/>
                <a:gd name="connsiteX11" fmla="*/ 3252 w 64123"/>
                <a:gd name="connsiteY11" fmla="*/ 48344 h 78590"/>
                <a:gd name="connsiteX12" fmla="*/ 241 w 64123"/>
                <a:gd name="connsiteY12" fmla="*/ 52998 h 78590"/>
                <a:gd name="connsiteX13" fmla="*/ 241 w 64123"/>
                <a:gd name="connsiteY13" fmla="*/ 74196 h 78590"/>
                <a:gd name="connsiteX14" fmla="*/ 2721 w 64123"/>
                <a:gd name="connsiteY14" fmla="*/ 78678 h 78590"/>
                <a:gd name="connsiteX15" fmla="*/ 11223 w 64123"/>
                <a:gd name="connsiteY15" fmla="*/ 71267 h 78590"/>
                <a:gd name="connsiteX16" fmla="*/ 32834 w 64123"/>
                <a:gd name="connsiteY16" fmla="*/ 78678 h 78590"/>
                <a:gd name="connsiteX17" fmla="*/ 64364 w 64123"/>
                <a:gd name="connsiteY17" fmla="*/ 54376 h 78590"/>
                <a:gd name="connsiteX18" fmla="*/ 56747 w 64123"/>
                <a:gd name="connsiteY18" fmla="*/ 38520 h 78590"/>
                <a:gd name="connsiteX19" fmla="*/ 35668 w 64123"/>
                <a:gd name="connsiteY19" fmla="*/ 30075 h 78590"/>
                <a:gd name="connsiteX20" fmla="*/ 9983 w 64123"/>
                <a:gd name="connsiteY20" fmla="*/ 16460 h 78590"/>
                <a:gd name="connsiteX21" fmla="*/ 31594 w 64123"/>
                <a:gd name="connsiteY21" fmla="*/ 4223 h 78590"/>
                <a:gd name="connsiteX22" fmla="*/ 53382 w 64123"/>
                <a:gd name="connsiteY22" fmla="*/ 23181 h 78590"/>
                <a:gd name="connsiteX23" fmla="*/ 56393 w 64123"/>
                <a:gd name="connsiteY23" fmla="*/ 25077 h 78590"/>
                <a:gd name="connsiteX24" fmla="*/ 59404 w 64123"/>
                <a:gd name="connsiteY24" fmla="*/ 20596 h 78590"/>
                <a:gd name="connsiteX25" fmla="*/ 59404 w 64123"/>
                <a:gd name="connsiteY25" fmla="*/ 4568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78590">
                  <a:moveTo>
                    <a:pt x="59404" y="4568"/>
                  </a:moveTo>
                  <a:cubicBezTo>
                    <a:pt x="59404" y="1638"/>
                    <a:pt x="59404" y="87"/>
                    <a:pt x="56924" y="87"/>
                  </a:cubicBezTo>
                  <a:cubicBezTo>
                    <a:pt x="56039" y="87"/>
                    <a:pt x="55684" y="87"/>
                    <a:pt x="53382" y="2155"/>
                  </a:cubicBezTo>
                  <a:cubicBezTo>
                    <a:pt x="53027" y="2327"/>
                    <a:pt x="51256" y="3878"/>
                    <a:pt x="50193" y="4740"/>
                  </a:cubicBezTo>
                  <a:cubicBezTo>
                    <a:pt x="44879" y="1121"/>
                    <a:pt x="38148" y="87"/>
                    <a:pt x="31594" y="87"/>
                  </a:cubicBezTo>
                  <a:cubicBezTo>
                    <a:pt x="6263" y="87"/>
                    <a:pt x="241" y="13013"/>
                    <a:pt x="241" y="21630"/>
                  </a:cubicBezTo>
                  <a:cubicBezTo>
                    <a:pt x="241" y="27145"/>
                    <a:pt x="2721" y="31626"/>
                    <a:pt x="6972" y="35073"/>
                  </a:cubicBezTo>
                  <a:cubicBezTo>
                    <a:pt x="13703" y="40761"/>
                    <a:pt x="20434" y="41967"/>
                    <a:pt x="31417" y="43691"/>
                  </a:cubicBezTo>
                  <a:cubicBezTo>
                    <a:pt x="40273" y="45242"/>
                    <a:pt x="54621" y="47655"/>
                    <a:pt x="54621" y="59202"/>
                  </a:cubicBezTo>
                  <a:cubicBezTo>
                    <a:pt x="54621" y="65924"/>
                    <a:pt x="49839" y="73852"/>
                    <a:pt x="32834" y="73852"/>
                  </a:cubicBezTo>
                  <a:cubicBezTo>
                    <a:pt x="15829" y="73852"/>
                    <a:pt x="9629" y="62994"/>
                    <a:pt x="6441" y="51274"/>
                  </a:cubicBezTo>
                  <a:cubicBezTo>
                    <a:pt x="5909" y="49034"/>
                    <a:pt x="5732" y="48344"/>
                    <a:pt x="3252" y="48344"/>
                  </a:cubicBezTo>
                  <a:cubicBezTo>
                    <a:pt x="241" y="48344"/>
                    <a:pt x="241" y="49551"/>
                    <a:pt x="241" y="52998"/>
                  </a:cubicBezTo>
                  <a:lnTo>
                    <a:pt x="241" y="74196"/>
                  </a:lnTo>
                  <a:cubicBezTo>
                    <a:pt x="241" y="77126"/>
                    <a:pt x="241" y="78678"/>
                    <a:pt x="2721" y="78678"/>
                  </a:cubicBezTo>
                  <a:cubicBezTo>
                    <a:pt x="4315" y="78678"/>
                    <a:pt x="7680" y="75058"/>
                    <a:pt x="11223" y="71267"/>
                  </a:cubicBezTo>
                  <a:cubicBezTo>
                    <a:pt x="19017" y="78333"/>
                    <a:pt x="28583" y="78678"/>
                    <a:pt x="32834" y="78678"/>
                  </a:cubicBezTo>
                  <a:cubicBezTo>
                    <a:pt x="55861" y="78678"/>
                    <a:pt x="64364" y="66613"/>
                    <a:pt x="64364" y="54376"/>
                  </a:cubicBezTo>
                  <a:cubicBezTo>
                    <a:pt x="64364" y="47827"/>
                    <a:pt x="61353" y="42657"/>
                    <a:pt x="56747" y="38520"/>
                  </a:cubicBezTo>
                  <a:cubicBezTo>
                    <a:pt x="50016" y="32488"/>
                    <a:pt x="41868" y="31109"/>
                    <a:pt x="35668" y="30075"/>
                  </a:cubicBezTo>
                  <a:cubicBezTo>
                    <a:pt x="21497" y="27662"/>
                    <a:pt x="9983" y="25594"/>
                    <a:pt x="9983" y="16460"/>
                  </a:cubicBezTo>
                  <a:cubicBezTo>
                    <a:pt x="9983" y="10945"/>
                    <a:pt x="14766" y="4223"/>
                    <a:pt x="31594" y="4223"/>
                  </a:cubicBezTo>
                  <a:cubicBezTo>
                    <a:pt x="52142" y="4223"/>
                    <a:pt x="53027" y="18183"/>
                    <a:pt x="53382" y="23181"/>
                  </a:cubicBezTo>
                  <a:cubicBezTo>
                    <a:pt x="53559" y="25077"/>
                    <a:pt x="55684" y="25077"/>
                    <a:pt x="56393" y="25077"/>
                  </a:cubicBezTo>
                  <a:cubicBezTo>
                    <a:pt x="59404" y="25077"/>
                    <a:pt x="59404" y="23871"/>
                    <a:pt x="59404" y="20596"/>
                  </a:cubicBezTo>
                  <a:lnTo>
                    <a:pt x="59404" y="4568"/>
                  </a:lnTo>
                  <a:close/>
                </a:path>
              </a:pathLst>
            </a:custGeom>
            <a:solidFill>
              <a:srgbClr val="000000"/>
            </a:solidFill>
            <a:ln w="25400"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51C53739-76F2-C35D-8180-B2E8716180ED}"/>
                </a:ext>
              </a:extLst>
            </p:cNvPr>
            <p:cNvSpPr/>
            <p:nvPr>
              <p:custDataLst>
                <p:tags r:id="rId33"/>
              </p:custDataLst>
            </p:nvPr>
          </p:nvSpPr>
          <p:spPr>
            <a:xfrm>
              <a:off x="8741037" y="4576782"/>
              <a:ext cx="61288" cy="107717"/>
            </a:xfrm>
            <a:custGeom>
              <a:avLst/>
              <a:gdLst>
                <a:gd name="connsiteX0" fmla="*/ 30711 w 61288"/>
                <a:gd name="connsiteY0" fmla="*/ 38003 h 107717"/>
                <a:gd name="connsiteX1" fmla="*/ 58344 w 61288"/>
                <a:gd name="connsiteY1" fmla="*/ 38003 h 107717"/>
                <a:gd name="connsiteX2" fmla="*/ 58344 w 61288"/>
                <a:gd name="connsiteY2" fmla="*/ 31799 h 107717"/>
                <a:gd name="connsiteX3" fmla="*/ 30711 w 61288"/>
                <a:gd name="connsiteY3" fmla="*/ 31799 h 107717"/>
                <a:gd name="connsiteX4" fmla="*/ 30711 w 61288"/>
                <a:gd name="connsiteY4" fmla="*/ 87 h 107717"/>
                <a:gd name="connsiteX5" fmla="*/ 24689 w 61288"/>
                <a:gd name="connsiteY5" fmla="*/ 87 h 107717"/>
                <a:gd name="connsiteX6" fmla="*/ 244 w 61288"/>
                <a:gd name="connsiteY6" fmla="*/ 33178 h 107717"/>
                <a:gd name="connsiteX7" fmla="*/ 244 w 61288"/>
                <a:gd name="connsiteY7" fmla="*/ 38003 h 107717"/>
                <a:gd name="connsiteX8" fmla="*/ 16718 w 61288"/>
                <a:gd name="connsiteY8" fmla="*/ 38003 h 107717"/>
                <a:gd name="connsiteX9" fmla="*/ 16718 w 61288"/>
                <a:gd name="connsiteY9" fmla="*/ 84537 h 107717"/>
                <a:gd name="connsiteX10" fmla="*/ 41517 w 61288"/>
                <a:gd name="connsiteY10" fmla="*/ 107804 h 107717"/>
                <a:gd name="connsiteX11" fmla="*/ 61533 w 61288"/>
                <a:gd name="connsiteY11" fmla="*/ 84365 h 107717"/>
                <a:gd name="connsiteX12" fmla="*/ 61533 w 61288"/>
                <a:gd name="connsiteY12" fmla="*/ 74886 h 107717"/>
                <a:gd name="connsiteX13" fmla="*/ 55510 w 61288"/>
                <a:gd name="connsiteY13" fmla="*/ 74886 h 107717"/>
                <a:gd name="connsiteX14" fmla="*/ 55510 w 61288"/>
                <a:gd name="connsiteY14" fmla="*/ 84193 h 107717"/>
                <a:gd name="connsiteX15" fmla="*/ 42934 w 61288"/>
                <a:gd name="connsiteY15" fmla="*/ 102289 h 107717"/>
                <a:gd name="connsiteX16" fmla="*/ 30711 w 61288"/>
                <a:gd name="connsiteY16" fmla="*/ 84710 h 107717"/>
                <a:gd name="connsiteX17" fmla="*/ 30711 w 61288"/>
                <a:gd name="connsiteY17" fmla="*/ 38003 h 107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07717">
                  <a:moveTo>
                    <a:pt x="30711" y="38003"/>
                  </a:moveTo>
                  <a:lnTo>
                    <a:pt x="58344" y="38003"/>
                  </a:lnTo>
                  <a:lnTo>
                    <a:pt x="58344" y="31799"/>
                  </a:lnTo>
                  <a:lnTo>
                    <a:pt x="30711" y="31799"/>
                  </a:lnTo>
                  <a:lnTo>
                    <a:pt x="30711" y="87"/>
                  </a:lnTo>
                  <a:lnTo>
                    <a:pt x="24689" y="87"/>
                  </a:lnTo>
                  <a:cubicBezTo>
                    <a:pt x="24512" y="15598"/>
                    <a:pt x="17249" y="32661"/>
                    <a:pt x="244" y="33178"/>
                  </a:cubicBezTo>
                  <a:lnTo>
                    <a:pt x="244" y="38003"/>
                  </a:lnTo>
                  <a:lnTo>
                    <a:pt x="16718" y="38003"/>
                  </a:lnTo>
                  <a:lnTo>
                    <a:pt x="16718" y="84537"/>
                  </a:lnTo>
                  <a:cubicBezTo>
                    <a:pt x="16718" y="103840"/>
                    <a:pt x="31597" y="107804"/>
                    <a:pt x="41517" y="107804"/>
                  </a:cubicBezTo>
                  <a:cubicBezTo>
                    <a:pt x="53385" y="107804"/>
                    <a:pt x="61533" y="97981"/>
                    <a:pt x="61533" y="84365"/>
                  </a:cubicBezTo>
                  <a:lnTo>
                    <a:pt x="61533" y="74886"/>
                  </a:lnTo>
                  <a:lnTo>
                    <a:pt x="55510" y="74886"/>
                  </a:lnTo>
                  <a:lnTo>
                    <a:pt x="55510" y="84193"/>
                  </a:lnTo>
                  <a:cubicBezTo>
                    <a:pt x="55510" y="95912"/>
                    <a:pt x="49842" y="102289"/>
                    <a:pt x="42934" y="102289"/>
                  </a:cubicBezTo>
                  <a:cubicBezTo>
                    <a:pt x="30711" y="102289"/>
                    <a:pt x="30711" y="87812"/>
                    <a:pt x="30711" y="84710"/>
                  </a:cubicBezTo>
                  <a:lnTo>
                    <a:pt x="30711" y="38003"/>
                  </a:lnTo>
                  <a:close/>
                </a:path>
              </a:pathLst>
            </a:custGeom>
            <a:solidFill>
              <a:srgbClr val="000000"/>
            </a:solidFill>
            <a:ln w="25400"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E0C3A33D-940F-F1C4-2819-A5CE11576D15}"/>
                </a:ext>
              </a:extLst>
            </p:cNvPr>
            <p:cNvSpPr/>
            <p:nvPr>
              <p:custDataLst>
                <p:tags r:id="rId34"/>
              </p:custDataLst>
            </p:nvPr>
          </p:nvSpPr>
          <p:spPr>
            <a:xfrm>
              <a:off x="8849394" y="4619747"/>
              <a:ext cx="29606" cy="73617"/>
            </a:xfrm>
            <a:custGeom>
              <a:avLst/>
              <a:gdLst>
                <a:gd name="connsiteX0" fmla="*/ 29855 w 29606"/>
                <a:gd name="connsiteY0" fmla="*/ 25937 h 73617"/>
                <a:gd name="connsiteX1" fmla="*/ 13659 w 29606"/>
                <a:gd name="connsiteY1" fmla="*/ 85 h 73617"/>
                <a:gd name="connsiteX2" fmla="*/ 248 w 29606"/>
                <a:gd name="connsiteY2" fmla="*/ 13134 h 73617"/>
                <a:gd name="connsiteX3" fmla="*/ 13659 w 29606"/>
                <a:gd name="connsiteY3" fmla="*/ 26184 h 73617"/>
                <a:gd name="connsiteX4" fmla="*/ 22516 w 29606"/>
                <a:gd name="connsiteY4" fmla="*/ 22983 h 73617"/>
                <a:gd name="connsiteX5" fmla="*/ 23781 w 29606"/>
                <a:gd name="connsiteY5" fmla="*/ 22244 h 73617"/>
                <a:gd name="connsiteX6" fmla="*/ 24287 w 29606"/>
                <a:gd name="connsiteY6" fmla="*/ 25937 h 73617"/>
                <a:gd name="connsiteX7" fmla="*/ 7080 w 29606"/>
                <a:gd name="connsiteY7" fmla="*/ 67055 h 73617"/>
                <a:gd name="connsiteX8" fmla="*/ 4296 w 29606"/>
                <a:gd name="connsiteY8" fmla="*/ 70994 h 73617"/>
                <a:gd name="connsiteX9" fmla="*/ 6827 w 29606"/>
                <a:gd name="connsiteY9" fmla="*/ 73703 h 73617"/>
                <a:gd name="connsiteX10" fmla="*/ 29855 w 29606"/>
                <a:gd name="connsiteY10" fmla="*/ 25937 h 73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617">
                  <a:moveTo>
                    <a:pt x="29855" y="25937"/>
                  </a:moveTo>
                  <a:cubicBezTo>
                    <a:pt x="29855" y="9687"/>
                    <a:pt x="23528" y="85"/>
                    <a:pt x="13659" y="85"/>
                  </a:cubicBezTo>
                  <a:cubicBezTo>
                    <a:pt x="5309" y="85"/>
                    <a:pt x="248" y="6241"/>
                    <a:pt x="248" y="13134"/>
                  </a:cubicBezTo>
                  <a:cubicBezTo>
                    <a:pt x="248" y="19782"/>
                    <a:pt x="5309" y="26184"/>
                    <a:pt x="13659" y="26184"/>
                  </a:cubicBezTo>
                  <a:cubicBezTo>
                    <a:pt x="16696" y="26184"/>
                    <a:pt x="19986" y="25199"/>
                    <a:pt x="22516" y="22983"/>
                  </a:cubicBezTo>
                  <a:cubicBezTo>
                    <a:pt x="23275" y="22490"/>
                    <a:pt x="23528" y="22244"/>
                    <a:pt x="23781" y="22244"/>
                  </a:cubicBezTo>
                  <a:cubicBezTo>
                    <a:pt x="24034" y="22244"/>
                    <a:pt x="24287" y="22490"/>
                    <a:pt x="24287" y="25937"/>
                  </a:cubicBezTo>
                  <a:cubicBezTo>
                    <a:pt x="24287" y="44157"/>
                    <a:pt x="15431" y="58930"/>
                    <a:pt x="7080" y="67055"/>
                  </a:cubicBezTo>
                  <a:cubicBezTo>
                    <a:pt x="4296" y="69763"/>
                    <a:pt x="4296" y="70256"/>
                    <a:pt x="4296" y="70994"/>
                  </a:cubicBezTo>
                  <a:cubicBezTo>
                    <a:pt x="4296" y="72718"/>
                    <a:pt x="5562" y="73703"/>
                    <a:pt x="6827" y="73703"/>
                  </a:cubicBezTo>
                  <a:cubicBezTo>
                    <a:pt x="9610" y="73703"/>
                    <a:pt x="29855" y="54744"/>
                    <a:pt x="29855" y="25937"/>
                  </a:cubicBezTo>
                  <a:close/>
                </a:path>
              </a:pathLst>
            </a:custGeom>
            <a:solidFill>
              <a:srgbClr val="000000"/>
            </a:solidFill>
            <a:ln w="25400"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818107DC-2B5A-60A7-F27B-D48BF7474B7C}"/>
                </a:ext>
              </a:extLst>
            </p:cNvPr>
            <p:cNvSpPr/>
            <p:nvPr>
              <p:custDataLst>
                <p:tags r:id="rId35"/>
              </p:custDataLst>
            </p:nvPr>
          </p:nvSpPr>
          <p:spPr>
            <a:xfrm>
              <a:off x="8990189" y="4410001"/>
              <a:ext cx="67564" cy="37916"/>
            </a:xfrm>
            <a:custGeom>
              <a:avLst/>
              <a:gdLst>
                <a:gd name="connsiteX0" fmla="*/ 34162 w 67564"/>
                <a:gd name="connsiteY0" fmla="*/ 83 h 37916"/>
                <a:gd name="connsiteX1" fmla="*/ 253 w 67564"/>
                <a:gd name="connsiteY1" fmla="*/ 33567 h 37916"/>
                <a:gd name="connsiteX2" fmla="*/ 4808 w 67564"/>
                <a:gd name="connsiteY2" fmla="*/ 37999 h 37916"/>
                <a:gd name="connsiteX3" fmla="*/ 34162 w 67564"/>
                <a:gd name="connsiteY3" fmla="*/ 12886 h 37916"/>
                <a:gd name="connsiteX4" fmla="*/ 63263 w 67564"/>
                <a:gd name="connsiteY4" fmla="*/ 37999 h 37916"/>
                <a:gd name="connsiteX5" fmla="*/ 67817 w 67564"/>
                <a:gd name="connsiteY5" fmla="*/ 33567 h 37916"/>
                <a:gd name="connsiteX6" fmla="*/ 34162 w 67564"/>
                <a:gd name="connsiteY6" fmla="*/ 83 h 3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7916">
                  <a:moveTo>
                    <a:pt x="34162" y="83"/>
                  </a:moveTo>
                  <a:lnTo>
                    <a:pt x="253" y="33567"/>
                  </a:lnTo>
                  <a:lnTo>
                    <a:pt x="4808" y="37999"/>
                  </a:lnTo>
                  <a:lnTo>
                    <a:pt x="34162" y="12886"/>
                  </a:lnTo>
                  <a:lnTo>
                    <a:pt x="63263" y="37999"/>
                  </a:lnTo>
                  <a:lnTo>
                    <a:pt x="67817" y="33567"/>
                  </a:lnTo>
                  <a:lnTo>
                    <a:pt x="34162" y="83"/>
                  </a:lnTo>
                  <a:close/>
                </a:path>
              </a:pathLst>
            </a:custGeom>
            <a:solidFill>
              <a:srgbClr val="000000"/>
            </a:solidFill>
            <a:ln w="25400"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41EB4AB9-040E-5625-7577-5ED183D3D84C}"/>
                </a:ext>
              </a:extLst>
            </p:cNvPr>
            <p:cNvSpPr/>
            <p:nvPr>
              <p:custDataLst>
                <p:tags r:id="rId36"/>
              </p:custDataLst>
            </p:nvPr>
          </p:nvSpPr>
          <p:spPr>
            <a:xfrm>
              <a:off x="8950726" y="4472266"/>
              <a:ext cx="104510" cy="176287"/>
            </a:xfrm>
            <a:custGeom>
              <a:avLst/>
              <a:gdLst>
                <a:gd name="connsiteX0" fmla="*/ 104762 w 104510"/>
                <a:gd name="connsiteY0" fmla="*/ 50559 h 176287"/>
                <a:gd name="connsiteX1" fmla="*/ 74396 w 104510"/>
                <a:gd name="connsiteY1" fmla="*/ 85 h 176287"/>
                <a:gd name="connsiteX2" fmla="*/ 252 w 104510"/>
                <a:gd name="connsiteY2" fmla="*/ 125899 h 176287"/>
                <a:gd name="connsiteX3" fmla="*/ 30618 w 104510"/>
                <a:gd name="connsiteY3" fmla="*/ 176373 h 176287"/>
                <a:gd name="connsiteX4" fmla="*/ 104762 w 104510"/>
                <a:gd name="connsiteY4" fmla="*/ 50559 h 176287"/>
                <a:gd name="connsiteX5" fmla="*/ 27075 w 104510"/>
                <a:gd name="connsiteY5" fmla="*/ 84290 h 176287"/>
                <a:gd name="connsiteX6" fmla="*/ 46560 w 104510"/>
                <a:gd name="connsiteY6" fmla="*/ 31354 h 176287"/>
                <a:gd name="connsiteX7" fmla="*/ 74143 w 104510"/>
                <a:gd name="connsiteY7" fmla="*/ 5502 h 176287"/>
                <a:gd name="connsiteX8" fmla="*/ 88061 w 104510"/>
                <a:gd name="connsiteY8" fmla="*/ 35294 h 176287"/>
                <a:gd name="connsiteX9" fmla="*/ 79963 w 104510"/>
                <a:gd name="connsiteY9" fmla="*/ 84290 h 176287"/>
                <a:gd name="connsiteX10" fmla="*/ 27075 w 104510"/>
                <a:gd name="connsiteY10" fmla="*/ 84290 h 176287"/>
                <a:gd name="connsiteX11" fmla="*/ 77686 w 104510"/>
                <a:gd name="connsiteY11" fmla="*/ 92168 h 176287"/>
                <a:gd name="connsiteX12" fmla="*/ 59972 w 104510"/>
                <a:gd name="connsiteY12" fmla="*/ 142149 h 176287"/>
                <a:gd name="connsiteX13" fmla="*/ 30618 w 104510"/>
                <a:gd name="connsiteY13" fmla="*/ 170956 h 176287"/>
                <a:gd name="connsiteX14" fmla="*/ 16953 w 104510"/>
                <a:gd name="connsiteY14" fmla="*/ 140918 h 176287"/>
                <a:gd name="connsiteX15" fmla="*/ 25051 w 104510"/>
                <a:gd name="connsiteY15" fmla="*/ 92168 h 176287"/>
                <a:gd name="connsiteX16" fmla="*/ 77686 w 104510"/>
                <a:gd name="connsiteY16" fmla="*/ 92168 h 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76287">
                  <a:moveTo>
                    <a:pt x="104762" y="50559"/>
                  </a:moveTo>
                  <a:cubicBezTo>
                    <a:pt x="104762" y="34309"/>
                    <a:pt x="100207" y="85"/>
                    <a:pt x="74396" y="85"/>
                  </a:cubicBezTo>
                  <a:cubicBezTo>
                    <a:pt x="39222" y="85"/>
                    <a:pt x="252" y="69517"/>
                    <a:pt x="252" y="125899"/>
                  </a:cubicBezTo>
                  <a:cubicBezTo>
                    <a:pt x="252" y="149043"/>
                    <a:pt x="7590" y="176373"/>
                    <a:pt x="30618" y="176373"/>
                  </a:cubicBezTo>
                  <a:cubicBezTo>
                    <a:pt x="66298" y="176373"/>
                    <a:pt x="104762" y="105710"/>
                    <a:pt x="104762" y="50559"/>
                  </a:cubicBezTo>
                  <a:close/>
                  <a:moveTo>
                    <a:pt x="27075" y="84290"/>
                  </a:moveTo>
                  <a:cubicBezTo>
                    <a:pt x="31377" y="68532"/>
                    <a:pt x="36438" y="48835"/>
                    <a:pt x="46560" y="31354"/>
                  </a:cubicBezTo>
                  <a:cubicBezTo>
                    <a:pt x="53393" y="19290"/>
                    <a:pt x="62756" y="5502"/>
                    <a:pt x="74143" y="5502"/>
                  </a:cubicBezTo>
                  <a:cubicBezTo>
                    <a:pt x="86542" y="5502"/>
                    <a:pt x="88061" y="21259"/>
                    <a:pt x="88061" y="35294"/>
                  </a:cubicBezTo>
                  <a:cubicBezTo>
                    <a:pt x="88061" y="47358"/>
                    <a:pt x="86036" y="59915"/>
                    <a:pt x="79963" y="84290"/>
                  </a:cubicBezTo>
                  <a:lnTo>
                    <a:pt x="27075" y="84290"/>
                  </a:lnTo>
                  <a:close/>
                  <a:moveTo>
                    <a:pt x="77686" y="92168"/>
                  </a:moveTo>
                  <a:cubicBezTo>
                    <a:pt x="74902" y="103494"/>
                    <a:pt x="69588" y="124422"/>
                    <a:pt x="59972" y="142149"/>
                  </a:cubicBezTo>
                  <a:cubicBezTo>
                    <a:pt x="51115" y="158892"/>
                    <a:pt x="41499" y="170956"/>
                    <a:pt x="30618" y="170956"/>
                  </a:cubicBezTo>
                  <a:cubicBezTo>
                    <a:pt x="22267" y="170956"/>
                    <a:pt x="16953" y="163816"/>
                    <a:pt x="16953" y="140918"/>
                  </a:cubicBezTo>
                  <a:cubicBezTo>
                    <a:pt x="16953" y="130577"/>
                    <a:pt x="18472" y="116297"/>
                    <a:pt x="25051" y="92168"/>
                  </a:cubicBezTo>
                  <a:lnTo>
                    <a:pt x="77686" y="92168"/>
                  </a:lnTo>
                  <a:close/>
                </a:path>
              </a:pathLst>
            </a:custGeom>
            <a:solidFill>
              <a:srgbClr val="000000"/>
            </a:solidFill>
            <a:ln w="25400"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B6071ECB-1F85-FD3E-219A-1F988E5D6269}"/>
                </a:ext>
              </a:extLst>
            </p:cNvPr>
            <p:cNvSpPr/>
            <p:nvPr>
              <p:custDataLst>
                <p:tags r:id="rId37"/>
              </p:custDataLst>
            </p:nvPr>
          </p:nvSpPr>
          <p:spPr>
            <a:xfrm>
              <a:off x="9069696" y="4606771"/>
              <a:ext cx="81482" cy="77729"/>
            </a:xfrm>
            <a:custGeom>
              <a:avLst/>
              <a:gdLst>
                <a:gd name="connsiteX0" fmla="*/ 19210 w 81482"/>
                <a:gd name="connsiteY0" fmla="*/ 60926 h 77729"/>
                <a:gd name="connsiteX1" fmla="*/ 42061 w 81482"/>
                <a:gd name="connsiteY1" fmla="*/ 41450 h 77729"/>
                <a:gd name="connsiteX2" fmla="*/ 64203 w 81482"/>
                <a:gd name="connsiteY2" fmla="*/ 23354 h 77729"/>
                <a:gd name="connsiteX3" fmla="*/ 81739 w 81482"/>
                <a:gd name="connsiteY3" fmla="*/ 2155 h 77729"/>
                <a:gd name="connsiteX4" fmla="*/ 78728 w 81482"/>
                <a:gd name="connsiteY4" fmla="*/ 87 h 77729"/>
                <a:gd name="connsiteX5" fmla="*/ 75716 w 81482"/>
                <a:gd name="connsiteY5" fmla="*/ 1810 h 77729"/>
                <a:gd name="connsiteX6" fmla="*/ 62254 w 81482"/>
                <a:gd name="connsiteY6" fmla="*/ 12323 h 77729"/>
                <a:gd name="connsiteX7" fmla="*/ 52157 w 81482"/>
                <a:gd name="connsiteY7" fmla="*/ 7153 h 77729"/>
                <a:gd name="connsiteX8" fmla="*/ 38164 w 81482"/>
                <a:gd name="connsiteY8" fmla="*/ 87 h 77729"/>
                <a:gd name="connsiteX9" fmla="*/ 14428 w 81482"/>
                <a:gd name="connsiteY9" fmla="*/ 20251 h 77729"/>
                <a:gd name="connsiteX10" fmla="*/ 17439 w 81482"/>
                <a:gd name="connsiteY10" fmla="*/ 22320 h 77729"/>
                <a:gd name="connsiteX11" fmla="*/ 20627 w 81482"/>
                <a:gd name="connsiteY11" fmla="*/ 19907 h 77729"/>
                <a:gd name="connsiteX12" fmla="*/ 36038 w 81482"/>
                <a:gd name="connsiteY12" fmla="*/ 13530 h 77729"/>
                <a:gd name="connsiteX13" fmla="*/ 47198 w 81482"/>
                <a:gd name="connsiteY13" fmla="*/ 15081 h 77729"/>
                <a:gd name="connsiteX14" fmla="*/ 62608 w 81482"/>
                <a:gd name="connsiteY14" fmla="*/ 17149 h 77729"/>
                <a:gd name="connsiteX15" fmla="*/ 37987 w 81482"/>
                <a:gd name="connsiteY15" fmla="*/ 38003 h 77729"/>
                <a:gd name="connsiteX16" fmla="*/ 16022 w 81482"/>
                <a:gd name="connsiteY16" fmla="*/ 56445 h 77729"/>
                <a:gd name="connsiteX17" fmla="*/ 257 w 81482"/>
                <a:gd name="connsiteY17" fmla="*/ 75748 h 77729"/>
                <a:gd name="connsiteX18" fmla="*/ 3268 w 81482"/>
                <a:gd name="connsiteY18" fmla="*/ 77816 h 77729"/>
                <a:gd name="connsiteX19" fmla="*/ 6279 w 81482"/>
                <a:gd name="connsiteY19" fmla="*/ 76092 h 77729"/>
                <a:gd name="connsiteX20" fmla="*/ 22576 w 81482"/>
                <a:gd name="connsiteY20" fmla="*/ 65579 h 77729"/>
                <a:gd name="connsiteX21" fmla="*/ 32141 w 81482"/>
                <a:gd name="connsiteY21" fmla="*/ 70060 h 77729"/>
                <a:gd name="connsiteX22" fmla="*/ 46843 w 81482"/>
                <a:gd name="connsiteY22" fmla="*/ 77816 h 77729"/>
                <a:gd name="connsiteX23" fmla="*/ 77665 w 81482"/>
                <a:gd name="connsiteY23" fmla="*/ 51102 h 77729"/>
                <a:gd name="connsiteX24" fmla="*/ 74654 w 81482"/>
                <a:gd name="connsiteY24" fmla="*/ 48861 h 77729"/>
                <a:gd name="connsiteX25" fmla="*/ 71465 w 81482"/>
                <a:gd name="connsiteY25" fmla="*/ 51619 h 77729"/>
                <a:gd name="connsiteX26" fmla="*/ 48969 w 81482"/>
                <a:gd name="connsiteY26" fmla="*/ 64373 h 77729"/>
                <a:gd name="connsiteX27" fmla="*/ 36038 w 81482"/>
                <a:gd name="connsiteY27" fmla="*/ 62477 h 77729"/>
                <a:gd name="connsiteX28" fmla="*/ 23284 w 81482"/>
                <a:gd name="connsiteY28" fmla="*/ 60753 h 77729"/>
                <a:gd name="connsiteX29" fmla="*/ 19210 w 81482"/>
                <a:gd name="connsiteY29" fmla="*/ 60926 h 77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1482" h="77729">
                  <a:moveTo>
                    <a:pt x="19210" y="60926"/>
                  </a:moveTo>
                  <a:cubicBezTo>
                    <a:pt x="23816" y="56445"/>
                    <a:pt x="27004" y="53170"/>
                    <a:pt x="42061" y="41450"/>
                  </a:cubicBezTo>
                  <a:cubicBezTo>
                    <a:pt x="45781" y="38520"/>
                    <a:pt x="59066" y="28179"/>
                    <a:pt x="64203" y="23354"/>
                  </a:cubicBezTo>
                  <a:cubicBezTo>
                    <a:pt x="75008" y="13013"/>
                    <a:pt x="81739" y="4223"/>
                    <a:pt x="81739" y="2155"/>
                  </a:cubicBezTo>
                  <a:cubicBezTo>
                    <a:pt x="81739" y="87"/>
                    <a:pt x="79436" y="87"/>
                    <a:pt x="78728" y="87"/>
                  </a:cubicBezTo>
                  <a:cubicBezTo>
                    <a:pt x="77134" y="87"/>
                    <a:pt x="76602" y="431"/>
                    <a:pt x="75716" y="1810"/>
                  </a:cubicBezTo>
                  <a:cubicBezTo>
                    <a:pt x="70225" y="9738"/>
                    <a:pt x="66505" y="12323"/>
                    <a:pt x="62254" y="12323"/>
                  </a:cubicBezTo>
                  <a:cubicBezTo>
                    <a:pt x="60129" y="12323"/>
                    <a:pt x="57471" y="12151"/>
                    <a:pt x="52157" y="7153"/>
                  </a:cubicBezTo>
                  <a:cubicBezTo>
                    <a:pt x="46135" y="1293"/>
                    <a:pt x="42238" y="87"/>
                    <a:pt x="38164" y="87"/>
                  </a:cubicBezTo>
                  <a:cubicBezTo>
                    <a:pt x="23993" y="87"/>
                    <a:pt x="14428" y="15081"/>
                    <a:pt x="14428" y="20251"/>
                  </a:cubicBezTo>
                  <a:cubicBezTo>
                    <a:pt x="14428" y="21803"/>
                    <a:pt x="16199" y="22320"/>
                    <a:pt x="17439" y="22320"/>
                  </a:cubicBezTo>
                  <a:cubicBezTo>
                    <a:pt x="19564" y="22320"/>
                    <a:pt x="19919" y="21803"/>
                    <a:pt x="20627" y="19907"/>
                  </a:cubicBezTo>
                  <a:cubicBezTo>
                    <a:pt x="23284" y="13875"/>
                    <a:pt x="33204" y="13530"/>
                    <a:pt x="36038" y="13530"/>
                  </a:cubicBezTo>
                  <a:cubicBezTo>
                    <a:pt x="40112" y="13530"/>
                    <a:pt x="44718" y="14564"/>
                    <a:pt x="47198" y="15081"/>
                  </a:cubicBezTo>
                  <a:cubicBezTo>
                    <a:pt x="56940" y="17149"/>
                    <a:pt x="58180" y="17149"/>
                    <a:pt x="62608" y="17149"/>
                  </a:cubicBezTo>
                  <a:cubicBezTo>
                    <a:pt x="58003" y="21803"/>
                    <a:pt x="54814" y="24905"/>
                    <a:pt x="37987" y="38003"/>
                  </a:cubicBezTo>
                  <a:cubicBezTo>
                    <a:pt x="24170" y="48689"/>
                    <a:pt x="19387" y="52998"/>
                    <a:pt x="16022" y="56445"/>
                  </a:cubicBezTo>
                  <a:cubicBezTo>
                    <a:pt x="5394" y="66613"/>
                    <a:pt x="257" y="74196"/>
                    <a:pt x="257" y="75748"/>
                  </a:cubicBezTo>
                  <a:cubicBezTo>
                    <a:pt x="257" y="77816"/>
                    <a:pt x="2559" y="77816"/>
                    <a:pt x="3268" y="77816"/>
                  </a:cubicBezTo>
                  <a:cubicBezTo>
                    <a:pt x="5039" y="77816"/>
                    <a:pt x="5394" y="77471"/>
                    <a:pt x="6279" y="76092"/>
                  </a:cubicBezTo>
                  <a:cubicBezTo>
                    <a:pt x="11062" y="69543"/>
                    <a:pt x="16553" y="65579"/>
                    <a:pt x="22576" y="65579"/>
                  </a:cubicBezTo>
                  <a:cubicBezTo>
                    <a:pt x="24701" y="65579"/>
                    <a:pt x="27358" y="65751"/>
                    <a:pt x="32141" y="70060"/>
                  </a:cubicBezTo>
                  <a:cubicBezTo>
                    <a:pt x="37632" y="75231"/>
                    <a:pt x="41175" y="77816"/>
                    <a:pt x="46843" y="77816"/>
                  </a:cubicBezTo>
                  <a:cubicBezTo>
                    <a:pt x="65797" y="77816"/>
                    <a:pt x="77665" y="56962"/>
                    <a:pt x="77665" y="51102"/>
                  </a:cubicBezTo>
                  <a:cubicBezTo>
                    <a:pt x="77665" y="49034"/>
                    <a:pt x="75716" y="48861"/>
                    <a:pt x="74654" y="48861"/>
                  </a:cubicBezTo>
                  <a:cubicBezTo>
                    <a:pt x="72528" y="48861"/>
                    <a:pt x="72174" y="49723"/>
                    <a:pt x="71465" y="51619"/>
                  </a:cubicBezTo>
                  <a:cubicBezTo>
                    <a:pt x="68100" y="60236"/>
                    <a:pt x="57649" y="64373"/>
                    <a:pt x="48969" y="64373"/>
                  </a:cubicBezTo>
                  <a:cubicBezTo>
                    <a:pt x="44895" y="64373"/>
                    <a:pt x="40466" y="63511"/>
                    <a:pt x="36038" y="62477"/>
                  </a:cubicBezTo>
                  <a:cubicBezTo>
                    <a:pt x="27890" y="60753"/>
                    <a:pt x="26473" y="60753"/>
                    <a:pt x="23284" y="60753"/>
                  </a:cubicBezTo>
                  <a:cubicBezTo>
                    <a:pt x="22930" y="60753"/>
                    <a:pt x="20273" y="60753"/>
                    <a:pt x="19210" y="60926"/>
                  </a:cubicBezTo>
                  <a:close/>
                </a:path>
              </a:pathLst>
            </a:custGeom>
            <a:solidFill>
              <a:srgbClr val="000000"/>
            </a:solidFill>
            <a:ln w="25400"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DB293277-E4CE-4C02-0A2A-74F76811AA83}"/>
                </a:ext>
              </a:extLst>
            </p:cNvPr>
            <p:cNvSpPr/>
            <p:nvPr>
              <p:custDataLst>
                <p:tags r:id="rId38"/>
              </p:custDataLst>
            </p:nvPr>
          </p:nvSpPr>
          <p:spPr>
            <a:xfrm>
              <a:off x="9168858" y="4620759"/>
              <a:ext cx="60732" cy="89867"/>
            </a:xfrm>
            <a:custGeom>
              <a:avLst/>
              <a:gdLst>
                <a:gd name="connsiteX0" fmla="*/ 32145 w 60732"/>
                <a:gd name="connsiteY0" fmla="*/ 34681 h 89867"/>
                <a:gd name="connsiteX1" fmla="*/ 260 w 60732"/>
                <a:gd name="connsiteY1" fmla="*/ 67427 h 89867"/>
                <a:gd name="connsiteX2" fmla="*/ 26451 w 60732"/>
                <a:gd name="connsiteY2" fmla="*/ 89955 h 89867"/>
                <a:gd name="connsiteX3" fmla="*/ 56058 w 60732"/>
                <a:gd name="connsiteY3" fmla="*/ 55485 h 89867"/>
                <a:gd name="connsiteX4" fmla="*/ 40875 w 60732"/>
                <a:gd name="connsiteY4" fmla="*/ 28525 h 89867"/>
                <a:gd name="connsiteX5" fmla="*/ 26957 w 60732"/>
                <a:gd name="connsiteY5" fmla="*/ 10306 h 89867"/>
                <a:gd name="connsiteX6" fmla="*/ 33663 w 60732"/>
                <a:gd name="connsiteY6" fmla="*/ 5381 h 89867"/>
                <a:gd name="connsiteX7" fmla="*/ 45810 w 60732"/>
                <a:gd name="connsiteY7" fmla="*/ 9074 h 89867"/>
                <a:gd name="connsiteX8" fmla="*/ 55173 w 60732"/>
                <a:gd name="connsiteY8" fmla="*/ 12768 h 89867"/>
                <a:gd name="connsiteX9" fmla="*/ 60993 w 60732"/>
                <a:gd name="connsiteY9" fmla="*/ 6859 h 89867"/>
                <a:gd name="connsiteX10" fmla="*/ 51250 w 60732"/>
                <a:gd name="connsiteY10" fmla="*/ 1688 h 89867"/>
                <a:gd name="connsiteX11" fmla="*/ 37585 w 60732"/>
                <a:gd name="connsiteY11" fmla="*/ 88 h 89867"/>
                <a:gd name="connsiteX12" fmla="*/ 22149 w 60732"/>
                <a:gd name="connsiteY12" fmla="*/ 12891 h 89867"/>
                <a:gd name="connsiteX13" fmla="*/ 32145 w 60732"/>
                <a:gd name="connsiteY13" fmla="*/ 34681 h 89867"/>
                <a:gd name="connsiteX14" fmla="*/ 35055 w 60732"/>
                <a:gd name="connsiteY14" fmla="*/ 38620 h 89867"/>
                <a:gd name="connsiteX15" fmla="*/ 45050 w 60732"/>
                <a:gd name="connsiteY15" fmla="*/ 60902 h 89867"/>
                <a:gd name="connsiteX16" fmla="*/ 26831 w 60732"/>
                <a:gd name="connsiteY16" fmla="*/ 85769 h 89867"/>
                <a:gd name="connsiteX17" fmla="*/ 10636 w 60732"/>
                <a:gd name="connsiteY17" fmla="*/ 70381 h 89867"/>
                <a:gd name="connsiteX18" fmla="*/ 35055 w 60732"/>
                <a:gd name="connsiteY18" fmla="*/ 38620 h 89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732" h="89867">
                  <a:moveTo>
                    <a:pt x="32145" y="34681"/>
                  </a:moveTo>
                  <a:cubicBezTo>
                    <a:pt x="15444" y="38004"/>
                    <a:pt x="260" y="52162"/>
                    <a:pt x="260" y="67427"/>
                  </a:cubicBezTo>
                  <a:cubicBezTo>
                    <a:pt x="260" y="81584"/>
                    <a:pt x="12786" y="89955"/>
                    <a:pt x="26451" y="89955"/>
                  </a:cubicBezTo>
                  <a:cubicBezTo>
                    <a:pt x="41381" y="89955"/>
                    <a:pt x="56058" y="75182"/>
                    <a:pt x="56058" y="55485"/>
                  </a:cubicBezTo>
                  <a:cubicBezTo>
                    <a:pt x="56058" y="42436"/>
                    <a:pt x="48593" y="35542"/>
                    <a:pt x="40875" y="28525"/>
                  </a:cubicBezTo>
                  <a:cubicBezTo>
                    <a:pt x="36953" y="24955"/>
                    <a:pt x="26957" y="15230"/>
                    <a:pt x="26957" y="10306"/>
                  </a:cubicBezTo>
                  <a:cubicBezTo>
                    <a:pt x="26957" y="8828"/>
                    <a:pt x="28476" y="5381"/>
                    <a:pt x="33663" y="5381"/>
                  </a:cubicBezTo>
                  <a:cubicBezTo>
                    <a:pt x="37839" y="5381"/>
                    <a:pt x="42140" y="7228"/>
                    <a:pt x="45810" y="9074"/>
                  </a:cubicBezTo>
                  <a:cubicBezTo>
                    <a:pt x="46822" y="9567"/>
                    <a:pt x="52769" y="12768"/>
                    <a:pt x="55173" y="12768"/>
                  </a:cubicBezTo>
                  <a:cubicBezTo>
                    <a:pt x="57703" y="12768"/>
                    <a:pt x="60993" y="10182"/>
                    <a:pt x="60993" y="6859"/>
                  </a:cubicBezTo>
                  <a:cubicBezTo>
                    <a:pt x="60993" y="3535"/>
                    <a:pt x="59095" y="3165"/>
                    <a:pt x="51250" y="1688"/>
                  </a:cubicBezTo>
                  <a:cubicBezTo>
                    <a:pt x="45683" y="703"/>
                    <a:pt x="40875" y="88"/>
                    <a:pt x="37585" y="88"/>
                  </a:cubicBezTo>
                  <a:cubicBezTo>
                    <a:pt x="25313" y="88"/>
                    <a:pt x="22149" y="7474"/>
                    <a:pt x="22149" y="12891"/>
                  </a:cubicBezTo>
                  <a:cubicBezTo>
                    <a:pt x="22149" y="20523"/>
                    <a:pt x="28223" y="29141"/>
                    <a:pt x="32145" y="34681"/>
                  </a:cubicBezTo>
                  <a:close/>
                  <a:moveTo>
                    <a:pt x="35055" y="38620"/>
                  </a:moveTo>
                  <a:cubicBezTo>
                    <a:pt x="41634" y="47237"/>
                    <a:pt x="45050" y="53270"/>
                    <a:pt x="45050" y="60902"/>
                  </a:cubicBezTo>
                  <a:cubicBezTo>
                    <a:pt x="45050" y="72228"/>
                    <a:pt x="37332" y="85769"/>
                    <a:pt x="26831" y="85769"/>
                  </a:cubicBezTo>
                  <a:cubicBezTo>
                    <a:pt x="22402" y="85769"/>
                    <a:pt x="10636" y="84046"/>
                    <a:pt x="10636" y="70381"/>
                  </a:cubicBezTo>
                  <a:cubicBezTo>
                    <a:pt x="10636" y="60410"/>
                    <a:pt x="16835" y="42067"/>
                    <a:pt x="35055" y="38620"/>
                  </a:cubicBezTo>
                  <a:close/>
                </a:path>
              </a:pathLst>
            </a:custGeom>
            <a:solidFill>
              <a:srgbClr val="000000"/>
            </a:solidFill>
            <a:ln w="25400"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02E5EA13-962C-9648-1B9A-85EB3C90C68B}"/>
                </a:ext>
              </a:extLst>
            </p:cNvPr>
            <p:cNvSpPr/>
            <p:nvPr>
              <p:custDataLst>
                <p:tags r:id="rId39"/>
              </p:custDataLst>
            </p:nvPr>
          </p:nvSpPr>
          <p:spPr>
            <a:xfrm>
              <a:off x="9274919" y="4662957"/>
              <a:ext cx="22496" cy="53083"/>
            </a:xfrm>
            <a:custGeom>
              <a:avLst/>
              <a:gdLst>
                <a:gd name="connsiteX0" fmla="*/ 17801 w 22496"/>
                <a:gd name="connsiteY0" fmla="*/ 17149 h 53083"/>
                <a:gd name="connsiteX1" fmla="*/ 3984 w 22496"/>
                <a:gd name="connsiteY1" fmla="*/ 48689 h 53083"/>
                <a:gd name="connsiteX2" fmla="*/ 2744 w 22496"/>
                <a:gd name="connsiteY2" fmla="*/ 50757 h 53083"/>
                <a:gd name="connsiteX3" fmla="*/ 5224 w 22496"/>
                <a:gd name="connsiteY3" fmla="*/ 53170 h 53083"/>
                <a:gd name="connsiteX4" fmla="*/ 22761 w 22496"/>
                <a:gd name="connsiteY4" fmla="*/ 18873 h 53083"/>
                <a:gd name="connsiteX5" fmla="*/ 10361 w 22496"/>
                <a:gd name="connsiteY5" fmla="*/ 87 h 53083"/>
                <a:gd name="connsiteX6" fmla="*/ 264 w 22496"/>
                <a:gd name="connsiteY6" fmla="*/ 9911 h 53083"/>
                <a:gd name="connsiteX7" fmla="*/ 10538 w 22496"/>
                <a:gd name="connsiteY7" fmla="*/ 19907 h 53083"/>
                <a:gd name="connsiteX8" fmla="*/ 17801 w 22496"/>
                <a:gd name="connsiteY8" fmla="*/ 17149 h 5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6" h="53083">
                  <a:moveTo>
                    <a:pt x="17801" y="17149"/>
                  </a:moveTo>
                  <a:cubicBezTo>
                    <a:pt x="17801" y="26628"/>
                    <a:pt x="16029" y="37659"/>
                    <a:pt x="3984" y="48689"/>
                  </a:cubicBezTo>
                  <a:cubicBezTo>
                    <a:pt x="3276" y="49378"/>
                    <a:pt x="2744" y="49895"/>
                    <a:pt x="2744" y="50757"/>
                  </a:cubicBezTo>
                  <a:cubicBezTo>
                    <a:pt x="2744" y="51964"/>
                    <a:pt x="4161" y="53170"/>
                    <a:pt x="5224" y="53170"/>
                  </a:cubicBezTo>
                  <a:cubicBezTo>
                    <a:pt x="7704" y="53170"/>
                    <a:pt x="22761" y="39382"/>
                    <a:pt x="22761" y="18873"/>
                  </a:cubicBezTo>
                  <a:cubicBezTo>
                    <a:pt x="22761" y="8187"/>
                    <a:pt x="18509" y="87"/>
                    <a:pt x="10361" y="87"/>
                  </a:cubicBezTo>
                  <a:cubicBezTo>
                    <a:pt x="4516" y="87"/>
                    <a:pt x="264" y="4568"/>
                    <a:pt x="264" y="9911"/>
                  </a:cubicBezTo>
                  <a:cubicBezTo>
                    <a:pt x="264" y="15426"/>
                    <a:pt x="4338" y="19907"/>
                    <a:pt x="10538" y="19907"/>
                  </a:cubicBezTo>
                  <a:cubicBezTo>
                    <a:pt x="14790" y="19907"/>
                    <a:pt x="17624" y="17149"/>
                    <a:pt x="17801" y="17149"/>
                  </a:cubicBezTo>
                  <a:close/>
                </a:path>
              </a:pathLst>
            </a:custGeom>
            <a:solidFill>
              <a:srgbClr val="000000"/>
            </a:solidFill>
            <a:ln w="25400"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EDC0695E-0C91-5793-8733-0F73F5861055}"/>
                </a:ext>
              </a:extLst>
            </p:cNvPr>
            <p:cNvSpPr/>
            <p:nvPr>
              <p:custDataLst>
                <p:tags r:id="rId40"/>
              </p:custDataLst>
            </p:nvPr>
          </p:nvSpPr>
          <p:spPr>
            <a:xfrm>
              <a:off x="9334311" y="4635381"/>
              <a:ext cx="119743" cy="8445"/>
            </a:xfrm>
            <a:custGeom>
              <a:avLst/>
              <a:gdLst>
                <a:gd name="connsiteX0" fmla="*/ 112925 w 119743"/>
                <a:gd name="connsiteY0" fmla="*/ 8532 h 8445"/>
                <a:gd name="connsiteX1" fmla="*/ 120010 w 119743"/>
                <a:gd name="connsiteY1" fmla="*/ 4395 h 8445"/>
                <a:gd name="connsiteX2" fmla="*/ 112925 w 119743"/>
                <a:gd name="connsiteY2" fmla="*/ 87 h 8445"/>
                <a:gd name="connsiteX3" fmla="*/ 7352 w 119743"/>
                <a:gd name="connsiteY3" fmla="*/ 87 h 8445"/>
                <a:gd name="connsiteX4" fmla="*/ 267 w 119743"/>
                <a:gd name="connsiteY4" fmla="*/ 4223 h 8445"/>
                <a:gd name="connsiteX5" fmla="*/ 7352 w 119743"/>
                <a:gd name="connsiteY5" fmla="*/ 8532 h 8445"/>
                <a:gd name="connsiteX6" fmla="*/ 112925 w 119743"/>
                <a:gd name="connsiteY6" fmla="*/ 8532 h 8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445">
                  <a:moveTo>
                    <a:pt x="112925" y="8532"/>
                  </a:moveTo>
                  <a:cubicBezTo>
                    <a:pt x="115759" y="8532"/>
                    <a:pt x="120010" y="8532"/>
                    <a:pt x="120010" y="4395"/>
                  </a:cubicBezTo>
                  <a:cubicBezTo>
                    <a:pt x="120010" y="87"/>
                    <a:pt x="115936" y="87"/>
                    <a:pt x="112925" y="87"/>
                  </a:cubicBezTo>
                  <a:lnTo>
                    <a:pt x="7352" y="87"/>
                  </a:lnTo>
                  <a:cubicBezTo>
                    <a:pt x="4518" y="87"/>
                    <a:pt x="267" y="87"/>
                    <a:pt x="267" y="4223"/>
                  </a:cubicBezTo>
                  <a:cubicBezTo>
                    <a:pt x="267" y="8532"/>
                    <a:pt x="4341" y="8532"/>
                    <a:pt x="7352" y="8532"/>
                  </a:cubicBezTo>
                  <a:lnTo>
                    <a:pt x="112925" y="8532"/>
                  </a:lnTo>
                  <a:close/>
                </a:path>
              </a:pathLst>
            </a:custGeom>
            <a:solidFill>
              <a:srgbClr val="000000"/>
            </a:solidFill>
            <a:ln w="25400"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D6921C13-795F-D375-961A-3830E536407C}"/>
                </a:ext>
              </a:extLst>
            </p:cNvPr>
            <p:cNvSpPr/>
            <p:nvPr>
              <p:custDataLst>
                <p:tags r:id="rId41"/>
              </p:custDataLst>
            </p:nvPr>
          </p:nvSpPr>
          <p:spPr>
            <a:xfrm>
              <a:off x="9484143" y="4606771"/>
              <a:ext cx="81482" cy="77729"/>
            </a:xfrm>
            <a:custGeom>
              <a:avLst/>
              <a:gdLst>
                <a:gd name="connsiteX0" fmla="*/ 19226 w 81482"/>
                <a:gd name="connsiteY0" fmla="*/ 60926 h 77729"/>
                <a:gd name="connsiteX1" fmla="*/ 42077 w 81482"/>
                <a:gd name="connsiteY1" fmla="*/ 41450 h 77729"/>
                <a:gd name="connsiteX2" fmla="*/ 64219 w 81482"/>
                <a:gd name="connsiteY2" fmla="*/ 23354 h 77729"/>
                <a:gd name="connsiteX3" fmla="*/ 81755 w 81482"/>
                <a:gd name="connsiteY3" fmla="*/ 2155 h 77729"/>
                <a:gd name="connsiteX4" fmla="*/ 78744 w 81482"/>
                <a:gd name="connsiteY4" fmla="*/ 87 h 77729"/>
                <a:gd name="connsiteX5" fmla="*/ 75733 w 81482"/>
                <a:gd name="connsiteY5" fmla="*/ 1810 h 77729"/>
                <a:gd name="connsiteX6" fmla="*/ 62270 w 81482"/>
                <a:gd name="connsiteY6" fmla="*/ 12323 h 77729"/>
                <a:gd name="connsiteX7" fmla="*/ 52174 w 81482"/>
                <a:gd name="connsiteY7" fmla="*/ 7153 h 77729"/>
                <a:gd name="connsiteX8" fmla="*/ 38180 w 81482"/>
                <a:gd name="connsiteY8" fmla="*/ 87 h 77729"/>
                <a:gd name="connsiteX9" fmla="*/ 14444 w 81482"/>
                <a:gd name="connsiteY9" fmla="*/ 20251 h 77729"/>
                <a:gd name="connsiteX10" fmla="*/ 17455 w 81482"/>
                <a:gd name="connsiteY10" fmla="*/ 22320 h 77729"/>
                <a:gd name="connsiteX11" fmla="*/ 20644 w 81482"/>
                <a:gd name="connsiteY11" fmla="*/ 19907 h 77729"/>
                <a:gd name="connsiteX12" fmla="*/ 36054 w 81482"/>
                <a:gd name="connsiteY12" fmla="*/ 13530 h 77729"/>
                <a:gd name="connsiteX13" fmla="*/ 47214 w 81482"/>
                <a:gd name="connsiteY13" fmla="*/ 15081 h 77729"/>
                <a:gd name="connsiteX14" fmla="*/ 62625 w 81482"/>
                <a:gd name="connsiteY14" fmla="*/ 17149 h 77729"/>
                <a:gd name="connsiteX15" fmla="*/ 38003 w 81482"/>
                <a:gd name="connsiteY15" fmla="*/ 38003 h 77729"/>
                <a:gd name="connsiteX16" fmla="*/ 16038 w 81482"/>
                <a:gd name="connsiteY16" fmla="*/ 56445 h 77729"/>
                <a:gd name="connsiteX17" fmla="*/ 273 w 81482"/>
                <a:gd name="connsiteY17" fmla="*/ 75748 h 77729"/>
                <a:gd name="connsiteX18" fmla="*/ 3284 w 81482"/>
                <a:gd name="connsiteY18" fmla="*/ 77816 h 77729"/>
                <a:gd name="connsiteX19" fmla="*/ 6296 w 81482"/>
                <a:gd name="connsiteY19" fmla="*/ 76092 h 77729"/>
                <a:gd name="connsiteX20" fmla="*/ 22592 w 81482"/>
                <a:gd name="connsiteY20" fmla="*/ 65579 h 77729"/>
                <a:gd name="connsiteX21" fmla="*/ 32157 w 81482"/>
                <a:gd name="connsiteY21" fmla="*/ 70060 h 77729"/>
                <a:gd name="connsiteX22" fmla="*/ 46860 w 81482"/>
                <a:gd name="connsiteY22" fmla="*/ 77816 h 77729"/>
                <a:gd name="connsiteX23" fmla="*/ 77681 w 81482"/>
                <a:gd name="connsiteY23" fmla="*/ 51102 h 77729"/>
                <a:gd name="connsiteX24" fmla="*/ 74670 w 81482"/>
                <a:gd name="connsiteY24" fmla="*/ 48861 h 77729"/>
                <a:gd name="connsiteX25" fmla="*/ 71482 w 81482"/>
                <a:gd name="connsiteY25" fmla="*/ 51619 h 77729"/>
                <a:gd name="connsiteX26" fmla="*/ 48985 w 81482"/>
                <a:gd name="connsiteY26" fmla="*/ 64373 h 77729"/>
                <a:gd name="connsiteX27" fmla="*/ 36054 w 81482"/>
                <a:gd name="connsiteY27" fmla="*/ 62477 h 77729"/>
                <a:gd name="connsiteX28" fmla="*/ 23301 w 81482"/>
                <a:gd name="connsiteY28" fmla="*/ 60753 h 77729"/>
                <a:gd name="connsiteX29" fmla="*/ 19226 w 81482"/>
                <a:gd name="connsiteY29" fmla="*/ 60926 h 77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1482" h="77729">
                  <a:moveTo>
                    <a:pt x="19226" y="60926"/>
                  </a:moveTo>
                  <a:cubicBezTo>
                    <a:pt x="23832" y="56445"/>
                    <a:pt x="27020" y="53170"/>
                    <a:pt x="42077" y="41450"/>
                  </a:cubicBezTo>
                  <a:cubicBezTo>
                    <a:pt x="45797" y="38520"/>
                    <a:pt x="59082" y="28179"/>
                    <a:pt x="64219" y="23354"/>
                  </a:cubicBezTo>
                  <a:cubicBezTo>
                    <a:pt x="75024" y="13013"/>
                    <a:pt x="81755" y="4223"/>
                    <a:pt x="81755" y="2155"/>
                  </a:cubicBezTo>
                  <a:cubicBezTo>
                    <a:pt x="81755" y="87"/>
                    <a:pt x="79453" y="87"/>
                    <a:pt x="78744" y="87"/>
                  </a:cubicBezTo>
                  <a:cubicBezTo>
                    <a:pt x="77150" y="87"/>
                    <a:pt x="76618" y="431"/>
                    <a:pt x="75733" y="1810"/>
                  </a:cubicBezTo>
                  <a:cubicBezTo>
                    <a:pt x="70242" y="9738"/>
                    <a:pt x="66522" y="12323"/>
                    <a:pt x="62270" y="12323"/>
                  </a:cubicBezTo>
                  <a:cubicBezTo>
                    <a:pt x="60145" y="12323"/>
                    <a:pt x="57488" y="12151"/>
                    <a:pt x="52174" y="7153"/>
                  </a:cubicBezTo>
                  <a:cubicBezTo>
                    <a:pt x="46151" y="1293"/>
                    <a:pt x="42254" y="87"/>
                    <a:pt x="38180" y="87"/>
                  </a:cubicBezTo>
                  <a:cubicBezTo>
                    <a:pt x="24009" y="87"/>
                    <a:pt x="14444" y="15081"/>
                    <a:pt x="14444" y="20251"/>
                  </a:cubicBezTo>
                  <a:cubicBezTo>
                    <a:pt x="14444" y="21803"/>
                    <a:pt x="16215" y="22320"/>
                    <a:pt x="17455" y="22320"/>
                  </a:cubicBezTo>
                  <a:cubicBezTo>
                    <a:pt x="19581" y="22320"/>
                    <a:pt x="19935" y="21803"/>
                    <a:pt x="20644" y="19907"/>
                  </a:cubicBezTo>
                  <a:cubicBezTo>
                    <a:pt x="23301" y="13875"/>
                    <a:pt x="33220" y="13530"/>
                    <a:pt x="36054" y="13530"/>
                  </a:cubicBezTo>
                  <a:cubicBezTo>
                    <a:pt x="40129" y="13530"/>
                    <a:pt x="44734" y="14564"/>
                    <a:pt x="47214" y="15081"/>
                  </a:cubicBezTo>
                  <a:cubicBezTo>
                    <a:pt x="56956" y="17149"/>
                    <a:pt x="58196" y="17149"/>
                    <a:pt x="62625" y="17149"/>
                  </a:cubicBezTo>
                  <a:cubicBezTo>
                    <a:pt x="58019" y="21803"/>
                    <a:pt x="54831" y="24905"/>
                    <a:pt x="38003" y="38003"/>
                  </a:cubicBezTo>
                  <a:cubicBezTo>
                    <a:pt x="24186" y="48689"/>
                    <a:pt x="19404" y="52998"/>
                    <a:pt x="16038" y="56445"/>
                  </a:cubicBezTo>
                  <a:cubicBezTo>
                    <a:pt x="5410" y="66613"/>
                    <a:pt x="273" y="74196"/>
                    <a:pt x="273" y="75748"/>
                  </a:cubicBezTo>
                  <a:cubicBezTo>
                    <a:pt x="273" y="77816"/>
                    <a:pt x="2576" y="77816"/>
                    <a:pt x="3284" y="77816"/>
                  </a:cubicBezTo>
                  <a:cubicBezTo>
                    <a:pt x="5056" y="77816"/>
                    <a:pt x="5410" y="77471"/>
                    <a:pt x="6296" y="76092"/>
                  </a:cubicBezTo>
                  <a:cubicBezTo>
                    <a:pt x="11078" y="69543"/>
                    <a:pt x="16569" y="65579"/>
                    <a:pt x="22592" y="65579"/>
                  </a:cubicBezTo>
                  <a:cubicBezTo>
                    <a:pt x="24718" y="65579"/>
                    <a:pt x="27375" y="65751"/>
                    <a:pt x="32157" y="70060"/>
                  </a:cubicBezTo>
                  <a:cubicBezTo>
                    <a:pt x="37649" y="75231"/>
                    <a:pt x="41191" y="77816"/>
                    <a:pt x="46860" y="77816"/>
                  </a:cubicBezTo>
                  <a:cubicBezTo>
                    <a:pt x="65813" y="77816"/>
                    <a:pt x="77681" y="56962"/>
                    <a:pt x="77681" y="51102"/>
                  </a:cubicBezTo>
                  <a:cubicBezTo>
                    <a:pt x="77681" y="49034"/>
                    <a:pt x="75733" y="48861"/>
                    <a:pt x="74670" y="48861"/>
                  </a:cubicBezTo>
                  <a:cubicBezTo>
                    <a:pt x="72544" y="48861"/>
                    <a:pt x="72190" y="49723"/>
                    <a:pt x="71482" y="51619"/>
                  </a:cubicBezTo>
                  <a:cubicBezTo>
                    <a:pt x="68116" y="60236"/>
                    <a:pt x="57665" y="64373"/>
                    <a:pt x="48985" y="64373"/>
                  </a:cubicBezTo>
                  <a:cubicBezTo>
                    <a:pt x="44911" y="64373"/>
                    <a:pt x="40483" y="63511"/>
                    <a:pt x="36054" y="62477"/>
                  </a:cubicBezTo>
                  <a:cubicBezTo>
                    <a:pt x="27906" y="60753"/>
                    <a:pt x="26489" y="60753"/>
                    <a:pt x="23301" y="60753"/>
                  </a:cubicBezTo>
                  <a:cubicBezTo>
                    <a:pt x="22946" y="60753"/>
                    <a:pt x="20289" y="60753"/>
                    <a:pt x="19226" y="60926"/>
                  </a:cubicBezTo>
                  <a:close/>
                </a:path>
              </a:pathLst>
            </a:custGeom>
            <a:solidFill>
              <a:srgbClr val="000000"/>
            </a:solidFill>
            <a:ln w="25400"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D48E0449-404C-EFFC-DB39-04391A5BC872}"/>
                </a:ext>
              </a:extLst>
            </p:cNvPr>
            <p:cNvSpPr/>
            <p:nvPr>
              <p:custDataLst>
                <p:tags r:id="rId42"/>
              </p:custDataLst>
            </p:nvPr>
          </p:nvSpPr>
          <p:spPr>
            <a:xfrm>
              <a:off x="9604359" y="4461186"/>
              <a:ext cx="58707" cy="246211"/>
            </a:xfrm>
            <a:custGeom>
              <a:avLst/>
              <a:gdLst>
                <a:gd name="connsiteX0" fmla="*/ 58985 w 58707"/>
                <a:gd name="connsiteY0" fmla="*/ 123191 h 246211"/>
                <a:gd name="connsiteX1" fmla="*/ 42284 w 58707"/>
                <a:gd name="connsiteY1" fmla="*/ 46373 h 246211"/>
                <a:gd name="connsiteX2" fmla="*/ 2808 w 58707"/>
                <a:gd name="connsiteY2" fmla="*/ 85 h 246211"/>
                <a:gd name="connsiteX3" fmla="*/ 278 w 58707"/>
                <a:gd name="connsiteY3" fmla="*/ 2547 h 246211"/>
                <a:gd name="connsiteX4" fmla="*/ 5086 w 58707"/>
                <a:gd name="connsiteY4" fmla="*/ 8210 h 246211"/>
                <a:gd name="connsiteX5" fmla="*/ 44308 w 58707"/>
                <a:gd name="connsiteY5" fmla="*/ 123191 h 246211"/>
                <a:gd name="connsiteX6" fmla="*/ 3567 w 58707"/>
                <a:gd name="connsiteY6" fmla="*/ 239649 h 246211"/>
                <a:gd name="connsiteX7" fmla="*/ 278 w 58707"/>
                <a:gd name="connsiteY7" fmla="*/ 243835 h 246211"/>
                <a:gd name="connsiteX8" fmla="*/ 2808 w 58707"/>
                <a:gd name="connsiteY8" fmla="*/ 246297 h 246211"/>
                <a:gd name="connsiteX9" fmla="*/ 43043 w 58707"/>
                <a:gd name="connsiteY9" fmla="*/ 198286 h 246211"/>
                <a:gd name="connsiteX10" fmla="*/ 58985 w 58707"/>
                <a:gd name="connsiteY10" fmla="*/ 123191 h 24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211">
                  <a:moveTo>
                    <a:pt x="58985" y="123191"/>
                  </a:moveTo>
                  <a:cubicBezTo>
                    <a:pt x="58985" y="103987"/>
                    <a:pt x="56202" y="74195"/>
                    <a:pt x="42284" y="46373"/>
                  </a:cubicBezTo>
                  <a:cubicBezTo>
                    <a:pt x="27101" y="16089"/>
                    <a:pt x="5339" y="85"/>
                    <a:pt x="2808" y="85"/>
                  </a:cubicBezTo>
                  <a:cubicBezTo>
                    <a:pt x="1290" y="85"/>
                    <a:pt x="278" y="1070"/>
                    <a:pt x="278" y="2547"/>
                  </a:cubicBezTo>
                  <a:cubicBezTo>
                    <a:pt x="278" y="3286"/>
                    <a:pt x="278" y="3778"/>
                    <a:pt x="5086" y="8210"/>
                  </a:cubicBezTo>
                  <a:cubicBezTo>
                    <a:pt x="29885" y="32585"/>
                    <a:pt x="44308" y="71733"/>
                    <a:pt x="44308" y="123191"/>
                  </a:cubicBezTo>
                  <a:cubicBezTo>
                    <a:pt x="44308" y="165293"/>
                    <a:pt x="34946" y="208627"/>
                    <a:pt x="3567" y="239649"/>
                  </a:cubicBezTo>
                  <a:cubicBezTo>
                    <a:pt x="278" y="242604"/>
                    <a:pt x="278" y="243096"/>
                    <a:pt x="278" y="243835"/>
                  </a:cubicBezTo>
                  <a:cubicBezTo>
                    <a:pt x="278" y="245312"/>
                    <a:pt x="1290" y="246297"/>
                    <a:pt x="2808" y="246297"/>
                  </a:cubicBezTo>
                  <a:cubicBezTo>
                    <a:pt x="5339" y="246297"/>
                    <a:pt x="28113" y="229555"/>
                    <a:pt x="43043" y="198286"/>
                  </a:cubicBezTo>
                  <a:cubicBezTo>
                    <a:pt x="55949" y="171202"/>
                    <a:pt x="58985" y="143873"/>
                    <a:pt x="58985" y="123191"/>
                  </a:cubicBezTo>
                  <a:close/>
                </a:path>
              </a:pathLst>
            </a:custGeom>
            <a:solidFill>
              <a:srgbClr val="000000"/>
            </a:solidFill>
            <a:ln w="25400"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1EAFACCD-D302-D81C-001E-3D791BF552C2}"/>
                </a:ext>
              </a:extLst>
            </p:cNvPr>
            <p:cNvSpPr/>
            <p:nvPr>
              <p:custDataLst>
                <p:tags r:id="rId43"/>
              </p:custDataLst>
            </p:nvPr>
          </p:nvSpPr>
          <p:spPr>
            <a:xfrm>
              <a:off x="9725037" y="4357529"/>
              <a:ext cx="10881" cy="158068"/>
            </a:xfrm>
            <a:custGeom>
              <a:avLst/>
              <a:gdLst>
                <a:gd name="connsiteX0" fmla="*/ 281 w 10881"/>
                <a:gd name="connsiteY0" fmla="*/ 149032 h 158068"/>
                <a:gd name="connsiteX1" fmla="*/ 5595 w 10881"/>
                <a:gd name="connsiteY1" fmla="*/ 158142 h 158068"/>
                <a:gd name="connsiteX2" fmla="*/ 11163 w 10881"/>
                <a:gd name="connsiteY2" fmla="*/ 149032 h 158068"/>
                <a:gd name="connsiteX3" fmla="*/ 11163 w 10881"/>
                <a:gd name="connsiteY3" fmla="*/ 9184 h 158068"/>
                <a:gd name="connsiteX4" fmla="*/ 5849 w 10881"/>
                <a:gd name="connsiteY4" fmla="*/ 74 h 158068"/>
                <a:gd name="connsiteX5" fmla="*/ 281 w 10881"/>
                <a:gd name="connsiteY5" fmla="*/ 9184 h 158068"/>
                <a:gd name="connsiteX6" fmla="*/ 281 w 10881"/>
                <a:gd name="connsiteY6" fmla="*/ 149032 h 158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58068">
                  <a:moveTo>
                    <a:pt x="281" y="149032"/>
                  </a:moveTo>
                  <a:cubicBezTo>
                    <a:pt x="281" y="152971"/>
                    <a:pt x="281" y="158142"/>
                    <a:pt x="5595" y="158142"/>
                  </a:cubicBezTo>
                  <a:cubicBezTo>
                    <a:pt x="11163" y="158142"/>
                    <a:pt x="11163" y="153218"/>
                    <a:pt x="11163" y="149032"/>
                  </a:cubicBezTo>
                  <a:lnTo>
                    <a:pt x="11163" y="9184"/>
                  </a:lnTo>
                  <a:cubicBezTo>
                    <a:pt x="11163" y="5244"/>
                    <a:pt x="11163" y="74"/>
                    <a:pt x="5849" y="74"/>
                  </a:cubicBezTo>
                  <a:cubicBezTo>
                    <a:pt x="281" y="74"/>
                    <a:pt x="281" y="4998"/>
                    <a:pt x="281" y="9184"/>
                  </a:cubicBezTo>
                  <a:lnTo>
                    <a:pt x="281" y="149032"/>
                  </a:lnTo>
                  <a:close/>
                </a:path>
              </a:pathLst>
            </a:custGeom>
            <a:solidFill>
              <a:srgbClr val="000000"/>
            </a:solidFill>
            <a:ln w="25400"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3291AACB-ECFC-766A-AAF1-FD58EA97089E}"/>
                </a:ext>
              </a:extLst>
            </p:cNvPr>
            <p:cNvSpPr/>
            <p:nvPr>
              <p:custDataLst>
                <p:tags r:id="rId44"/>
              </p:custDataLst>
            </p:nvPr>
          </p:nvSpPr>
          <p:spPr>
            <a:xfrm>
              <a:off x="9725037" y="4505258"/>
              <a:ext cx="10881" cy="158068"/>
            </a:xfrm>
            <a:custGeom>
              <a:avLst/>
              <a:gdLst>
                <a:gd name="connsiteX0" fmla="*/ 281 w 10881"/>
                <a:gd name="connsiteY0" fmla="*/ 149038 h 158068"/>
                <a:gd name="connsiteX1" fmla="*/ 5595 w 10881"/>
                <a:gd name="connsiteY1" fmla="*/ 158148 h 158068"/>
                <a:gd name="connsiteX2" fmla="*/ 11163 w 10881"/>
                <a:gd name="connsiteY2" fmla="*/ 149038 h 158068"/>
                <a:gd name="connsiteX3" fmla="*/ 11163 w 10881"/>
                <a:gd name="connsiteY3" fmla="*/ 9190 h 158068"/>
                <a:gd name="connsiteX4" fmla="*/ 5849 w 10881"/>
                <a:gd name="connsiteY4" fmla="*/ 80 h 158068"/>
                <a:gd name="connsiteX5" fmla="*/ 281 w 10881"/>
                <a:gd name="connsiteY5" fmla="*/ 9190 h 158068"/>
                <a:gd name="connsiteX6" fmla="*/ 281 w 10881"/>
                <a:gd name="connsiteY6" fmla="*/ 149038 h 158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58068">
                  <a:moveTo>
                    <a:pt x="281" y="149038"/>
                  </a:moveTo>
                  <a:cubicBezTo>
                    <a:pt x="281" y="152977"/>
                    <a:pt x="281" y="158148"/>
                    <a:pt x="5595" y="158148"/>
                  </a:cubicBezTo>
                  <a:cubicBezTo>
                    <a:pt x="11163" y="158148"/>
                    <a:pt x="11163" y="153223"/>
                    <a:pt x="11163" y="149038"/>
                  </a:cubicBezTo>
                  <a:lnTo>
                    <a:pt x="11163" y="9190"/>
                  </a:lnTo>
                  <a:cubicBezTo>
                    <a:pt x="11163" y="5250"/>
                    <a:pt x="11163" y="80"/>
                    <a:pt x="5849" y="80"/>
                  </a:cubicBezTo>
                  <a:cubicBezTo>
                    <a:pt x="281" y="80"/>
                    <a:pt x="281" y="5004"/>
                    <a:pt x="281" y="9190"/>
                  </a:cubicBezTo>
                  <a:lnTo>
                    <a:pt x="281" y="149038"/>
                  </a:lnTo>
                  <a:close/>
                </a:path>
              </a:pathLst>
            </a:custGeom>
            <a:solidFill>
              <a:srgbClr val="000000"/>
            </a:solidFill>
            <a:ln w="25400"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1234F3A3-460A-C1ED-3B3D-0A7A10068D3A}"/>
                </a:ext>
              </a:extLst>
            </p:cNvPr>
            <p:cNvSpPr/>
            <p:nvPr>
              <p:custDataLst>
                <p:tags r:id="rId45"/>
              </p:custDataLst>
            </p:nvPr>
          </p:nvSpPr>
          <p:spPr>
            <a:xfrm>
              <a:off x="9725037" y="4652986"/>
              <a:ext cx="10881" cy="158068"/>
            </a:xfrm>
            <a:custGeom>
              <a:avLst/>
              <a:gdLst>
                <a:gd name="connsiteX0" fmla="*/ 281 w 10881"/>
                <a:gd name="connsiteY0" fmla="*/ 149044 h 158068"/>
                <a:gd name="connsiteX1" fmla="*/ 5595 w 10881"/>
                <a:gd name="connsiteY1" fmla="*/ 158154 h 158068"/>
                <a:gd name="connsiteX2" fmla="*/ 11163 w 10881"/>
                <a:gd name="connsiteY2" fmla="*/ 149044 h 158068"/>
                <a:gd name="connsiteX3" fmla="*/ 11163 w 10881"/>
                <a:gd name="connsiteY3" fmla="*/ 9196 h 158068"/>
                <a:gd name="connsiteX4" fmla="*/ 5849 w 10881"/>
                <a:gd name="connsiteY4" fmla="*/ 86 h 158068"/>
                <a:gd name="connsiteX5" fmla="*/ 281 w 10881"/>
                <a:gd name="connsiteY5" fmla="*/ 9196 h 158068"/>
                <a:gd name="connsiteX6" fmla="*/ 281 w 10881"/>
                <a:gd name="connsiteY6" fmla="*/ 149044 h 158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81" h="158068">
                  <a:moveTo>
                    <a:pt x="281" y="149044"/>
                  </a:moveTo>
                  <a:cubicBezTo>
                    <a:pt x="281" y="152983"/>
                    <a:pt x="281" y="158154"/>
                    <a:pt x="5595" y="158154"/>
                  </a:cubicBezTo>
                  <a:cubicBezTo>
                    <a:pt x="11163" y="158154"/>
                    <a:pt x="11163" y="153229"/>
                    <a:pt x="11163" y="149044"/>
                  </a:cubicBezTo>
                  <a:lnTo>
                    <a:pt x="11163" y="9196"/>
                  </a:lnTo>
                  <a:cubicBezTo>
                    <a:pt x="11163" y="5256"/>
                    <a:pt x="11163" y="86"/>
                    <a:pt x="5849" y="86"/>
                  </a:cubicBezTo>
                  <a:cubicBezTo>
                    <a:pt x="281" y="86"/>
                    <a:pt x="281" y="5010"/>
                    <a:pt x="281" y="9196"/>
                  </a:cubicBezTo>
                  <a:lnTo>
                    <a:pt x="281" y="149044"/>
                  </a:lnTo>
                  <a:close/>
                </a:path>
              </a:pathLst>
            </a:custGeom>
            <a:solidFill>
              <a:srgbClr val="000000"/>
            </a:solidFill>
            <a:ln w="25400"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6EC85816-0384-8D7B-7FBD-989FCE9B1F35}"/>
                </a:ext>
              </a:extLst>
            </p:cNvPr>
            <p:cNvSpPr/>
            <p:nvPr>
              <p:custDataLst>
                <p:tags r:id="rId46"/>
              </p:custDataLst>
            </p:nvPr>
          </p:nvSpPr>
          <p:spPr>
            <a:xfrm>
              <a:off x="9783500" y="4695139"/>
              <a:ext cx="78116" cy="125124"/>
            </a:xfrm>
            <a:custGeom>
              <a:avLst/>
              <a:gdLst>
                <a:gd name="connsiteX0" fmla="*/ 41735 w 78116"/>
                <a:gd name="connsiteY0" fmla="*/ 48177 h 125124"/>
                <a:gd name="connsiteX1" fmla="*/ 285 w 78116"/>
                <a:gd name="connsiteY1" fmla="*/ 95056 h 125124"/>
                <a:gd name="connsiteX2" fmla="*/ 32169 w 78116"/>
                <a:gd name="connsiteY2" fmla="*/ 125217 h 125124"/>
                <a:gd name="connsiteX3" fmla="*/ 70253 w 78116"/>
                <a:gd name="connsiteY3" fmla="*/ 75581 h 125124"/>
                <a:gd name="connsiteX4" fmla="*/ 55551 w 78116"/>
                <a:gd name="connsiteY4" fmla="*/ 43179 h 125124"/>
                <a:gd name="connsiteX5" fmla="*/ 35712 w 78116"/>
                <a:gd name="connsiteY5" fmla="*/ 13880 h 125124"/>
                <a:gd name="connsiteX6" fmla="*/ 45454 w 78116"/>
                <a:gd name="connsiteY6" fmla="*/ 6641 h 125124"/>
                <a:gd name="connsiteX7" fmla="*/ 60334 w 78116"/>
                <a:gd name="connsiteY7" fmla="*/ 11467 h 125124"/>
                <a:gd name="connsiteX8" fmla="*/ 70962 w 78116"/>
                <a:gd name="connsiteY8" fmla="*/ 15948 h 125124"/>
                <a:gd name="connsiteX9" fmla="*/ 78402 w 78116"/>
                <a:gd name="connsiteY9" fmla="*/ 8710 h 125124"/>
                <a:gd name="connsiteX10" fmla="*/ 66534 w 78116"/>
                <a:gd name="connsiteY10" fmla="*/ 2160 h 125124"/>
                <a:gd name="connsiteX11" fmla="*/ 50591 w 78116"/>
                <a:gd name="connsiteY11" fmla="*/ 92 h 125124"/>
                <a:gd name="connsiteX12" fmla="*/ 29866 w 78116"/>
                <a:gd name="connsiteY12" fmla="*/ 18189 h 125124"/>
                <a:gd name="connsiteX13" fmla="*/ 41735 w 78116"/>
                <a:gd name="connsiteY13" fmla="*/ 48177 h 125124"/>
                <a:gd name="connsiteX14" fmla="*/ 44746 w 78116"/>
                <a:gd name="connsiteY14" fmla="*/ 52831 h 125124"/>
                <a:gd name="connsiteX15" fmla="*/ 56083 w 78116"/>
                <a:gd name="connsiteY15" fmla="*/ 82992 h 125124"/>
                <a:gd name="connsiteX16" fmla="*/ 32523 w 78116"/>
                <a:gd name="connsiteY16" fmla="*/ 120391 h 125124"/>
                <a:gd name="connsiteX17" fmla="*/ 13216 w 78116"/>
                <a:gd name="connsiteY17" fmla="*/ 99882 h 125124"/>
                <a:gd name="connsiteX18" fmla="*/ 44746 w 78116"/>
                <a:gd name="connsiteY18" fmla="*/ 52831 h 12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116" h="125124">
                  <a:moveTo>
                    <a:pt x="41735" y="48177"/>
                  </a:moveTo>
                  <a:cubicBezTo>
                    <a:pt x="15164" y="54727"/>
                    <a:pt x="285" y="76960"/>
                    <a:pt x="285" y="95056"/>
                  </a:cubicBezTo>
                  <a:cubicBezTo>
                    <a:pt x="285" y="113325"/>
                    <a:pt x="14633" y="125217"/>
                    <a:pt x="32169" y="125217"/>
                  </a:cubicBezTo>
                  <a:cubicBezTo>
                    <a:pt x="53603" y="125217"/>
                    <a:pt x="70253" y="100744"/>
                    <a:pt x="70253" y="75581"/>
                  </a:cubicBezTo>
                  <a:cubicBezTo>
                    <a:pt x="70253" y="58863"/>
                    <a:pt x="61042" y="49039"/>
                    <a:pt x="55551" y="43179"/>
                  </a:cubicBezTo>
                  <a:cubicBezTo>
                    <a:pt x="48997" y="35941"/>
                    <a:pt x="35712" y="21808"/>
                    <a:pt x="35712" y="13880"/>
                  </a:cubicBezTo>
                  <a:cubicBezTo>
                    <a:pt x="35712" y="11640"/>
                    <a:pt x="38192" y="6641"/>
                    <a:pt x="45454" y="6641"/>
                  </a:cubicBezTo>
                  <a:cubicBezTo>
                    <a:pt x="51477" y="6641"/>
                    <a:pt x="56437" y="9399"/>
                    <a:pt x="60334" y="11467"/>
                  </a:cubicBezTo>
                  <a:cubicBezTo>
                    <a:pt x="61928" y="12329"/>
                    <a:pt x="68305" y="15948"/>
                    <a:pt x="70962" y="15948"/>
                  </a:cubicBezTo>
                  <a:cubicBezTo>
                    <a:pt x="75213" y="15948"/>
                    <a:pt x="78402" y="12157"/>
                    <a:pt x="78402" y="8710"/>
                  </a:cubicBezTo>
                  <a:cubicBezTo>
                    <a:pt x="78402" y="4401"/>
                    <a:pt x="76099" y="4056"/>
                    <a:pt x="66534" y="2160"/>
                  </a:cubicBezTo>
                  <a:cubicBezTo>
                    <a:pt x="64408" y="1816"/>
                    <a:pt x="56260" y="92"/>
                    <a:pt x="50591" y="92"/>
                  </a:cubicBezTo>
                  <a:cubicBezTo>
                    <a:pt x="37306" y="92"/>
                    <a:pt x="29866" y="7676"/>
                    <a:pt x="29866" y="18189"/>
                  </a:cubicBezTo>
                  <a:cubicBezTo>
                    <a:pt x="29866" y="27323"/>
                    <a:pt x="35535" y="37836"/>
                    <a:pt x="41735" y="48177"/>
                  </a:cubicBezTo>
                  <a:close/>
                  <a:moveTo>
                    <a:pt x="44746" y="52831"/>
                  </a:moveTo>
                  <a:cubicBezTo>
                    <a:pt x="49706" y="60586"/>
                    <a:pt x="56083" y="70583"/>
                    <a:pt x="56083" y="82992"/>
                  </a:cubicBezTo>
                  <a:cubicBezTo>
                    <a:pt x="56083" y="97124"/>
                    <a:pt x="47403" y="120391"/>
                    <a:pt x="32523" y="120391"/>
                  </a:cubicBezTo>
                  <a:cubicBezTo>
                    <a:pt x="22781" y="120391"/>
                    <a:pt x="13216" y="114187"/>
                    <a:pt x="13216" y="99882"/>
                  </a:cubicBezTo>
                  <a:cubicBezTo>
                    <a:pt x="13216" y="88507"/>
                    <a:pt x="19947" y="58691"/>
                    <a:pt x="44746" y="52831"/>
                  </a:cubicBezTo>
                  <a:close/>
                </a:path>
              </a:pathLst>
            </a:custGeom>
            <a:solidFill>
              <a:srgbClr val="000000"/>
            </a:solidFill>
            <a:ln w="25400"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34EDECDA-25FC-CF3F-DDAE-2CA181E81A5E}"/>
                </a:ext>
              </a:extLst>
            </p:cNvPr>
            <p:cNvSpPr/>
            <p:nvPr>
              <p:custDataLst>
                <p:tags r:id="rId47"/>
              </p:custDataLst>
            </p:nvPr>
          </p:nvSpPr>
          <p:spPr>
            <a:xfrm>
              <a:off x="9883494" y="4751841"/>
              <a:ext cx="130371" cy="46361"/>
            </a:xfrm>
            <a:custGeom>
              <a:avLst/>
              <a:gdLst>
                <a:gd name="connsiteX0" fmla="*/ 123929 w 130371"/>
                <a:gd name="connsiteY0" fmla="*/ 8537 h 46361"/>
                <a:gd name="connsiteX1" fmla="*/ 130661 w 130371"/>
                <a:gd name="connsiteY1" fmla="*/ 4229 h 46361"/>
                <a:gd name="connsiteX2" fmla="*/ 124107 w 130371"/>
                <a:gd name="connsiteY2" fmla="*/ 92 h 46361"/>
                <a:gd name="connsiteX3" fmla="*/ 6843 w 130371"/>
                <a:gd name="connsiteY3" fmla="*/ 92 h 46361"/>
                <a:gd name="connsiteX4" fmla="*/ 289 w 130371"/>
                <a:gd name="connsiteY4" fmla="*/ 4229 h 46361"/>
                <a:gd name="connsiteX5" fmla="*/ 7020 w 130371"/>
                <a:gd name="connsiteY5" fmla="*/ 8537 h 46361"/>
                <a:gd name="connsiteX6" fmla="*/ 123929 w 130371"/>
                <a:gd name="connsiteY6" fmla="*/ 8537 h 46361"/>
                <a:gd name="connsiteX7" fmla="*/ 124107 w 130371"/>
                <a:gd name="connsiteY7" fmla="*/ 46454 h 46361"/>
                <a:gd name="connsiteX8" fmla="*/ 130661 w 130371"/>
                <a:gd name="connsiteY8" fmla="*/ 42318 h 46361"/>
                <a:gd name="connsiteX9" fmla="*/ 123929 w 130371"/>
                <a:gd name="connsiteY9" fmla="*/ 38009 h 46361"/>
                <a:gd name="connsiteX10" fmla="*/ 7020 w 130371"/>
                <a:gd name="connsiteY10" fmla="*/ 38009 h 46361"/>
                <a:gd name="connsiteX11" fmla="*/ 289 w 130371"/>
                <a:gd name="connsiteY11" fmla="*/ 42318 h 46361"/>
                <a:gd name="connsiteX12" fmla="*/ 6843 w 130371"/>
                <a:gd name="connsiteY12" fmla="*/ 46454 h 46361"/>
                <a:gd name="connsiteX13" fmla="*/ 124107 w 130371"/>
                <a:gd name="connsiteY13" fmla="*/ 46454 h 46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71" h="46361">
                  <a:moveTo>
                    <a:pt x="123929" y="8537"/>
                  </a:moveTo>
                  <a:cubicBezTo>
                    <a:pt x="126586" y="8537"/>
                    <a:pt x="130661" y="8537"/>
                    <a:pt x="130661" y="4229"/>
                  </a:cubicBezTo>
                  <a:cubicBezTo>
                    <a:pt x="130661" y="92"/>
                    <a:pt x="126409" y="92"/>
                    <a:pt x="124107" y="92"/>
                  </a:cubicBezTo>
                  <a:lnTo>
                    <a:pt x="6843" y="92"/>
                  </a:lnTo>
                  <a:cubicBezTo>
                    <a:pt x="4540" y="92"/>
                    <a:pt x="289" y="92"/>
                    <a:pt x="289" y="4229"/>
                  </a:cubicBezTo>
                  <a:cubicBezTo>
                    <a:pt x="289" y="8537"/>
                    <a:pt x="4363" y="8537"/>
                    <a:pt x="7020" y="8537"/>
                  </a:cubicBezTo>
                  <a:lnTo>
                    <a:pt x="123929" y="8537"/>
                  </a:lnTo>
                  <a:close/>
                  <a:moveTo>
                    <a:pt x="124107" y="46454"/>
                  </a:moveTo>
                  <a:cubicBezTo>
                    <a:pt x="126409" y="46454"/>
                    <a:pt x="130661" y="46454"/>
                    <a:pt x="130661" y="42318"/>
                  </a:cubicBezTo>
                  <a:cubicBezTo>
                    <a:pt x="130661" y="38009"/>
                    <a:pt x="126586" y="38009"/>
                    <a:pt x="123929" y="38009"/>
                  </a:cubicBezTo>
                  <a:lnTo>
                    <a:pt x="7020" y="38009"/>
                  </a:lnTo>
                  <a:cubicBezTo>
                    <a:pt x="4363" y="38009"/>
                    <a:pt x="289" y="38009"/>
                    <a:pt x="289" y="42318"/>
                  </a:cubicBezTo>
                  <a:cubicBezTo>
                    <a:pt x="289" y="46454"/>
                    <a:pt x="4540" y="46454"/>
                    <a:pt x="6843" y="46454"/>
                  </a:cubicBezTo>
                  <a:lnTo>
                    <a:pt x="124107" y="46454"/>
                  </a:lnTo>
                  <a:close/>
                </a:path>
              </a:pathLst>
            </a:custGeom>
            <a:solidFill>
              <a:srgbClr val="000000"/>
            </a:solidFill>
            <a:ln w="25400"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C1F2D9CA-9497-4E4D-BCA7-250DB6501FEE}"/>
                </a:ext>
              </a:extLst>
            </p:cNvPr>
            <p:cNvSpPr/>
            <p:nvPr>
              <p:custDataLst>
                <p:tags r:id="rId48"/>
              </p:custDataLst>
            </p:nvPr>
          </p:nvSpPr>
          <p:spPr>
            <a:xfrm>
              <a:off x="10035652" y="4703756"/>
              <a:ext cx="82190" cy="117886"/>
            </a:xfrm>
            <a:custGeom>
              <a:avLst/>
              <a:gdLst>
                <a:gd name="connsiteX0" fmla="*/ 82486 w 82190"/>
                <a:gd name="connsiteY0" fmla="*/ 59552 h 117886"/>
                <a:gd name="connsiteX1" fmla="*/ 72035 w 82190"/>
                <a:gd name="connsiteY1" fmla="*/ 14914 h 117886"/>
                <a:gd name="connsiteX2" fmla="*/ 41390 w 82190"/>
                <a:gd name="connsiteY2" fmla="*/ 92 h 117886"/>
                <a:gd name="connsiteX3" fmla="*/ 295 w 82190"/>
                <a:gd name="connsiteY3" fmla="*/ 59552 h 117886"/>
                <a:gd name="connsiteX4" fmla="*/ 41390 w 82190"/>
                <a:gd name="connsiteY4" fmla="*/ 117978 h 117886"/>
                <a:gd name="connsiteX5" fmla="*/ 82486 w 82190"/>
                <a:gd name="connsiteY5" fmla="*/ 59552 h 117886"/>
                <a:gd name="connsiteX6" fmla="*/ 41390 w 82190"/>
                <a:gd name="connsiteY6" fmla="*/ 113153 h 117886"/>
                <a:gd name="connsiteX7" fmla="*/ 18894 w 82190"/>
                <a:gd name="connsiteY7" fmla="*/ 94367 h 117886"/>
                <a:gd name="connsiteX8" fmla="*/ 16414 w 82190"/>
                <a:gd name="connsiteY8" fmla="*/ 57312 h 117886"/>
                <a:gd name="connsiteX9" fmla="*/ 19071 w 82190"/>
                <a:gd name="connsiteY9" fmla="*/ 22153 h 117886"/>
                <a:gd name="connsiteX10" fmla="*/ 41390 w 82190"/>
                <a:gd name="connsiteY10" fmla="*/ 4918 h 117886"/>
                <a:gd name="connsiteX11" fmla="*/ 63355 w 82190"/>
                <a:gd name="connsiteY11" fmla="*/ 20602 h 117886"/>
                <a:gd name="connsiteX12" fmla="*/ 66366 w 82190"/>
                <a:gd name="connsiteY12" fmla="*/ 57312 h 117886"/>
                <a:gd name="connsiteX13" fmla="*/ 64064 w 82190"/>
                <a:gd name="connsiteY13" fmla="*/ 93677 h 117886"/>
                <a:gd name="connsiteX14" fmla="*/ 41390 w 82190"/>
                <a:gd name="connsiteY14" fmla="*/ 113153 h 117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190" h="117886">
                  <a:moveTo>
                    <a:pt x="82486" y="59552"/>
                  </a:moveTo>
                  <a:cubicBezTo>
                    <a:pt x="82486" y="40594"/>
                    <a:pt x="80183" y="26979"/>
                    <a:pt x="72035" y="14914"/>
                  </a:cubicBezTo>
                  <a:cubicBezTo>
                    <a:pt x="66544" y="6986"/>
                    <a:pt x="55561" y="92"/>
                    <a:pt x="41390" y="92"/>
                  </a:cubicBezTo>
                  <a:cubicBezTo>
                    <a:pt x="295" y="92"/>
                    <a:pt x="295" y="47143"/>
                    <a:pt x="295" y="59552"/>
                  </a:cubicBezTo>
                  <a:cubicBezTo>
                    <a:pt x="295" y="71961"/>
                    <a:pt x="295" y="117978"/>
                    <a:pt x="41390" y="117978"/>
                  </a:cubicBezTo>
                  <a:cubicBezTo>
                    <a:pt x="82486" y="117978"/>
                    <a:pt x="82486" y="71961"/>
                    <a:pt x="82486" y="59552"/>
                  </a:cubicBezTo>
                  <a:close/>
                  <a:moveTo>
                    <a:pt x="41390" y="113153"/>
                  </a:moveTo>
                  <a:cubicBezTo>
                    <a:pt x="33242" y="113153"/>
                    <a:pt x="22437" y="108499"/>
                    <a:pt x="18894" y="94367"/>
                  </a:cubicBezTo>
                  <a:cubicBezTo>
                    <a:pt x="16414" y="84198"/>
                    <a:pt x="16414" y="70066"/>
                    <a:pt x="16414" y="57312"/>
                  </a:cubicBezTo>
                  <a:cubicBezTo>
                    <a:pt x="16414" y="44730"/>
                    <a:pt x="16414" y="31632"/>
                    <a:pt x="19071" y="22153"/>
                  </a:cubicBezTo>
                  <a:cubicBezTo>
                    <a:pt x="22791" y="8537"/>
                    <a:pt x="34128" y="4918"/>
                    <a:pt x="41390" y="4918"/>
                  </a:cubicBezTo>
                  <a:cubicBezTo>
                    <a:pt x="50956" y="4918"/>
                    <a:pt x="60167" y="10605"/>
                    <a:pt x="63355" y="20602"/>
                  </a:cubicBezTo>
                  <a:cubicBezTo>
                    <a:pt x="66189" y="29908"/>
                    <a:pt x="66366" y="42318"/>
                    <a:pt x="66366" y="57312"/>
                  </a:cubicBezTo>
                  <a:cubicBezTo>
                    <a:pt x="66366" y="70066"/>
                    <a:pt x="66366" y="82819"/>
                    <a:pt x="64064" y="93677"/>
                  </a:cubicBezTo>
                  <a:cubicBezTo>
                    <a:pt x="60521" y="109361"/>
                    <a:pt x="48476" y="113153"/>
                    <a:pt x="41390" y="113153"/>
                  </a:cubicBezTo>
                  <a:close/>
                </a:path>
              </a:pathLst>
            </a:custGeom>
            <a:solidFill>
              <a:srgbClr val="000000"/>
            </a:solidFill>
            <a:ln w="25400"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5E9E777D-277C-63A1-319F-DB813AD79358}"/>
                </a:ext>
              </a:extLst>
            </p:cNvPr>
            <p:cNvSpPr/>
            <p:nvPr>
              <p:custDataLst>
                <p:tags r:id="rId49"/>
              </p:custDataLst>
            </p:nvPr>
          </p:nvSpPr>
          <p:spPr>
            <a:xfrm>
              <a:off x="7453529" y="5062274"/>
              <a:ext cx="168278" cy="57613"/>
            </a:xfrm>
            <a:custGeom>
              <a:avLst/>
              <a:gdLst>
                <a:gd name="connsiteX0" fmla="*/ 159868 w 168278"/>
                <a:gd name="connsiteY0" fmla="*/ 9954 h 57613"/>
                <a:gd name="connsiteX1" fmla="*/ 168472 w 168278"/>
                <a:gd name="connsiteY1" fmla="*/ 5030 h 57613"/>
                <a:gd name="connsiteX2" fmla="*/ 160121 w 168278"/>
                <a:gd name="connsiteY2" fmla="*/ 106 h 57613"/>
                <a:gd name="connsiteX3" fmla="*/ 8544 w 168278"/>
                <a:gd name="connsiteY3" fmla="*/ 106 h 57613"/>
                <a:gd name="connsiteX4" fmla="*/ 193 w 168278"/>
                <a:gd name="connsiteY4" fmla="*/ 5030 h 57613"/>
                <a:gd name="connsiteX5" fmla="*/ 8797 w 168278"/>
                <a:gd name="connsiteY5" fmla="*/ 9954 h 57613"/>
                <a:gd name="connsiteX6" fmla="*/ 159868 w 168278"/>
                <a:gd name="connsiteY6" fmla="*/ 9954 h 57613"/>
                <a:gd name="connsiteX7" fmla="*/ 160121 w 168278"/>
                <a:gd name="connsiteY7" fmla="*/ 57719 h 57613"/>
                <a:gd name="connsiteX8" fmla="*/ 168472 w 168278"/>
                <a:gd name="connsiteY8" fmla="*/ 52795 h 57613"/>
                <a:gd name="connsiteX9" fmla="*/ 159868 w 168278"/>
                <a:gd name="connsiteY9" fmla="*/ 47871 h 57613"/>
                <a:gd name="connsiteX10" fmla="*/ 8797 w 168278"/>
                <a:gd name="connsiteY10" fmla="*/ 47871 h 57613"/>
                <a:gd name="connsiteX11" fmla="*/ 193 w 168278"/>
                <a:gd name="connsiteY11" fmla="*/ 52795 h 57613"/>
                <a:gd name="connsiteX12" fmla="*/ 8544 w 168278"/>
                <a:gd name="connsiteY12" fmla="*/ 57719 h 57613"/>
                <a:gd name="connsiteX13" fmla="*/ 160121 w 168278"/>
                <a:gd name="connsiteY13" fmla="*/ 57719 h 5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613">
                  <a:moveTo>
                    <a:pt x="159868" y="9954"/>
                  </a:moveTo>
                  <a:cubicBezTo>
                    <a:pt x="163664" y="9954"/>
                    <a:pt x="168472" y="9954"/>
                    <a:pt x="168472" y="5030"/>
                  </a:cubicBezTo>
                  <a:cubicBezTo>
                    <a:pt x="168472" y="106"/>
                    <a:pt x="163664" y="106"/>
                    <a:pt x="160121" y="106"/>
                  </a:cubicBezTo>
                  <a:lnTo>
                    <a:pt x="8544" y="106"/>
                  </a:lnTo>
                  <a:cubicBezTo>
                    <a:pt x="5001" y="106"/>
                    <a:pt x="193" y="106"/>
                    <a:pt x="193" y="5030"/>
                  </a:cubicBezTo>
                  <a:cubicBezTo>
                    <a:pt x="193" y="9954"/>
                    <a:pt x="5001" y="9954"/>
                    <a:pt x="8797" y="9954"/>
                  </a:cubicBezTo>
                  <a:lnTo>
                    <a:pt x="159868" y="9954"/>
                  </a:lnTo>
                  <a:close/>
                  <a:moveTo>
                    <a:pt x="160121" y="57719"/>
                  </a:moveTo>
                  <a:cubicBezTo>
                    <a:pt x="163664" y="57719"/>
                    <a:pt x="168472" y="57719"/>
                    <a:pt x="168472" y="52795"/>
                  </a:cubicBezTo>
                  <a:cubicBezTo>
                    <a:pt x="168472" y="47871"/>
                    <a:pt x="163664" y="47871"/>
                    <a:pt x="159868" y="47871"/>
                  </a:cubicBezTo>
                  <a:lnTo>
                    <a:pt x="8797" y="47871"/>
                  </a:lnTo>
                  <a:cubicBezTo>
                    <a:pt x="5001" y="47871"/>
                    <a:pt x="193" y="47871"/>
                    <a:pt x="193" y="52795"/>
                  </a:cubicBezTo>
                  <a:cubicBezTo>
                    <a:pt x="193" y="57719"/>
                    <a:pt x="5001" y="57719"/>
                    <a:pt x="8544" y="57719"/>
                  </a:cubicBezTo>
                  <a:lnTo>
                    <a:pt x="160121" y="57719"/>
                  </a:lnTo>
                  <a:close/>
                </a:path>
              </a:pathLst>
            </a:custGeom>
            <a:solidFill>
              <a:srgbClr val="000000"/>
            </a:solidFill>
            <a:ln w="25400"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8493412E-41DF-AAA1-03DB-7CB5C7E513D7}"/>
                </a:ext>
              </a:extLst>
            </p:cNvPr>
            <p:cNvSpPr/>
            <p:nvPr>
              <p:custDataLst>
                <p:tags r:id="rId50"/>
              </p:custDataLst>
            </p:nvPr>
          </p:nvSpPr>
          <p:spPr>
            <a:xfrm>
              <a:off x="7727470" y="5086156"/>
              <a:ext cx="154614" cy="9848"/>
            </a:xfrm>
            <a:custGeom>
              <a:avLst/>
              <a:gdLst>
                <a:gd name="connsiteX0" fmla="*/ 145961 w 154614"/>
                <a:gd name="connsiteY0" fmla="*/ 9954 h 9848"/>
                <a:gd name="connsiteX1" fmla="*/ 154818 w 154614"/>
                <a:gd name="connsiteY1" fmla="*/ 5030 h 9848"/>
                <a:gd name="connsiteX2" fmla="*/ 145961 w 154614"/>
                <a:gd name="connsiteY2" fmla="*/ 106 h 9848"/>
                <a:gd name="connsiteX3" fmla="*/ 9060 w 154614"/>
                <a:gd name="connsiteY3" fmla="*/ 106 h 9848"/>
                <a:gd name="connsiteX4" fmla="*/ 203 w 154614"/>
                <a:gd name="connsiteY4" fmla="*/ 5030 h 9848"/>
                <a:gd name="connsiteX5" fmla="*/ 9060 w 154614"/>
                <a:gd name="connsiteY5" fmla="*/ 9954 h 9848"/>
                <a:gd name="connsiteX6" fmla="*/ 145961 w 154614"/>
                <a:gd name="connsiteY6" fmla="*/ 9954 h 9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9848">
                  <a:moveTo>
                    <a:pt x="145961" y="9954"/>
                  </a:moveTo>
                  <a:cubicBezTo>
                    <a:pt x="150263" y="9954"/>
                    <a:pt x="154818" y="9954"/>
                    <a:pt x="154818" y="5030"/>
                  </a:cubicBezTo>
                  <a:cubicBezTo>
                    <a:pt x="154818" y="106"/>
                    <a:pt x="150263" y="106"/>
                    <a:pt x="145961" y="106"/>
                  </a:cubicBezTo>
                  <a:lnTo>
                    <a:pt x="9060" y="106"/>
                  </a:lnTo>
                  <a:cubicBezTo>
                    <a:pt x="4758" y="106"/>
                    <a:pt x="203" y="106"/>
                    <a:pt x="203" y="5030"/>
                  </a:cubicBezTo>
                  <a:cubicBezTo>
                    <a:pt x="203" y="9954"/>
                    <a:pt x="4758" y="9954"/>
                    <a:pt x="9060" y="9954"/>
                  </a:cubicBezTo>
                  <a:lnTo>
                    <a:pt x="145961" y="9954"/>
                  </a:lnTo>
                  <a:close/>
                </a:path>
              </a:pathLst>
            </a:custGeom>
            <a:solidFill>
              <a:srgbClr val="000000"/>
            </a:solidFill>
            <a:ln w="25400"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A0931FAA-1BFE-3372-85F4-D2FA1C728EF2}"/>
                </a:ext>
              </a:extLst>
            </p:cNvPr>
            <p:cNvSpPr/>
            <p:nvPr>
              <p:custDataLst>
                <p:tags r:id="rId51"/>
              </p:custDataLst>
            </p:nvPr>
          </p:nvSpPr>
          <p:spPr>
            <a:xfrm>
              <a:off x="7915178" y="4984471"/>
              <a:ext cx="186751" cy="176287"/>
            </a:xfrm>
            <a:custGeom>
              <a:avLst/>
              <a:gdLst>
                <a:gd name="connsiteX0" fmla="*/ 185698 w 186751"/>
                <a:gd name="connsiteY0" fmla="*/ 5522 h 176287"/>
                <a:gd name="connsiteX1" fmla="*/ 186963 w 186751"/>
                <a:gd name="connsiteY1" fmla="*/ 2075 h 176287"/>
                <a:gd name="connsiteX2" fmla="*/ 180890 w 186751"/>
                <a:gd name="connsiteY2" fmla="*/ 106 h 176287"/>
                <a:gd name="connsiteX3" fmla="*/ 6284 w 186751"/>
                <a:gd name="connsiteY3" fmla="*/ 106 h 176287"/>
                <a:gd name="connsiteX4" fmla="*/ 211 w 186751"/>
                <a:gd name="connsiteY4" fmla="*/ 2075 h 176287"/>
                <a:gd name="connsiteX5" fmla="*/ 1476 w 186751"/>
                <a:gd name="connsiteY5" fmla="*/ 5522 h 176287"/>
                <a:gd name="connsiteX6" fmla="*/ 86755 w 186751"/>
                <a:gd name="connsiteY6" fmla="*/ 171715 h 176287"/>
                <a:gd name="connsiteX7" fmla="*/ 93587 w 186751"/>
                <a:gd name="connsiteY7" fmla="*/ 176393 h 176287"/>
                <a:gd name="connsiteX8" fmla="*/ 100419 w 186751"/>
                <a:gd name="connsiteY8" fmla="*/ 171715 h 176287"/>
                <a:gd name="connsiteX9" fmla="*/ 185698 w 186751"/>
                <a:gd name="connsiteY9" fmla="*/ 5522 h 176287"/>
                <a:gd name="connsiteX10" fmla="*/ 31589 w 186751"/>
                <a:gd name="connsiteY10" fmla="*/ 17833 h 176287"/>
                <a:gd name="connsiteX11" fmla="*/ 170515 w 186751"/>
                <a:gd name="connsiteY11" fmla="*/ 17833 h 176287"/>
                <a:gd name="connsiteX12" fmla="*/ 101179 w 186751"/>
                <a:gd name="connsiteY12" fmla="*/ 153249 h 176287"/>
                <a:gd name="connsiteX13" fmla="*/ 31589 w 186751"/>
                <a:gd name="connsiteY13" fmla="*/ 17833 h 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751" h="176287">
                  <a:moveTo>
                    <a:pt x="185698" y="5522"/>
                  </a:moveTo>
                  <a:cubicBezTo>
                    <a:pt x="186204" y="4784"/>
                    <a:pt x="186963" y="3060"/>
                    <a:pt x="186963" y="2075"/>
                  </a:cubicBezTo>
                  <a:cubicBezTo>
                    <a:pt x="186963" y="352"/>
                    <a:pt x="186710" y="106"/>
                    <a:pt x="180890" y="106"/>
                  </a:cubicBezTo>
                  <a:lnTo>
                    <a:pt x="6284" y="106"/>
                  </a:lnTo>
                  <a:cubicBezTo>
                    <a:pt x="464" y="106"/>
                    <a:pt x="211" y="352"/>
                    <a:pt x="211" y="2075"/>
                  </a:cubicBezTo>
                  <a:cubicBezTo>
                    <a:pt x="211" y="3060"/>
                    <a:pt x="970" y="4784"/>
                    <a:pt x="1476" y="5522"/>
                  </a:cubicBezTo>
                  <a:lnTo>
                    <a:pt x="86755" y="171715"/>
                  </a:lnTo>
                  <a:cubicBezTo>
                    <a:pt x="88526" y="174916"/>
                    <a:pt x="89285" y="176393"/>
                    <a:pt x="93587" y="176393"/>
                  </a:cubicBezTo>
                  <a:cubicBezTo>
                    <a:pt x="97889" y="176393"/>
                    <a:pt x="98648" y="174916"/>
                    <a:pt x="100419" y="171715"/>
                  </a:cubicBezTo>
                  <a:lnTo>
                    <a:pt x="185698" y="5522"/>
                  </a:lnTo>
                  <a:close/>
                  <a:moveTo>
                    <a:pt x="31589" y="17833"/>
                  </a:moveTo>
                  <a:lnTo>
                    <a:pt x="170515" y="17833"/>
                  </a:lnTo>
                  <a:lnTo>
                    <a:pt x="101179" y="153249"/>
                  </a:lnTo>
                  <a:lnTo>
                    <a:pt x="31589" y="17833"/>
                  </a:lnTo>
                  <a:close/>
                </a:path>
              </a:pathLst>
            </a:custGeom>
            <a:solidFill>
              <a:srgbClr val="000000"/>
            </a:solidFill>
            <a:ln w="25400"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1D59BE9E-82AE-2107-E047-7697C2C116FF}"/>
                </a:ext>
              </a:extLst>
            </p:cNvPr>
            <p:cNvSpPr/>
            <p:nvPr>
              <p:custDataLst>
                <p:tags r:id="rId52"/>
              </p:custDataLst>
            </p:nvPr>
          </p:nvSpPr>
          <p:spPr>
            <a:xfrm>
              <a:off x="8125321" y="5068232"/>
              <a:ext cx="79356" cy="123056"/>
            </a:xfrm>
            <a:custGeom>
              <a:avLst/>
              <a:gdLst>
                <a:gd name="connsiteX0" fmla="*/ 79576 w 79356"/>
                <a:gd name="connsiteY0" fmla="*/ 37507 h 123056"/>
                <a:gd name="connsiteX1" fmla="*/ 55132 w 79356"/>
                <a:gd name="connsiteY1" fmla="*/ 107 h 123056"/>
                <a:gd name="connsiteX2" fmla="*/ 219 w 79356"/>
                <a:gd name="connsiteY2" fmla="*/ 85764 h 123056"/>
                <a:gd name="connsiteX3" fmla="*/ 24664 w 79356"/>
                <a:gd name="connsiteY3" fmla="*/ 123164 h 123056"/>
                <a:gd name="connsiteX4" fmla="*/ 79576 w 79356"/>
                <a:gd name="connsiteY4" fmla="*/ 37507 h 123056"/>
                <a:gd name="connsiteX5" fmla="*/ 20236 w 79356"/>
                <a:gd name="connsiteY5" fmla="*/ 58533 h 123056"/>
                <a:gd name="connsiteX6" fmla="*/ 54954 w 79356"/>
                <a:gd name="connsiteY6" fmla="*/ 4933 h 123056"/>
                <a:gd name="connsiteX7" fmla="*/ 66291 w 79356"/>
                <a:gd name="connsiteY7" fmla="*/ 27338 h 123056"/>
                <a:gd name="connsiteX8" fmla="*/ 61154 w 79356"/>
                <a:gd name="connsiteY8" fmla="*/ 58533 h 123056"/>
                <a:gd name="connsiteX9" fmla="*/ 20236 w 79356"/>
                <a:gd name="connsiteY9" fmla="*/ 58533 h 123056"/>
                <a:gd name="connsiteX10" fmla="*/ 59560 w 79356"/>
                <a:gd name="connsiteY10" fmla="*/ 64738 h 123056"/>
                <a:gd name="connsiteX11" fmla="*/ 45212 w 79356"/>
                <a:gd name="connsiteY11" fmla="*/ 101276 h 123056"/>
                <a:gd name="connsiteX12" fmla="*/ 24841 w 79356"/>
                <a:gd name="connsiteY12" fmla="*/ 118338 h 123056"/>
                <a:gd name="connsiteX13" fmla="*/ 13505 w 79356"/>
                <a:gd name="connsiteY13" fmla="*/ 95933 h 123056"/>
                <a:gd name="connsiteX14" fmla="*/ 18642 w 79356"/>
                <a:gd name="connsiteY14" fmla="*/ 64738 h 123056"/>
                <a:gd name="connsiteX15" fmla="*/ 59560 w 79356"/>
                <a:gd name="connsiteY15" fmla="*/ 64738 h 12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356" h="123056">
                  <a:moveTo>
                    <a:pt x="79576" y="37507"/>
                  </a:moveTo>
                  <a:cubicBezTo>
                    <a:pt x="79576" y="19410"/>
                    <a:pt x="72491" y="107"/>
                    <a:pt x="55132" y="107"/>
                  </a:cubicBezTo>
                  <a:cubicBezTo>
                    <a:pt x="28561" y="107"/>
                    <a:pt x="219" y="46297"/>
                    <a:pt x="219" y="85764"/>
                  </a:cubicBezTo>
                  <a:cubicBezTo>
                    <a:pt x="219" y="106274"/>
                    <a:pt x="8368" y="123164"/>
                    <a:pt x="24664" y="123164"/>
                  </a:cubicBezTo>
                  <a:cubicBezTo>
                    <a:pt x="51589" y="123164"/>
                    <a:pt x="79576" y="76113"/>
                    <a:pt x="79576" y="37507"/>
                  </a:cubicBezTo>
                  <a:close/>
                  <a:moveTo>
                    <a:pt x="20236" y="58533"/>
                  </a:moveTo>
                  <a:cubicBezTo>
                    <a:pt x="29270" y="21306"/>
                    <a:pt x="44503" y="4933"/>
                    <a:pt x="54954" y="4933"/>
                  </a:cubicBezTo>
                  <a:cubicBezTo>
                    <a:pt x="66291" y="4933"/>
                    <a:pt x="66291" y="24064"/>
                    <a:pt x="66291" y="27338"/>
                  </a:cubicBezTo>
                  <a:cubicBezTo>
                    <a:pt x="66291" y="34060"/>
                    <a:pt x="64874" y="44056"/>
                    <a:pt x="61154" y="58533"/>
                  </a:cubicBezTo>
                  <a:lnTo>
                    <a:pt x="20236" y="58533"/>
                  </a:lnTo>
                  <a:close/>
                  <a:moveTo>
                    <a:pt x="59560" y="64738"/>
                  </a:moveTo>
                  <a:cubicBezTo>
                    <a:pt x="54600" y="83524"/>
                    <a:pt x="50526" y="92831"/>
                    <a:pt x="45212" y="101276"/>
                  </a:cubicBezTo>
                  <a:cubicBezTo>
                    <a:pt x="39721" y="110238"/>
                    <a:pt x="32635" y="118338"/>
                    <a:pt x="24841" y="118338"/>
                  </a:cubicBezTo>
                  <a:cubicBezTo>
                    <a:pt x="15099" y="118338"/>
                    <a:pt x="13505" y="105240"/>
                    <a:pt x="13505" y="95933"/>
                  </a:cubicBezTo>
                  <a:cubicBezTo>
                    <a:pt x="13505" y="84558"/>
                    <a:pt x="16870" y="71115"/>
                    <a:pt x="18642" y="64738"/>
                  </a:cubicBezTo>
                  <a:lnTo>
                    <a:pt x="59560" y="64738"/>
                  </a:lnTo>
                  <a:close/>
                </a:path>
              </a:pathLst>
            </a:custGeom>
            <a:solidFill>
              <a:srgbClr val="000000"/>
            </a:solidFill>
            <a:ln w="25400"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70335CDE-578B-C44A-D0A3-E43425244512}"/>
                </a:ext>
              </a:extLst>
            </p:cNvPr>
            <p:cNvSpPr/>
            <p:nvPr>
              <p:custDataLst>
                <p:tags r:id="rId53"/>
              </p:custDataLst>
            </p:nvPr>
          </p:nvSpPr>
          <p:spPr>
            <a:xfrm>
              <a:off x="8236493" y="4979054"/>
              <a:ext cx="157903" cy="178996"/>
            </a:xfrm>
            <a:custGeom>
              <a:avLst/>
              <a:gdLst>
                <a:gd name="connsiteX0" fmla="*/ 37929 w 157903"/>
                <a:gd name="connsiteY0" fmla="*/ 150787 h 178996"/>
                <a:gd name="connsiteX1" fmla="*/ 59185 w 157903"/>
                <a:gd name="connsiteY1" fmla="*/ 101299 h 178996"/>
                <a:gd name="connsiteX2" fmla="*/ 93347 w 157903"/>
                <a:gd name="connsiteY2" fmla="*/ 20787 h 178996"/>
                <a:gd name="connsiteX3" fmla="*/ 106505 w 157903"/>
                <a:gd name="connsiteY3" fmla="*/ 15371 h 178996"/>
                <a:gd name="connsiteX4" fmla="*/ 124472 w 157903"/>
                <a:gd name="connsiteY4" fmla="*/ 35806 h 178996"/>
                <a:gd name="connsiteX5" fmla="*/ 123207 w 157903"/>
                <a:gd name="connsiteY5" fmla="*/ 44916 h 178996"/>
                <a:gd name="connsiteX6" fmla="*/ 124978 w 157903"/>
                <a:gd name="connsiteY6" fmla="*/ 46640 h 178996"/>
                <a:gd name="connsiteX7" fmla="*/ 142186 w 157903"/>
                <a:gd name="connsiteY7" fmla="*/ 39500 h 178996"/>
                <a:gd name="connsiteX8" fmla="*/ 149018 w 157903"/>
                <a:gd name="connsiteY8" fmla="*/ 23496 h 178996"/>
                <a:gd name="connsiteX9" fmla="*/ 127762 w 157903"/>
                <a:gd name="connsiteY9" fmla="*/ 106 h 178996"/>
                <a:gd name="connsiteX10" fmla="*/ 72597 w 157903"/>
                <a:gd name="connsiteY10" fmla="*/ 26450 h 178996"/>
                <a:gd name="connsiteX11" fmla="*/ 35651 w 157903"/>
                <a:gd name="connsiteY11" fmla="*/ 109424 h 178996"/>
                <a:gd name="connsiteX12" fmla="*/ 21480 w 157903"/>
                <a:gd name="connsiteY12" fmla="*/ 148818 h 178996"/>
                <a:gd name="connsiteX13" fmla="*/ 9587 w 157903"/>
                <a:gd name="connsiteY13" fmla="*/ 165806 h 178996"/>
                <a:gd name="connsiteX14" fmla="*/ 224 w 157903"/>
                <a:gd name="connsiteY14" fmla="*/ 177624 h 178996"/>
                <a:gd name="connsiteX15" fmla="*/ 2501 w 157903"/>
                <a:gd name="connsiteY15" fmla="*/ 179102 h 178996"/>
                <a:gd name="connsiteX16" fmla="*/ 15407 w 157903"/>
                <a:gd name="connsiteY16" fmla="*/ 173931 h 178996"/>
                <a:gd name="connsiteX17" fmla="*/ 26035 w 157903"/>
                <a:gd name="connsiteY17" fmla="*/ 165068 h 178996"/>
                <a:gd name="connsiteX18" fmla="*/ 63487 w 157903"/>
                <a:gd name="connsiteY18" fmla="*/ 171962 h 178996"/>
                <a:gd name="connsiteX19" fmla="*/ 102204 w 157903"/>
                <a:gd name="connsiteY19" fmla="*/ 179102 h 178996"/>
                <a:gd name="connsiteX20" fmla="*/ 151549 w 157903"/>
                <a:gd name="connsiteY20" fmla="*/ 153249 h 178996"/>
                <a:gd name="connsiteX21" fmla="*/ 158128 w 157903"/>
                <a:gd name="connsiteY21" fmla="*/ 139708 h 178996"/>
                <a:gd name="connsiteX22" fmla="*/ 156356 w 157903"/>
                <a:gd name="connsiteY22" fmla="*/ 137984 h 178996"/>
                <a:gd name="connsiteX23" fmla="*/ 141933 w 157903"/>
                <a:gd name="connsiteY23" fmla="*/ 143647 h 178996"/>
                <a:gd name="connsiteX24" fmla="*/ 133076 w 157903"/>
                <a:gd name="connsiteY24" fmla="*/ 153496 h 178996"/>
                <a:gd name="connsiteX25" fmla="*/ 129280 w 157903"/>
                <a:gd name="connsiteY25" fmla="*/ 160882 h 178996"/>
                <a:gd name="connsiteX26" fmla="*/ 123207 w 157903"/>
                <a:gd name="connsiteY26" fmla="*/ 163837 h 178996"/>
                <a:gd name="connsiteX27" fmla="*/ 81706 w 157903"/>
                <a:gd name="connsiteY27" fmla="*/ 155712 h 178996"/>
                <a:gd name="connsiteX28" fmla="*/ 48051 w 157903"/>
                <a:gd name="connsiteY28" fmla="*/ 149803 h 178996"/>
                <a:gd name="connsiteX29" fmla="*/ 37929 w 157903"/>
                <a:gd name="connsiteY29" fmla="*/ 150787 h 17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78996">
                  <a:moveTo>
                    <a:pt x="37929" y="150787"/>
                  </a:moveTo>
                  <a:cubicBezTo>
                    <a:pt x="51593" y="130106"/>
                    <a:pt x="55895" y="114348"/>
                    <a:pt x="59185" y="101299"/>
                  </a:cubicBezTo>
                  <a:cubicBezTo>
                    <a:pt x="68042" y="67322"/>
                    <a:pt x="77658" y="37776"/>
                    <a:pt x="93347" y="20787"/>
                  </a:cubicBezTo>
                  <a:cubicBezTo>
                    <a:pt x="96383" y="17587"/>
                    <a:pt x="98408" y="15371"/>
                    <a:pt x="106505" y="15371"/>
                  </a:cubicBezTo>
                  <a:cubicBezTo>
                    <a:pt x="123966" y="15371"/>
                    <a:pt x="124472" y="32359"/>
                    <a:pt x="124472" y="35806"/>
                  </a:cubicBezTo>
                  <a:cubicBezTo>
                    <a:pt x="124472" y="40238"/>
                    <a:pt x="123207" y="43685"/>
                    <a:pt x="123207" y="44916"/>
                  </a:cubicBezTo>
                  <a:cubicBezTo>
                    <a:pt x="123207" y="46640"/>
                    <a:pt x="124725" y="46640"/>
                    <a:pt x="124978" y="46640"/>
                  </a:cubicBezTo>
                  <a:cubicBezTo>
                    <a:pt x="129027" y="46640"/>
                    <a:pt x="135859" y="43931"/>
                    <a:pt x="142186" y="39500"/>
                  </a:cubicBezTo>
                  <a:cubicBezTo>
                    <a:pt x="146741" y="36053"/>
                    <a:pt x="149018" y="33591"/>
                    <a:pt x="149018" y="23496"/>
                  </a:cubicBezTo>
                  <a:cubicBezTo>
                    <a:pt x="149018" y="10200"/>
                    <a:pt x="141933" y="106"/>
                    <a:pt x="127762" y="106"/>
                  </a:cubicBezTo>
                  <a:cubicBezTo>
                    <a:pt x="119664" y="106"/>
                    <a:pt x="97396" y="2075"/>
                    <a:pt x="72597" y="26450"/>
                  </a:cubicBezTo>
                  <a:cubicBezTo>
                    <a:pt x="52352" y="46640"/>
                    <a:pt x="40459" y="90958"/>
                    <a:pt x="35651" y="109424"/>
                  </a:cubicBezTo>
                  <a:cubicBezTo>
                    <a:pt x="31096" y="126412"/>
                    <a:pt x="29072" y="134045"/>
                    <a:pt x="21480" y="148818"/>
                  </a:cubicBezTo>
                  <a:cubicBezTo>
                    <a:pt x="19709" y="151772"/>
                    <a:pt x="13130" y="162606"/>
                    <a:pt x="9587" y="165806"/>
                  </a:cubicBezTo>
                  <a:cubicBezTo>
                    <a:pt x="2754" y="171962"/>
                    <a:pt x="224" y="176393"/>
                    <a:pt x="224" y="177624"/>
                  </a:cubicBezTo>
                  <a:cubicBezTo>
                    <a:pt x="224" y="178117"/>
                    <a:pt x="730" y="179102"/>
                    <a:pt x="2501" y="179102"/>
                  </a:cubicBezTo>
                  <a:cubicBezTo>
                    <a:pt x="3514" y="179102"/>
                    <a:pt x="8828" y="178117"/>
                    <a:pt x="15407" y="173931"/>
                  </a:cubicBezTo>
                  <a:cubicBezTo>
                    <a:pt x="19709" y="171469"/>
                    <a:pt x="20215" y="170977"/>
                    <a:pt x="26035" y="165068"/>
                  </a:cubicBezTo>
                  <a:cubicBezTo>
                    <a:pt x="38688" y="165314"/>
                    <a:pt x="47545" y="167530"/>
                    <a:pt x="63487" y="171962"/>
                  </a:cubicBezTo>
                  <a:cubicBezTo>
                    <a:pt x="76392" y="175409"/>
                    <a:pt x="89298" y="179102"/>
                    <a:pt x="102204" y="179102"/>
                  </a:cubicBezTo>
                  <a:cubicBezTo>
                    <a:pt x="122701" y="179102"/>
                    <a:pt x="143451" y="164083"/>
                    <a:pt x="151549" y="153249"/>
                  </a:cubicBezTo>
                  <a:cubicBezTo>
                    <a:pt x="156610" y="146602"/>
                    <a:pt x="158128" y="140446"/>
                    <a:pt x="158128" y="139708"/>
                  </a:cubicBezTo>
                  <a:cubicBezTo>
                    <a:pt x="158128" y="137984"/>
                    <a:pt x="156610" y="137984"/>
                    <a:pt x="156356" y="137984"/>
                  </a:cubicBezTo>
                  <a:cubicBezTo>
                    <a:pt x="152308" y="137984"/>
                    <a:pt x="146234" y="140693"/>
                    <a:pt x="141933" y="143647"/>
                  </a:cubicBezTo>
                  <a:cubicBezTo>
                    <a:pt x="135100" y="147833"/>
                    <a:pt x="134594" y="149310"/>
                    <a:pt x="133076" y="153496"/>
                  </a:cubicBezTo>
                  <a:cubicBezTo>
                    <a:pt x="131811" y="157435"/>
                    <a:pt x="130292" y="159405"/>
                    <a:pt x="129280" y="160882"/>
                  </a:cubicBezTo>
                  <a:cubicBezTo>
                    <a:pt x="127256" y="163837"/>
                    <a:pt x="127003" y="163837"/>
                    <a:pt x="123207" y="163837"/>
                  </a:cubicBezTo>
                  <a:cubicBezTo>
                    <a:pt x="111060" y="163837"/>
                    <a:pt x="98408" y="160143"/>
                    <a:pt x="81706" y="155712"/>
                  </a:cubicBezTo>
                  <a:cubicBezTo>
                    <a:pt x="74621" y="153742"/>
                    <a:pt x="60703" y="149803"/>
                    <a:pt x="48051" y="149803"/>
                  </a:cubicBezTo>
                  <a:cubicBezTo>
                    <a:pt x="44761" y="149803"/>
                    <a:pt x="41218" y="150049"/>
                    <a:pt x="37929" y="150787"/>
                  </a:cubicBezTo>
                  <a:close/>
                </a:path>
              </a:pathLst>
            </a:custGeom>
            <a:solidFill>
              <a:srgbClr val="000000"/>
            </a:solidFill>
            <a:ln w="25400"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DB6911F0-6C74-A679-12B6-FF29DC91BA54}"/>
                </a:ext>
              </a:extLst>
            </p:cNvPr>
            <p:cNvSpPr/>
            <p:nvPr>
              <p:custDataLst>
                <p:tags r:id="rId54"/>
              </p:custDataLst>
            </p:nvPr>
          </p:nvSpPr>
          <p:spPr>
            <a:xfrm>
              <a:off x="8428236" y="4967975"/>
              <a:ext cx="58707" cy="246211"/>
            </a:xfrm>
            <a:custGeom>
              <a:avLst/>
              <a:gdLst>
                <a:gd name="connsiteX0" fmla="*/ 58939 w 58707"/>
                <a:gd name="connsiteY0" fmla="*/ 243855 h 246211"/>
                <a:gd name="connsiteX1" fmla="*/ 54637 w 58707"/>
                <a:gd name="connsiteY1" fmla="*/ 238439 h 246211"/>
                <a:gd name="connsiteX2" fmla="*/ 14908 w 58707"/>
                <a:gd name="connsiteY2" fmla="*/ 123212 h 246211"/>
                <a:gd name="connsiteX3" fmla="*/ 55649 w 58707"/>
                <a:gd name="connsiteY3" fmla="*/ 6753 h 246211"/>
                <a:gd name="connsiteX4" fmla="*/ 58939 w 58707"/>
                <a:gd name="connsiteY4" fmla="*/ 2568 h 246211"/>
                <a:gd name="connsiteX5" fmla="*/ 56408 w 58707"/>
                <a:gd name="connsiteY5" fmla="*/ 106 h 246211"/>
                <a:gd name="connsiteX6" fmla="*/ 16173 w 58707"/>
                <a:gd name="connsiteY6" fmla="*/ 48117 h 246211"/>
                <a:gd name="connsiteX7" fmla="*/ 231 w 58707"/>
                <a:gd name="connsiteY7" fmla="*/ 123212 h 246211"/>
                <a:gd name="connsiteX8" fmla="*/ 16932 w 58707"/>
                <a:gd name="connsiteY8" fmla="*/ 200030 h 246211"/>
                <a:gd name="connsiteX9" fmla="*/ 56408 w 58707"/>
                <a:gd name="connsiteY9" fmla="*/ 246318 h 246211"/>
                <a:gd name="connsiteX10" fmla="*/ 58939 w 58707"/>
                <a:gd name="connsiteY10" fmla="*/ 243855 h 24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211">
                  <a:moveTo>
                    <a:pt x="58939" y="243855"/>
                  </a:moveTo>
                  <a:cubicBezTo>
                    <a:pt x="58939" y="243117"/>
                    <a:pt x="58939" y="242624"/>
                    <a:pt x="54637" y="238439"/>
                  </a:cubicBezTo>
                  <a:cubicBezTo>
                    <a:pt x="23005" y="207416"/>
                    <a:pt x="14908" y="160882"/>
                    <a:pt x="14908" y="123212"/>
                  </a:cubicBezTo>
                  <a:cubicBezTo>
                    <a:pt x="14908" y="80371"/>
                    <a:pt x="24524" y="37530"/>
                    <a:pt x="55649" y="6753"/>
                  </a:cubicBezTo>
                  <a:cubicBezTo>
                    <a:pt x="58939" y="3799"/>
                    <a:pt x="58939" y="3306"/>
                    <a:pt x="58939" y="2568"/>
                  </a:cubicBezTo>
                  <a:cubicBezTo>
                    <a:pt x="58939" y="844"/>
                    <a:pt x="57926" y="106"/>
                    <a:pt x="56408" y="106"/>
                  </a:cubicBezTo>
                  <a:cubicBezTo>
                    <a:pt x="53878" y="106"/>
                    <a:pt x="31103" y="16848"/>
                    <a:pt x="16173" y="48117"/>
                  </a:cubicBezTo>
                  <a:cubicBezTo>
                    <a:pt x="3267" y="75200"/>
                    <a:pt x="231" y="102530"/>
                    <a:pt x="231" y="123212"/>
                  </a:cubicBezTo>
                  <a:cubicBezTo>
                    <a:pt x="231" y="142416"/>
                    <a:pt x="3014" y="172208"/>
                    <a:pt x="16932" y="200030"/>
                  </a:cubicBezTo>
                  <a:cubicBezTo>
                    <a:pt x="32115" y="230314"/>
                    <a:pt x="53878" y="246318"/>
                    <a:pt x="56408" y="246318"/>
                  </a:cubicBezTo>
                  <a:cubicBezTo>
                    <a:pt x="57926" y="246318"/>
                    <a:pt x="58939" y="245579"/>
                    <a:pt x="58939" y="243855"/>
                  </a:cubicBezTo>
                  <a:close/>
                </a:path>
              </a:pathLst>
            </a:custGeom>
            <a:solidFill>
              <a:srgbClr val="000000"/>
            </a:solidFill>
            <a:ln w="25400"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245627E3-1E84-80BA-F35F-AEC5BE3A1847}"/>
                </a:ext>
              </a:extLst>
            </p:cNvPr>
            <p:cNvSpPr/>
            <p:nvPr>
              <p:custDataLst>
                <p:tags r:id="rId55"/>
              </p:custDataLst>
            </p:nvPr>
          </p:nvSpPr>
          <p:spPr>
            <a:xfrm>
              <a:off x="8512474" y="5043808"/>
              <a:ext cx="107293" cy="111533"/>
            </a:xfrm>
            <a:custGeom>
              <a:avLst/>
              <a:gdLst>
                <a:gd name="connsiteX0" fmla="*/ 23009 w 107293"/>
                <a:gd name="connsiteY0" fmla="*/ 88496 h 111533"/>
                <a:gd name="connsiteX1" fmla="*/ 53122 w 107293"/>
                <a:gd name="connsiteY1" fmla="*/ 60428 h 111533"/>
                <a:gd name="connsiteX2" fmla="*/ 77921 w 107293"/>
                <a:gd name="connsiteY2" fmla="*/ 38269 h 111533"/>
                <a:gd name="connsiteX3" fmla="*/ 107528 w 107293"/>
                <a:gd name="connsiteY3" fmla="*/ 2568 h 111533"/>
                <a:gd name="connsiteX4" fmla="*/ 104745 w 107293"/>
                <a:gd name="connsiteY4" fmla="*/ 106 h 111533"/>
                <a:gd name="connsiteX5" fmla="*/ 100949 w 107293"/>
                <a:gd name="connsiteY5" fmla="*/ 2814 h 111533"/>
                <a:gd name="connsiteX6" fmla="*/ 81970 w 107293"/>
                <a:gd name="connsiteY6" fmla="*/ 18572 h 111533"/>
                <a:gd name="connsiteX7" fmla="*/ 69065 w 107293"/>
                <a:gd name="connsiteY7" fmla="*/ 10693 h 111533"/>
                <a:gd name="connsiteX8" fmla="*/ 51604 w 107293"/>
                <a:gd name="connsiteY8" fmla="*/ 106 h 111533"/>
                <a:gd name="connsiteX9" fmla="*/ 20985 w 107293"/>
                <a:gd name="connsiteY9" fmla="*/ 28174 h 111533"/>
                <a:gd name="connsiteX10" fmla="*/ 24022 w 107293"/>
                <a:gd name="connsiteY10" fmla="*/ 30882 h 111533"/>
                <a:gd name="connsiteX11" fmla="*/ 27311 w 107293"/>
                <a:gd name="connsiteY11" fmla="*/ 28174 h 111533"/>
                <a:gd name="connsiteX12" fmla="*/ 48820 w 107293"/>
                <a:gd name="connsiteY12" fmla="*/ 16602 h 111533"/>
                <a:gd name="connsiteX13" fmla="*/ 64763 w 107293"/>
                <a:gd name="connsiteY13" fmla="*/ 20295 h 111533"/>
                <a:gd name="connsiteX14" fmla="*/ 84248 w 107293"/>
                <a:gd name="connsiteY14" fmla="*/ 23988 h 111533"/>
                <a:gd name="connsiteX15" fmla="*/ 49074 w 107293"/>
                <a:gd name="connsiteY15" fmla="*/ 56242 h 111533"/>
                <a:gd name="connsiteX16" fmla="*/ 26299 w 107293"/>
                <a:gd name="connsiteY16" fmla="*/ 76924 h 111533"/>
                <a:gd name="connsiteX17" fmla="*/ 235 w 107293"/>
                <a:gd name="connsiteY17" fmla="*/ 109178 h 111533"/>
                <a:gd name="connsiteX18" fmla="*/ 3271 w 107293"/>
                <a:gd name="connsiteY18" fmla="*/ 111640 h 111533"/>
                <a:gd name="connsiteX19" fmla="*/ 7320 w 107293"/>
                <a:gd name="connsiteY19" fmla="*/ 108439 h 111533"/>
                <a:gd name="connsiteX20" fmla="*/ 28829 w 107293"/>
                <a:gd name="connsiteY20" fmla="*/ 93174 h 111533"/>
                <a:gd name="connsiteX21" fmla="*/ 43506 w 107293"/>
                <a:gd name="connsiteY21" fmla="*/ 102530 h 111533"/>
                <a:gd name="connsiteX22" fmla="*/ 59702 w 107293"/>
                <a:gd name="connsiteY22" fmla="*/ 111640 h 111533"/>
                <a:gd name="connsiteX23" fmla="*/ 99431 w 107293"/>
                <a:gd name="connsiteY23" fmla="*/ 73723 h 111533"/>
                <a:gd name="connsiteX24" fmla="*/ 96394 w 107293"/>
                <a:gd name="connsiteY24" fmla="*/ 71261 h 111533"/>
                <a:gd name="connsiteX25" fmla="*/ 92851 w 107293"/>
                <a:gd name="connsiteY25" fmla="*/ 74462 h 111533"/>
                <a:gd name="connsiteX26" fmla="*/ 62485 w 107293"/>
                <a:gd name="connsiteY26" fmla="*/ 95143 h 111533"/>
                <a:gd name="connsiteX27" fmla="*/ 47555 w 107293"/>
                <a:gd name="connsiteY27" fmla="*/ 91943 h 111533"/>
                <a:gd name="connsiteX28" fmla="*/ 29842 w 107293"/>
                <a:gd name="connsiteY28" fmla="*/ 87757 h 111533"/>
                <a:gd name="connsiteX29" fmla="*/ 23009 w 107293"/>
                <a:gd name="connsiteY29" fmla="*/ 88496 h 111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1533">
                  <a:moveTo>
                    <a:pt x="23009" y="88496"/>
                  </a:moveTo>
                  <a:cubicBezTo>
                    <a:pt x="36674" y="74215"/>
                    <a:pt x="44013" y="68060"/>
                    <a:pt x="53122" y="60428"/>
                  </a:cubicBezTo>
                  <a:cubicBezTo>
                    <a:pt x="53122" y="60181"/>
                    <a:pt x="68812" y="47132"/>
                    <a:pt x="77921" y="38269"/>
                  </a:cubicBezTo>
                  <a:cubicBezTo>
                    <a:pt x="101961" y="15371"/>
                    <a:pt x="107528" y="3553"/>
                    <a:pt x="107528" y="2568"/>
                  </a:cubicBezTo>
                  <a:cubicBezTo>
                    <a:pt x="107528" y="106"/>
                    <a:pt x="105251" y="106"/>
                    <a:pt x="104745" y="106"/>
                  </a:cubicBezTo>
                  <a:cubicBezTo>
                    <a:pt x="102973" y="106"/>
                    <a:pt x="102214" y="598"/>
                    <a:pt x="100949" y="2814"/>
                  </a:cubicBezTo>
                  <a:cubicBezTo>
                    <a:pt x="93357" y="14632"/>
                    <a:pt x="88043" y="18572"/>
                    <a:pt x="81970" y="18572"/>
                  </a:cubicBezTo>
                  <a:cubicBezTo>
                    <a:pt x="75897" y="18572"/>
                    <a:pt x="72860" y="14878"/>
                    <a:pt x="69065" y="10693"/>
                  </a:cubicBezTo>
                  <a:cubicBezTo>
                    <a:pt x="64257" y="5030"/>
                    <a:pt x="59955" y="106"/>
                    <a:pt x="51604" y="106"/>
                  </a:cubicBezTo>
                  <a:cubicBezTo>
                    <a:pt x="32625" y="106"/>
                    <a:pt x="20985" y="23003"/>
                    <a:pt x="20985" y="28174"/>
                  </a:cubicBezTo>
                  <a:cubicBezTo>
                    <a:pt x="20985" y="29405"/>
                    <a:pt x="21744" y="30882"/>
                    <a:pt x="24022" y="30882"/>
                  </a:cubicBezTo>
                  <a:cubicBezTo>
                    <a:pt x="26299" y="30882"/>
                    <a:pt x="26805" y="29651"/>
                    <a:pt x="27311" y="28174"/>
                  </a:cubicBezTo>
                  <a:cubicBezTo>
                    <a:pt x="32119" y="16848"/>
                    <a:pt x="46796" y="16602"/>
                    <a:pt x="48820" y="16602"/>
                  </a:cubicBezTo>
                  <a:cubicBezTo>
                    <a:pt x="54135" y="16602"/>
                    <a:pt x="58943" y="18325"/>
                    <a:pt x="64763" y="20295"/>
                  </a:cubicBezTo>
                  <a:cubicBezTo>
                    <a:pt x="74885" y="23988"/>
                    <a:pt x="77668" y="23988"/>
                    <a:pt x="84248" y="23988"/>
                  </a:cubicBezTo>
                  <a:cubicBezTo>
                    <a:pt x="75138" y="34575"/>
                    <a:pt x="53882" y="52303"/>
                    <a:pt x="49074" y="56242"/>
                  </a:cubicBezTo>
                  <a:lnTo>
                    <a:pt x="26299" y="76924"/>
                  </a:lnTo>
                  <a:cubicBezTo>
                    <a:pt x="9091" y="93420"/>
                    <a:pt x="235" y="107454"/>
                    <a:pt x="235" y="109178"/>
                  </a:cubicBezTo>
                  <a:cubicBezTo>
                    <a:pt x="235" y="111640"/>
                    <a:pt x="2765" y="111640"/>
                    <a:pt x="3271" y="111640"/>
                  </a:cubicBezTo>
                  <a:cubicBezTo>
                    <a:pt x="5296" y="111640"/>
                    <a:pt x="5802" y="111147"/>
                    <a:pt x="7320" y="108439"/>
                  </a:cubicBezTo>
                  <a:cubicBezTo>
                    <a:pt x="13140" y="99822"/>
                    <a:pt x="20732" y="93174"/>
                    <a:pt x="28829" y="93174"/>
                  </a:cubicBezTo>
                  <a:cubicBezTo>
                    <a:pt x="34650" y="93174"/>
                    <a:pt x="37180" y="95390"/>
                    <a:pt x="43506" y="102530"/>
                  </a:cubicBezTo>
                  <a:cubicBezTo>
                    <a:pt x="47808" y="107700"/>
                    <a:pt x="52363" y="111640"/>
                    <a:pt x="59702" y="111640"/>
                  </a:cubicBezTo>
                  <a:cubicBezTo>
                    <a:pt x="84754" y="111640"/>
                    <a:pt x="99431" y="80371"/>
                    <a:pt x="99431" y="73723"/>
                  </a:cubicBezTo>
                  <a:cubicBezTo>
                    <a:pt x="99431" y="72492"/>
                    <a:pt x="98419" y="71261"/>
                    <a:pt x="96394" y="71261"/>
                  </a:cubicBezTo>
                  <a:cubicBezTo>
                    <a:pt x="94117" y="71261"/>
                    <a:pt x="93611" y="72738"/>
                    <a:pt x="92851" y="74462"/>
                  </a:cubicBezTo>
                  <a:cubicBezTo>
                    <a:pt x="87031" y="90465"/>
                    <a:pt x="70836" y="95143"/>
                    <a:pt x="62485" y="95143"/>
                  </a:cubicBezTo>
                  <a:cubicBezTo>
                    <a:pt x="57424" y="95143"/>
                    <a:pt x="52869" y="93666"/>
                    <a:pt x="47555" y="91943"/>
                  </a:cubicBezTo>
                  <a:cubicBezTo>
                    <a:pt x="38951" y="88742"/>
                    <a:pt x="35156" y="87757"/>
                    <a:pt x="29842" y="87757"/>
                  </a:cubicBezTo>
                  <a:cubicBezTo>
                    <a:pt x="29336" y="87757"/>
                    <a:pt x="25287" y="87757"/>
                    <a:pt x="23009" y="88496"/>
                  </a:cubicBezTo>
                  <a:close/>
                </a:path>
              </a:pathLst>
            </a:custGeom>
            <a:solidFill>
              <a:srgbClr val="000000"/>
            </a:solidFill>
            <a:ln w="25400"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35BA3A82-0C67-0BF1-3F92-E6D4EFE23D1B}"/>
                </a:ext>
              </a:extLst>
            </p:cNvPr>
            <p:cNvSpPr/>
            <p:nvPr>
              <p:custDataLst>
                <p:tags r:id="rId56"/>
              </p:custDataLst>
            </p:nvPr>
          </p:nvSpPr>
          <p:spPr>
            <a:xfrm>
              <a:off x="8624412" y="5083571"/>
              <a:ext cx="61288" cy="107717"/>
            </a:xfrm>
            <a:custGeom>
              <a:avLst/>
              <a:gdLst>
                <a:gd name="connsiteX0" fmla="*/ 30707 w 61288"/>
                <a:gd name="connsiteY0" fmla="*/ 38024 h 107717"/>
                <a:gd name="connsiteX1" fmla="*/ 58340 w 61288"/>
                <a:gd name="connsiteY1" fmla="*/ 38024 h 107717"/>
                <a:gd name="connsiteX2" fmla="*/ 58340 w 61288"/>
                <a:gd name="connsiteY2" fmla="*/ 31819 h 107717"/>
                <a:gd name="connsiteX3" fmla="*/ 30707 w 61288"/>
                <a:gd name="connsiteY3" fmla="*/ 31819 h 107717"/>
                <a:gd name="connsiteX4" fmla="*/ 30707 w 61288"/>
                <a:gd name="connsiteY4" fmla="*/ 107 h 107717"/>
                <a:gd name="connsiteX5" fmla="*/ 24684 w 61288"/>
                <a:gd name="connsiteY5" fmla="*/ 107 h 107717"/>
                <a:gd name="connsiteX6" fmla="*/ 239 w 61288"/>
                <a:gd name="connsiteY6" fmla="*/ 33198 h 107717"/>
                <a:gd name="connsiteX7" fmla="*/ 239 w 61288"/>
                <a:gd name="connsiteY7" fmla="*/ 38024 h 107717"/>
                <a:gd name="connsiteX8" fmla="*/ 16713 w 61288"/>
                <a:gd name="connsiteY8" fmla="*/ 38024 h 107717"/>
                <a:gd name="connsiteX9" fmla="*/ 16713 w 61288"/>
                <a:gd name="connsiteY9" fmla="*/ 84558 h 107717"/>
                <a:gd name="connsiteX10" fmla="*/ 41512 w 61288"/>
                <a:gd name="connsiteY10" fmla="*/ 107825 h 107717"/>
                <a:gd name="connsiteX11" fmla="*/ 61528 w 61288"/>
                <a:gd name="connsiteY11" fmla="*/ 84386 h 107717"/>
                <a:gd name="connsiteX12" fmla="*/ 61528 w 61288"/>
                <a:gd name="connsiteY12" fmla="*/ 74906 h 107717"/>
                <a:gd name="connsiteX13" fmla="*/ 55506 w 61288"/>
                <a:gd name="connsiteY13" fmla="*/ 74906 h 107717"/>
                <a:gd name="connsiteX14" fmla="*/ 55506 w 61288"/>
                <a:gd name="connsiteY14" fmla="*/ 84213 h 107717"/>
                <a:gd name="connsiteX15" fmla="*/ 42929 w 61288"/>
                <a:gd name="connsiteY15" fmla="*/ 102310 h 107717"/>
                <a:gd name="connsiteX16" fmla="*/ 30707 w 61288"/>
                <a:gd name="connsiteY16" fmla="*/ 84730 h 107717"/>
                <a:gd name="connsiteX17" fmla="*/ 30707 w 61288"/>
                <a:gd name="connsiteY17" fmla="*/ 38024 h 107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07717">
                  <a:moveTo>
                    <a:pt x="30707" y="38024"/>
                  </a:moveTo>
                  <a:lnTo>
                    <a:pt x="58340" y="38024"/>
                  </a:lnTo>
                  <a:lnTo>
                    <a:pt x="58340" y="31819"/>
                  </a:lnTo>
                  <a:lnTo>
                    <a:pt x="30707" y="31819"/>
                  </a:lnTo>
                  <a:lnTo>
                    <a:pt x="30707" y="107"/>
                  </a:lnTo>
                  <a:lnTo>
                    <a:pt x="24684" y="107"/>
                  </a:lnTo>
                  <a:cubicBezTo>
                    <a:pt x="24507" y="15619"/>
                    <a:pt x="17244" y="32681"/>
                    <a:pt x="239" y="33198"/>
                  </a:cubicBezTo>
                  <a:lnTo>
                    <a:pt x="239" y="38024"/>
                  </a:lnTo>
                  <a:lnTo>
                    <a:pt x="16713" y="38024"/>
                  </a:lnTo>
                  <a:lnTo>
                    <a:pt x="16713" y="84558"/>
                  </a:lnTo>
                  <a:cubicBezTo>
                    <a:pt x="16713" y="103861"/>
                    <a:pt x="31592" y="107825"/>
                    <a:pt x="41512" y="107825"/>
                  </a:cubicBezTo>
                  <a:cubicBezTo>
                    <a:pt x="53380" y="107825"/>
                    <a:pt x="61528" y="98001"/>
                    <a:pt x="61528" y="84386"/>
                  </a:cubicBezTo>
                  <a:lnTo>
                    <a:pt x="61528" y="74906"/>
                  </a:lnTo>
                  <a:lnTo>
                    <a:pt x="55506" y="74906"/>
                  </a:lnTo>
                  <a:lnTo>
                    <a:pt x="55506" y="84213"/>
                  </a:lnTo>
                  <a:cubicBezTo>
                    <a:pt x="55506" y="95933"/>
                    <a:pt x="49837" y="102310"/>
                    <a:pt x="42929" y="102310"/>
                  </a:cubicBezTo>
                  <a:cubicBezTo>
                    <a:pt x="30707" y="102310"/>
                    <a:pt x="30707" y="87833"/>
                    <a:pt x="30707" y="84730"/>
                  </a:cubicBezTo>
                  <a:lnTo>
                    <a:pt x="30707" y="38024"/>
                  </a:lnTo>
                  <a:close/>
                </a:path>
              </a:pathLst>
            </a:custGeom>
            <a:solidFill>
              <a:srgbClr val="000000"/>
            </a:solidFill>
            <a:ln w="25400"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D9040518-0FD6-7362-9C14-8CB5AA03CA79}"/>
                </a:ext>
              </a:extLst>
            </p:cNvPr>
            <p:cNvSpPr/>
            <p:nvPr>
              <p:custDataLst>
                <p:tags r:id="rId57"/>
              </p:custDataLst>
            </p:nvPr>
          </p:nvSpPr>
          <p:spPr>
            <a:xfrm>
              <a:off x="8705262" y="5112697"/>
              <a:ext cx="75991" cy="78590"/>
            </a:xfrm>
            <a:custGeom>
              <a:avLst/>
              <a:gdLst>
                <a:gd name="connsiteX0" fmla="*/ 71274 w 75991"/>
                <a:gd name="connsiteY0" fmla="*/ 37679 h 78590"/>
                <a:gd name="connsiteX1" fmla="*/ 76234 w 75991"/>
                <a:gd name="connsiteY1" fmla="*/ 33887 h 78590"/>
                <a:gd name="connsiteX2" fmla="*/ 41161 w 75991"/>
                <a:gd name="connsiteY2" fmla="*/ 107 h 78590"/>
                <a:gd name="connsiteX3" fmla="*/ 242 w 75991"/>
                <a:gd name="connsiteY3" fmla="*/ 39230 h 78590"/>
                <a:gd name="connsiteX4" fmla="*/ 43464 w 75991"/>
                <a:gd name="connsiteY4" fmla="*/ 78698 h 78590"/>
                <a:gd name="connsiteX5" fmla="*/ 76234 w 75991"/>
                <a:gd name="connsiteY5" fmla="*/ 56293 h 78590"/>
                <a:gd name="connsiteX6" fmla="*/ 73222 w 75991"/>
                <a:gd name="connsiteY6" fmla="*/ 53880 h 78590"/>
                <a:gd name="connsiteX7" fmla="*/ 70034 w 75991"/>
                <a:gd name="connsiteY7" fmla="*/ 56637 h 78590"/>
                <a:gd name="connsiteX8" fmla="*/ 44704 w 75991"/>
                <a:gd name="connsiteY8" fmla="*/ 73183 h 78590"/>
                <a:gd name="connsiteX9" fmla="*/ 23093 w 75991"/>
                <a:gd name="connsiteY9" fmla="*/ 63014 h 78590"/>
                <a:gd name="connsiteX10" fmla="*/ 16362 w 75991"/>
                <a:gd name="connsiteY10" fmla="*/ 37679 h 78590"/>
                <a:gd name="connsiteX11" fmla="*/ 71274 w 75991"/>
                <a:gd name="connsiteY11" fmla="*/ 37679 h 78590"/>
                <a:gd name="connsiteX12" fmla="*/ 16539 w 75991"/>
                <a:gd name="connsiteY12" fmla="*/ 33198 h 78590"/>
                <a:gd name="connsiteX13" fmla="*/ 41161 w 75991"/>
                <a:gd name="connsiteY13" fmla="*/ 4933 h 78590"/>
                <a:gd name="connsiteX14" fmla="*/ 63834 w 75991"/>
                <a:gd name="connsiteY14" fmla="*/ 33198 h 78590"/>
                <a:gd name="connsiteX15" fmla="*/ 16539 w 75991"/>
                <a:gd name="connsiteY15" fmla="*/ 33198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991" h="78590">
                  <a:moveTo>
                    <a:pt x="71274" y="37679"/>
                  </a:moveTo>
                  <a:cubicBezTo>
                    <a:pt x="74994" y="37679"/>
                    <a:pt x="76234" y="37679"/>
                    <a:pt x="76234" y="33887"/>
                  </a:cubicBezTo>
                  <a:cubicBezTo>
                    <a:pt x="76234" y="18721"/>
                    <a:pt x="67554" y="107"/>
                    <a:pt x="41161" y="107"/>
                  </a:cubicBezTo>
                  <a:cubicBezTo>
                    <a:pt x="17956" y="107"/>
                    <a:pt x="242" y="18031"/>
                    <a:pt x="242" y="39230"/>
                  </a:cubicBezTo>
                  <a:cubicBezTo>
                    <a:pt x="242" y="61119"/>
                    <a:pt x="19905" y="78698"/>
                    <a:pt x="43464" y="78698"/>
                  </a:cubicBezTo>
                  <a:cubicBezTo>
                    <a:pt x="67377" y="78698"/>
                    <a:pt x="76234" y="60084"/>
                    <a:pt x="76234" y="56293"/>
                  </a:cubicBezTo>
                  <a:cubicBezTo>
                    <a:pt x="76234" y="55603"/>
                    <a:pt x="75879" y="53880"/>
                    <a:pt x="73222" y="53880"/>
                  </a:cubicBezTo>
                  <a:cubicBezTo>
                    <a:pt x="70920" y="53880"/>
                    <a:pt x="70565" y="54914"/>
                    <a:pt x="70034" y="56637"/>
                  </a:cubicBezTo>
                  <a:cubicBezTo>
                    <a:pt x="64543" y="70598"/>
                    <a:pt x="51080" y="73183"/>
                    <a:pt x="44704" y="73183"/>
                  </a:cubicBezTo>
                  <a:cubicBezTo>
                    <a:pt x="36378" y="73183"/>
                    <a:pt x="28407" y="69564"/>
                    <a:pt x="23093" y="63014"/>
                  </a:cubicBezTo>
                  <a:cubicBezTo>
                    <a:pt x="16539" y="54914"/>
                    <a:pt x="16362" y="44401"/>
                    <a:pt x="16362" y="37679"/>
                  </a:cubicBezTo>
                  <a:lnTo>
                    <a:pt x="71274" y="37679"/>
                  </a:lnTo>
                  <a:close/>
                  <a:moveTo>
                    <a:pt x="16539" y="33198"/>
                  </a:moveTo>
                  <a:cubicBezTo>
                    <a:pt x="18487" y="8897"/>
                    <a:pt x="34430" y="4933"/>
                    <a:pt x="41161" y="4933"/>
                  </a:cubicBezTo>
                  <a:cubicBezTo>
                    <a:pt x="62949" y="4933"/>
                    <a:pt x="63657" y="28889"/>
                    <a:pt x="63834" y="33198"/>
                  </a:cubicBezTo>
                  <a:lnTo>
                    <a:pt x="16539" y="33198"/>
                  </a:lnTo>
                  <a:close/>
                </a:path>
              </a:pathLst>
            </a:custGeom>
            <a:solidFill>
              <a:srgbClr val="000000"/>
            </a:solidFill>
            <a:ln w="25400" cap="flat">
              <a:noFill/>
              <a:prstDash val="solid"/>
              <a:miter/>
            </a:ln>
          </p:spPr>
          <p:txBody>
            <a:bodyPr rtlCol="0" anchor="ctr"/>
            <a:lstStyle/>
            <a:p>
              <a:endParaRPr lang="en-CN"/>
            </a:p>
          </p:txBody>
        </p:sp>
        <p:sp>
          <p:nvSpPr>
            <p:cNvPr id="18433" name="Freeform 18432">
              <a:extLst>
                <a:ext uri="{FF2B5EF4-FFF2-40B4-BE49-F238E27FC236}">
                  <a16:creationId xmlns:a16="http://schemas.microsoft.com/office/drawing/2014/main" id="{7449A207-53DA-9439-8896-7925FB4EDB39}"/>
                </a:ext>
              </a:extLst>
            </p:cNvPr>
            <p:cNvSpPr/>
            <p:nvPr>
              <p:custDataLst>
                <p:tags r:id="rId58"/>
              </p:custDataLst>
            </p:nvPr>
          </p:nvSpPr>
          <p:spPr>
            <a:xfrm>
              <a:off x="8796299" y="5112697"/>
              <a:ext cx="64123" cy="78590"/>
            </a:xfrm>
            <a:custGeom>
              <a:avLst/>
              <a:gdLst>
                <a:gd name="connsiteX0" fmla="*/ 59409 w 64123"/>
                <a:gd name="connsiteY0" fmla="*/ 4588 h 78590"/>
                <a:gd name="connsiteX1" fmla="*/ 56929 w 64123"/>
                <a:gd name="connsiteY1" fmla="*/ 107 h 78590"/>
                <a:gd name="connsiteX2" fmla="*/ 53387 w 64123"/>
                <a:gd name="connsiteY2" fmla="*/ 2175 h 78590"/>
                <a:gd name="connsiteX3" fmla="*/ 50198 w 64123"/>
                <a:gd name="connsiteY3" fmla="*/ 4761 h 78590"/>
                <a:gd name="connsiteX4" fmla="*/ 31599 w 64123"/>
                <a:gd name="connsiteY4" fmla="*/ 107 h 78590"/>
                <a:gd name="connsiteX5" fmla="*/ 246 w 64123"/>
                <a:gd name="connsiteY5" fmla="*/ 21651 h 78590"/>
                <a:gd name="connsiteX6" fmla="*/ 6977 w 64123"/>
                <a:gd name="connsiteY6" fmla="*/ 35094 h 78590"/>
                <a:gd name="connsiteX7" fmla="*/ 31422 w 64123"/>
                <a:gd name="connsiteY7" fmla="*/ 43711 h 78590"/>
                <a:gd name="connsiteX8" fmla="*/ 54627 w 64123"/>
                <a:gd name="connsiteY8" fmla="*/ 59223 h 78590"/>
                <a:gd name="connsiteX9" fmla="*/ 32839 w 64123"/>
                <a:gd name="connsiteY9" fmla="*/ 73872 h 78590"/>
                <a:gd name="connsiteX10" fmla="*/ 6446 w 64123"/>
                <a:gd name="connsiteY10" fmla="*/ 51295 h 78590"/>
                <a:gd name="connsiteX11" fmla="*/ 3257 w 64123"/>
                <a:gd name="connsiteY11" fmla="*/ 48365 h 78590"/>
                <a:gd name="connsiteX12" fmla="*/ 246 w 64123"/>
                <a:gd name="connsiteY12" fmla="*/ 53018 h 78590"/>
                <a:gd name="connsiteX13" fmla="*/ 246 w 64123"/>
                <a:gd name="connsiteY13" fmla="*/ 74217 h 78590"/>
                <a:gd name="connsiteX14" fmla="*/ 2726 w 64123"/>
                <a:gd name="connsiteY14" fmla="*/ 78698 h 78590"/>
                <a:gd name="connsiteX15" fmla="*/ 11228 w 64123"/>
                <a:gd name="connsiteY15" fmla="*/ 71287 h 78590"/>
                <a:gd name="connsiteX16" fmla="*/ 32839 w 64123"/>
                <a:gd name="connsiteY16" fmla="*/ 78698 h 78590"/>
                <a:gd name="connsiteX17" fmla="*/ 64369 w 64123"/>
                <a:gd name="connsiteY17" fmla="*/ 54397 h 78590"/>
                <a:gd name="connsiteX18" fmla="*/ 56752 w 64123"/>
                <a:gd name="connsiteY18" fmla="*/ 38541 h 78590"/>
                <a:gd name="connsiteX19" fmla="*/ 35673 w 64123"/>
                <a:gd name="connsiteY19" fmla="*/ 30096 h 78590"/>
                <a:gd name="connsiteX20" fmla="*/ 9988 w 64123"/>
                <a:gd name="connsiteY20" fmla="*/ 16480 h 78590"/>
                <a:gd name="connsiteX21" fmla="*/ 31599 w 64123"/>
                <a:gd name="connsiteY21" fmla="*/ 4244 h 78590"/>
                <a:gd name="connsiteX22" fmla="*/ 53387 w 64123"/>
                <a:gd name="connsiteY22" fmla="*/ 23202 h 78590"/>
                <a:gd name="connsiteX23" fmla="*/ 56398 w 64123"/>
                <a:gd name="connsiteY23" fmla="*/ 25098 h 78590"/>
                <a:gd name="connsiteX24" fmla="*/ 59409 w 64123"/>
                <a:gd name="connsiteY24" fmla="*/ 20617 h 78590"/>
                <a:gd name="connsiteX25" fmla="*/ 59409 w 64123"/>
                <a:gd name="connsiteY25" fmla="*/ 4588 h 7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123" h="78590">
                  <a:moveTo>
                    <a:pt x="59409" y="4588"/>
                  </a:moveTo>
                  <a:cubicBezTo>
                    <a:pt x="59409" y="1658"/>
                    <a:pt x="59409" y="107"/>
                    <a:pt x="56929" y="107"/>
                  </a:cubicBezTo>
                  <a:cubicBezTo>
                    <a:pt x="56044" y="107"/>
                    <a:pt x="55690" y="107"/>
                    <a:pt x="53387" y="2175"/>
                  </a:cubicBezTo>
                  <a:cubicBezTo>
                    <a:pt x="53032" y="2348"/>
                    <a:pt x="51261" y="3899"/>
                    <a:pt x="50198" y="4761"/>
                  </a:cubicBezTo>
                  <a:cubicBezTo>
                    <a:pt x="44884" y="1141"/>
                    <a:pt x="38153" y="107"/>
                    <a:pt x="31599" y="107"/>
                  </a:cubicBezTo>
                  <a:cubicBezTo>
                    <a:pt x="6269" y="107"/>
                    <a:pt x="246" y="13033"/>
                    <a:pt x="246" y="21651"/>
                  </a:cubicBezTo>
                  <a:cubicBezTo>
                    <a:pt x="246" y="27166"/>
                    <a:pt x="2726" y="31647"/>
                    <a:pt x="6977" y="35094"/>
                  </a:cubicBezTo>
                  <a:cubicBezTo>
                    <a:pt x="13708" y="40781"/>
                    <a:pt x="20439" y="41988"/>
                    <a:pt x="31422" y="43711"/>
                  </a:cubicBezTo>
                  <a:cubicBezTo>
                    <a:pt x="40279" y="45262"/>
                    <a:pt x="54627" y="47675"/>
                    <a:pt x="54627" y="59223"/>
                  </a:cubicBezTo>
                  <a:cubicBezTo>
                    <a:pt x="54627" y="65944"/>
                    <a:pt x="49844" y="73872"/>
                    <a:pt x="32839" y="73872"/>
                  </a:cubicBezTo>
                  <a:cubicBezTo>
                    <a:pt x="15834" y="73872"/>
                    <a:pt x="9634" y="63014"/>
                    <a:pt x="6446" y="51295"/>
                  </a:cubicBezTo>
                  <a:cubicBezTo>
                    <a:pt x="5914" y="49054"/>
                    <a:pt x="5737" y="48365"/>
                    <a:pt x="3257" y="48365"/>
                  </a:cubicBezTo>
                  <a:cubicBezTo>
                    <a:pt x="246" y="48365"/>
                    <a:pt x="246" y="49571"/>
                    <a:pt x="246" y="53018"/>
                  </a:cubicBezTo>
                  <a:lnTo>
                    <a:pt x="246" y="74217"/>
                  </a:lnTo>
                  <a:cubicBezTo>
                    <a:pt x="246" y="77147"/>
                    <a:pt x="246" y="78698"/>
                    <a:pt x="2726" y="78698"/>
                  </a:cubicBezTo>
                  <a:cubicBezTo>
                    <a:pt x="4320" y="78698"/>
                    <a:pt x="7686" y="75079"/>
                    <a:pt x="11228" y="71287"/>
                  </a:cubicBezTo>
                  <a:cubicBezTo>
                    <a:pt x="19022" y="78353"/>
                    <a:pt x="28588" y="78698"/>
                    <a:pt x="32839" y="78698"/>
                  </a:cubicBezTo>
                  <a:cubicBezTo>
                    <a:pt x="55867" y="78698"/>
                    <a:pt x="64369" y="66634"/>
                    <a:pt x="64369" y="54397"/>
                  </a:cubicBezTo>
                  <a:cubicBezTo>
                    <a:pt x="64369" y="47848"/>
                    <a:pt x="61358" y="42677"/>
                    <a:pt x="56752" y="38541"/>
                  </a:cubicBezTo>
                  <a:cubicBezTo>
                    <a:pt x="50021" y="32509"/>
                    <a:pt x="41873" y="31130"/>
                    <a:pt x="35673" y="30096"/>
                  </a:cubicBezTo>
                  <a:cubicBezTo>
                    <a:pt x="21502" y="27683"/>
                    <a:pt x="9988" y="25615"/>
                    <a:pt x="9988" y="16480"/>
                  </a:cubicBezTo>
                  <a:cubicBezTo>
                    <a:pt x="9988" y="10965"/>
                    <a:pt x="14771" y="4244"/>
                    <a:pt x="31599" y="4244"/>
                  </a:cubicBezTo>
                  <a:cubicBezTo>
                    <a:pt x="52147" y="4244"/>
                    <a:pt x="53032" y="18204"/>
                    <a:pt x="53387" y="23202"/>
                  </a:cubicBezTo>
                  <a:cubicBezTo>
                    <a:pt x="53564" y="25098"/>
                    <a:pt x="55690" y="25098"/>
                    <a:pt x="56398" y="25098"/>
                  </a:cubicBezTo>
                  <a:cubicBezTo>
                    <a:pt x="59409" y="25098"/>
                    <a:pt x="59409" y="23891"/>
                    <a:pt x="59409" y="20617"/>
                  </a:cubicBezTo>
                  <a:lnTo>
                    <a:pt x="59409" y="4588"/>
                  </a:lnTo>
                  <a:close/>
                </a:path>
              </a:pathLst>
            </a:custGeom>
            <a:solidFill>
              <a:srgbClr val="000000"/>
            </a:solidFill>
            <a:ln w="25400" cap="flat">
              <a:noFill/>
              <a:prstDash val="solid"/>
              <a:miter/>
            </a:ln>
          </p:spPr>
          <p:txBody>
            <a:bodyPr rtlCol="0" anchor="ctr"/>
            <a:lstStyle/>
            <a:p>
              <a:endParaRPr lang="en-CN"/>
            </a:p>
          </p:txBody>
        </p:sp>
        <p:sp>
          <p:nvSpPr>
            <p:cNvPr id="18439" name="Freeform 18438">
              <a:extLst>
                <a:ext uri="{FF2B5EF4-FFF2-40B4-BE49-F238E27FC236}">
                  <a16:creationId xmlns:a16="http://schemas.microsoft.com/office/drawing/2014/main" id="{3BB8B568-CB4E-72DF-4F5B-1481FBFABAC1}"/>
                </a:ext>
              </a:extLst>
            </p:cNvPr>
            <p:cNvSpPr/>
            <p:nvPr>
              <p:custDataLst>
                <p:tags r:id="rId59"/>
              </p:custDataLst>
            </p:nvPr>
          </p:nvSpPr>
          <p:spPr>
            <a:xfrm>
              <a:off x="8873633" y="5083571"/>
              <a:ext cx="61288" cy="107717"/>
            </a:xfrm>
            <a:custGeom>
              <a:avLst/>
              <a:gdLst>
                <a:gd name="connsiteX0" fmla="*/ 30716 w 61288"/>
                <a:gd name="connsiteY0" fmla="*/ 38024 h 107717"/>
                <a:gd name="connsiteX1" fmla="*/ 58350 w 61288"/>
                <a:gd name="connsiteY1" fmla="*/ 38024 h 107717"/>
                <a:gd name="connsiteX2" fmla="*/ 58350 w 61288"/>
                <a:gd name="connsiteY2" fmla="*/ 31819 h 107717"/>
                <a:gd name="connsiteX3" fmla="*/ 30716 w 61288"/>
                <a:gd name="connsiteY3" fmla="*/ 31819 h 107717"/>
                <a:gd name="connsiteX4" fmla="*/ 30716 w 61288"/>
                <a:gd name="connsiteY4" fmla="*/ 107 h 107717"/>
                <a:gd name="connsiteX5" fmla="*/ 24694 w 61288"/>
                <a:gd name="connsiteY5" fmla="*/ 107 h 107717"/>
                <a:gd name="connsiteX6" fmla="*/ 249 w 61288"/>
                <a:gd name="connsiteY6" fmla="*/ 33198 h 107717"/>
                <a:gd name="connsiteX7" fmla="*/ 249 w 61288"/>
                <a:gd name="connsiteY7" fmla="*/ 38024 h 107717"/>
                <a:gd name="connsiteX8" fmla="*/ 16723 w 61288"/>
                <a:gd name="connsiteY8" fmla="*/ 38024 h 107717"/>
                <a:gd name="connsiteX9" fmla="*/ 16723 w 61288"/>
                <a:gd name="connsiteY9" fmla="*/ 84558 h 107717"/>
                <a:gd name="connsiteX10" fmla="*/ 41522 w 61288"/>
                <a:gd name="connsiteY10" fmla="*/ 107825 h 107717"/>
                <a:gd name="connsiteX11" fmla="*/ 61538 w 61288"/>
                <a:gd name="connsiteY11" fmla="*/ 84386 h 107717"/>
                <a:gd name="connsiteX12" fmla="*/ 61538 w 61288"/>
                <a:gd name="connsiteY12" fmla="*/ 74906 h 107717"/>
                <a:gd name="connsiteX13" fmla="*/ 55515 w 61288"/>
                <a:gd name="connsiteY13" fmla="*/ 74906 h 107717"/>
                <a:gd name="connsiteX14" fmla="*/ 55515 w 61288"/>
                <a:gd name="connsiteY14" fmla="*/ 84213 h 107717"/>
                <a:gd name="connsiteX15" fmla="*/ 42939 w 61288"/>
                <a:gd name="connsiteY15" fmla="*/ 102310 h 107717"/>
                <a:gd name="connsiteX16" fmla="*/ 30716 w 61288"/>
                <a:gd name="connsiteY16" fmla="*/ 84730 h 107717"/>
                <a:gd name="connsiteX17" fmla="*/ 30716 w 61288"/>
                <a:gd name="connsiteY17" fmla="*/ 38024 h 107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288" h="107717">
                  <a:moveTo>
                    <a:pt x="30716" y="38024"/>
                  </a:moveTo>
                  <a:lnTo>
                    <a:pt x="58350" y="38024"/>
                  </a:lnTo>
                  <a:lnTo>
                    <a:pt x="58350" y="31819"/>
                  </a:lnTo>
                  <a:lnTo>
                    <a:pt x="30716" y="31819"/>
                  </a:lnTo>
                  <a:lnTo>
                    <a:pt x="30716" y="107"/>
                  </a:lnTo>
                  <a:lnTo>
                    <a:pt x="24694" y="107"/>
                  </a:lnTo>
                  <a:cubicBezTo>
                    <a:pt x="24517" y="15619"/>
                    <a:pt x="17254" y="32681"/>
                    <a:pt x="249" y="33198"/>
                  </a:cubicBezTo>
                  <a:lnTo>
                    <a:pt x="249" y="38024"/>
                  </a:lnTo>
                  <a:lnTo>
                    <a:pt x="16723" y="38024"/>
                  </a:lnTo>
                  <a:lnTo>
                    <a:pt x="16723" y="84558"/>
                  </a:lnTo>
                  <a:cubicBezTo>
                    <a:pt x="16723" y="103861"/>
                    <a:pt x="31602" y="107825"/>
                    <a:pt x="41522" y="107825"/>
                  </a:cubicBezTo>
                  <a:cubicBezTo>
                    <a:pt x="53390" y="107825"/>
                    <a:pt x="61538" y="98001"/>
                    <a:pt x="61538" y="84386"/>
                  </a:cubicBezTo>
                  <a:lnTo>
                    <a:pt x="61538" y="74906"/>
                  </a:lnTo>
                  <a:lnTo>
                    <a:pt x="55515" y="74906"/>
                  </a:lnTo>
                  <a:lnTo>
                    <a:pt x="55515" y="84213"/>
                  </a:lnTo>
                  <a:cubicBezTo>
                    <a:pt x="55515" y="95933"/>
                    <a:pt x="49847" y="102310"/>
                    <a:pt x="42939" y="102310"/>
                  </a:cubicBezTo>
                  <a:cubicBezTo>
                    <a:pt x="30716" y="102310"/>
                    <a:pt x="30716" y="87833"/>
                    <a:pt x="30716" y="84730"/>
                  </a:cubicBezTo>
                  <a:lnTo>
                    <a:pt x="30716" y="38024"/>
                  </a:lnTo>
                  <a:close/>
                </a:path>
              </a:pathLst>
            </a:custGeom>
            <a:solidFill>
              <a:srgbClr val="000000"/>
            </a:solidFill>
            <a:ln w="25400" cap="flat">
              <a:noFill/>
              <a:prstDash val="solid"/>
              <a:miter/>
            </a:ln>
          </p:spPr>
          <p:txBody>
            <a:bodyPr rtlCol="0" anchor="ctr"/>
            <a:lstStyle/>
            <a:p>
              <a:endParaRPr lang="en-CN"/>
            </a:p>
          </p:txBody>
        </p:sp>
        <p:sp>
          <p:nvSpPr>
            <p:cNvPr id="18440" name="Freeform 18439">
              <a:extLst>
                <a:ext uri="{FF2B5EF4-FFF2-40B4-BE49-F238E27FC236}">
                  <a16:creationId xmlns:a16="http://schemas.microsoft.com/office/drawing/2014/main" id="{5DB05773-9D6D-1965-2A88-7E1C271365E9}"/>
                </a:ext>
              </a:extLst>
            </p:cNvPr>
            <p:cNvSpPr/>
            <p:nvPr>
              <p:custDataLst>
                <p:tags r:id="rId60"/>
              </p:custDataLst>
            </p:nvPr>
          </p:nvSpPr>
          <p:spPr>
            <a:xfrm>
              <a:off x="8981990" y="5126535"/>
              <a:ext cx="29606" cy="73617"/>
            </a:xfrm>
            <a:custGeom>
              <a:avLst/>
              <a:gdLst>
                <a:gd name="connsiteX0" fmla="*/ 29860 w 29606"/>
                <a:gd name="connsiteY0" fmla="*/ 25958 h 73617"/>
                <a:gd name="connsiteX1" fmla="*/ 13664 w 29606"/>
                <a:gd name="connsiteY1" fmla="*/ 106 h 73617"/>
                <a:gd name="connsiteX2" fmla="*/ 253 w 29606"/>
                <a:gd name="connsiteY2" fmla="*/ 13155 h 73617"/>
                <a:gd name="connsiteX3" fmla="*/ 13664 w 29606"/>
                <a:gd name="connsiteY3" fmla="*/ 26204 h 73617"/>
                <a:gd name="connsiteX4" fmla="*/ 22521 w 29606"/>
                <a:gd name="connsiteY4" fmla="*/ 23003 h 73617"/>
                <a:gd name="connsiteX5" fmla="*/ 23787 w 29606"/>
                <a:gd name="connsiteY5" fmla="*/ 22265 h 73617"/>
                <a:gd name="connsiteX6" fmla="*/ 24293 w 29606"/>
                <a:gd name="connsiteY6" fmla="*/ 25958 h 73617"/>
                <a:gd name="connsiteX7" fmla="*/ 7085 w 29606"/>
                <a:gd name="connsiteY7" fmla="*/ 67075 h 73617"/>
                <a:gd name="connsiteX8" fmla="*/ 4302 w 29606"/>
                <a:gd name="connsiteY8" fmla="*/ 71015 h 73617"/>
                <a:gd name="connsiteX9" fmla="*/ 6832 w 29606"/>
                <a:gd name="connsiteY9" fmla="*/ 73723 h 73617"/>
                <a:gd name="connsiteX10" fmla="*/ 29860 w 29606"/>
                <a:gd name="connsiteY10" fmla="*/ 25958 h 73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617">
                  <a:moveTo>
                    <a:pt x="29860" y="25958"/>
                  </a:moveTo>
                  <a:cubicBezTo>
                    <a:pt x="29860" y="9708"/>
                    <a:pt x="23533" y="106"/>
                    <a:pt x="13664" y="106"/>
                  </a:cubicBezTo>
                  <a:cubicBezTo>
                    <a:pt x="5314" y="106"/>
                    <a:pt x="253" y="6261"/>
                    <a:pt x="253" y="13155"/>
                  </a:cubicBezTo>
                  <a:cubicBezTo>
                    <a:pt x="253" y="19803"/>
                    <a:pt x="5314" y="26204"/>
                    <a:pt x="13664" y="26204"/>
                  </a:cubicBezTo>
                  <a:cubicBezTo>
                    <a:pt x="16701" y="26204"/>
                    <a:pt x="19991" y="25219"/>
                    <a:pt x="22521" y="23003"/>
                  </a:cubicBezTo>
                  <a:cubicBezTo>
                    <a:pt x="23280" y="22511"/>
                    <a:pt x="23533" y="22265"/>
                    <a:pt x="23787" y="22265"/>
                  </a:cubicBezTo>
                  <a:cubicBezTo>
                    <a:pt x="24040" y="22265"/>
                    <a:pt x="24293" y="22511"/>
                    <a:pt x="24293" y="25958"/>
                  </a:cubicBezTo>
                  <a:cubicBezTo>
                    <a:pt x="24293" y="44178"/>
                    <a:pt x="15436" y="58950"/>
                    <a:pt x="7085" y="67075"/>
                  </a:cubicBezTo>
                  <a:cubicBezTo>
                    <a:pt x="4302" y="69784"/>
                    <a:pt x="4302" y="70276"/>
                    <a:pt x="4302" y="71015"/>
                  </a:cubicBezTo>
                  <a:cubicBezTo>
                    <a:pt x="4302" y="72738"/>
                    <a:pt x="5567" y="73723"/>
                    <a:pt x="6832" y="73723"/>
                  </a:cubicBezTo>
                  <a:cubicBezTo>
                    <a:pt x="9616" y="73723"/>
                    <a:pt x="29860" y="54765"/>
                    <a:pt x="29860" y="25958"/>
                  </a:cubicBezTo>
                  <a:close/>
                </a:path>
              </a:pathLst>
            </a:custGeom>
            <a:solidFill>
              <a:srgbClr val="000000"/>
            </a:solidFill>
            <a:ln w="25400" cap="flat">
              <a:noFill/>
              <a:prstDash val="solid"/>
              <a:miter/>
            </a:ln>
          </p:spPr>
          <p:txBody>
            <a:bodyPr rtlCol="0" anchor="ctr"/>
            <a:lstStyle/>
            <a:p>
              <a:endParaRPr lang="en-CN"/>
            </a:p>
          </p:txBody>
        </p:sp>
        <p:sp>
          <p:nvSpPr>
            <p:cNvPr id="18441" name="Freeform 18440">
              <a:extLst>
                <a:ext uri="{FF2B5EF4-FFF2-40B4-BE49-F238E27FC236}">
                  <a16:creationId xmlns:a16="http://schemas.microsoft.com/office/drawing/2014/main" id="{805E7978-EC11-7ED7-D3F3-B5FCFB698E2E}"/>
                </a:ext>
              </a:extLst>
            </p:cNvPr>
            <p:cNvSpPr/>
            <p:nvPr>
              <p:custDataLst>
                <p:tags r:id="rId61"/>
              </p:custDataLst>
            </p:nvPr>
          </p:nvSpPr>
          <p:spPr>
            <a:xfrm>
              <a:off x="9122785" y="4916790"/>
              <a:ext cx="67564" cy="37916"/>
            </a:xfrm>
            <a:custGeom>
              <a:avLst/>
              <a:gdLst>
                <a:gd name="connsiteX0" fmla="*/ 34167 w 67564"/>
                <a:gd name="connsiteY0" fmla="*/ 103 h 37916"/>
                <a:gd name="connsiteX1" fmla="*/ 258 w 67564"/>
                <a:gd name="connsiteY1" fmla="*/ 33588 h 37916"/>
                <a:gd name="connsiteX2" fmla="*/ 4813 w 67564"/>
                <a:gd name="connsiteY2" fmla="*/ 38020 h 37916"/>
                <a:gd name="connsiteX3" fmla="*/ 34167 w 67564"/>
                <a:gd name="connsiteY3" fmla="*/ 12906 h 37916"/>
                <a:gd name="connsiteX4" fmla="*/ 63268 w 67564"/>
                <a:gd name="connsiteY4" fmla="*/ 38020 h 37916"/>
                <a:gd name="connsiteX5" fmla="*/ 67823 w 67564"/>
                <a:gd name="connsiteY5" fmla="*/ 33588 h 37916"/>
                <a:gd name="connsiteX6" fmla="*/ 34167 w 67564"/>
                <a:gd name="connsiteY6" fmla="*/ 103 h 3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7916">
                  <a:moveTo>
                    <a:pt x="34167" y="103"/>
                  </a:moveTo>
                  <a:lnTo>
                    <a:pt x="258" y="33588"/>
                  </a:lnTo>
                  <a:lnTo>
                    <a:pt x="4813" y="38020"/>
                  </a:lnTo>
                  <a:lnTo>
                    <a:pt x="34167" y="12906"/>
                  </a:lnTo>
                  <a:lnTo>
                    <a:pt x="63268" y="38020"/>
                  </a:lnTo>
                  <a:lnTo>
                    <a:pt x="67823" y="33588"/>
                  </a:lnTo>
                  <a:lnTo>
                    <a:pt x="34167" y="103"/>
                  </a:lnTo>
                  <a:close/>
                </a:path>
              </a:pathLst>
            </a:custGeom>
            <a:solidFill>
              <a:srgbClr val="000000"/>
            </a:solidFill>
            <a:ln w="25400" cap="flat">
              <a:noFill/>
              <a:prstDash val="solid"/>
              <a:miter/>
            </a:ln>
          </p:spPr>
          <p:txBody>
            <a:bodyPr rtlCol="0" anchor="ctr"/>
            <a:lstStyle/>
            <a:p>
              <a:endParaRPr lang="en-CN"/>
            </a:p>
          </p:txBody>
        </p:sp>
        <p:sp>
          <p:nvSpPr>
            <p:cNvPr id="18442" name="Freeform 18441">
              <a:extLst>
                <a:ext uri="{FF2B5EF4-FFF2-40B4-BE49-F238E27FC236}">
                  <a16:creationId xmlns:a16="http://schemas.microsoft.com/office/drawing/2014/main" id="{AB77B902-9A85-7BD0-7112-8CC739EE11C2}"/>
                </a:ext>
              </a:extLst>
            </p:cNvPr>
            <p:cNvSpPr/>
            <p:nvPr>
              <p:custDataLst>
                <p:tags r:id="rId62"/>
              </p:custDataLst>
            </p:nvPr>
          </p:nvSpPr>
          <p:spPr>
            <a:xfrm>
              <a:off x="9083322" y="4979054"/>
              <a:ext cx="104510" cy="176287"/>
            </a:xfrm>
            <a:custGeom>
              <a:avLst/>
              <a:gdLst>
                <a:gd name="connsiteX0" fmla="*/ 104767 w 104510"/>
                <a:gd name="connsiteY0" fmla="*/ 50579 h 176287"/>
                <a:gd name="connsiteX1" fmla="*/ 74401 w 104510"/>
                <a:gd name="connsiteY1" fmla="*/ 106 h 176287"/>
                <a:gd name="connsiteX2" fmla="*/ 257 w 104510"/>
                <a:gd name="connsiteY2" fmla="*/ 125920 h 176287"/>
                <a:gd name="connsiteX3" fmla="*/ 30623 w 104510"/>
                <a:gd name="connsiteY3" fmla="*/ 176393 h 176287"/>
                <a:gd name="connsiteX4" fmla="*/ 104767 w 104510"/>
                <a:gd name="connsiteY4" fmla="*/ 50579 h 176287"/>
                <a:gd name="connsiteX5" fmla="*/ 27081 w 104510"/>
                <a:gd name="connsiteY5" fmla="*/ 84310 h 176287"/>
                <a:gd name="connsiteX6" fmla="*/ 46566 w 104510"/>
                <a:gd name="connsiteY6" fmla="*/ 31375 h 176287"/>
                <a:gd name="connsiteX7" fmla="*/ 74148 w 104510"/>
                <a:gd name="connsiteY7" fmla="*/ 5522 h 176287"/>
                <a:gd name="connsiteX8" fmla="*/ 88066 w 104510"/>
                <a:gd name="connsiteY8" fmla="*/ 35314 h 176287"/>
                <a:gd name="connsiteX9" fmla="*/ 79968 w 104510"/>
                <a:gd name="connsiteY9" fmla="*/ 84310 h 176287"/>
                <a:gd name="connsiteX10" fmla="*/ 27081 w 104510"/>
                <a:gd name="connsiteY10" fmla="*/ 84310 h 176287"/>
                <a:gd name="connsiteX11" fmla="*/ 77691 w 104510"/>
                <a:gd name="connsiteY11" fmla="*/ 92189 h 176287"/>
                <a:gd name="connsiteX12" fmla="*/ 59977 w 104510"/>
                <a:gd name="connsiteY12" fmla="*/ 142170 h 176287"/>
                <a:gd name="connsiteX13" fmla="*/ 30623 w 104510"/>
                <a:gd name="connsiteY13" fmla="*/ 170977 h 176287"/>
                <a:gd name="connsiteX14" fmla="*/ 16959 w 104510"/>
                <a:gd name="connsiteY14" fmla="*/ 140939 h 176287"/>
                <a:gd name="connsiteX15" fmla="*/ 25056 w 104510"/>
                <a:gd name="connsiteY15" fmla="*/ 92189 h 176287"/>
                <a:gd name="connsiteX16" fmla="*/ 77691 w 104510"/>
                <a:gd name="connsiteY16" fmla="*/ 92189 h 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76287">
                  <a:moveTo>
                    <a:pt x="104767" y="50579"/>
                  </a:moveTo>
                  <a:cubicBezTo>
                    <a:pt x="104767" y="34329"/>
                    <a:pt x="100212" y="106"/>
                    <a:pt x="74401" y="106"/>
                  </a:cubicBezTo>
                  <a:cubicBezTo>
                    <a:pt x="39227" y="106"/>
                    <a:pt x="257" y="69537"/>
                    <a:pt x="257" y="125920"/>
                  </a:cubicBezTo>
                  <a:cubicBezTo>
                    <a:pt x="257" y="149064"/>
                    <a:pt x="7596" y="176393"/>
                    <a:pt x="30623" y="176393"/>
                  </a:cubicBezTo>
                  <a:cubicBezTo>
                    <a:pt x="66304" y="176393"/>
                    <a:pt x="104767" y="105731"/>
                    <a:pt x="104767" y="50579"/>
                  </a:cubicBezTo>
                  <a:close/>
                  <a:moveTo>
                    <a:pt x="27081" y="84310"/>
                  </a:moveTo>
                  <a:cubicBezTo>
                    <a:pt x="31382" y="68553"/>
                    <a:pt x="36443" y="48856"/>
                    <a:pt x="46566" y="31375"/>
                  </a:cubicBezTo>
                  <a:cubicBezTo>
                    <a:pt x="53398" y="19310"/>
                    <a:pt x="62761" y="5522"/>
                    <a:pt x="74148" y="5522"/>
                  </a:cubicBezTo>
                  <a:cubicBezTo>
                    <a:pt x="86548" y="5522"/>
                    <a:pt x="88066" y="21280"/>
                    <a:pt x="88066" y="35314"/>
                  </a:cubicBezTo>
                  <a:cubicBezTo>
                    <a:pt x="88066" y="47378"/>
                    <a:pt x="86042" y="59935"/>
                    <a:pt x="79968" y="84310"/>
                  </a:cubicBezTo>
                  <a:lnTo>
                    <a:pt x="27081" y="84310"/>
                  </a:lnTo>
                  <a:close/>
                  <a:moveTo>
                    <a:pt x="77691" y="92189"/>
                  </a:moveTo>
                  <a:cubicBezTo>
                    <a:pt x="74907" y="103515"/>
                    <a:pt x="69593" y="124443"/>
                    <a:pt x="59977" y="142170"/>
                  </a:cubicBezTo>
                  <a:cubicBezTo>
                    <a:pt x="51120" y="158912"/>
                    <a:pt x="41505" y="170977"/>
                    <a:pt x="30623" y="170977"/>
                  </a:cubicBezTo>
                  <a:cubicBezTo>
                    <a:pt x="22273" y="170977"/>
                    <a:pt x="16959" y="163837"/>
                    <a:pt x="16959" y="140939"/>
                  </a:cubicBezTo>
                  <a:cubicBezTo>
                    <a:pt x="16959" y="130598"/>
                    <a:pt x="18477" y="116318"/>
                    <a:pt x="25056" y="92189"/>
                  </a:cubicBezTo>
                  <a:lnTo>
                    <a:pt x="77691" y="92189"/>
                  </a:lnTo>
                  <a:close/>
                </a:path>
              </a:pathLst>
            </a:custGeom>
            <a:solidFill>
              <a:srgbClr val="000000"/>
            </a:solidFill>
            <a:ln w="25400" cap="flat">
              <a:noFill/>
              <a:prstDash val="solid"/>
              <a:miter/>
            </a:ln>
          </p:spPr>
          <p:txBody>
            <a:bodyPr rtlCol="0" anchor="ctr"/>
            <a:lstStyle/>
            <a:p>
              <a:endParaRPr lang="en-CN"/>
            </a:p>
          </p:txBody>
        </p:sp>
        <p:sp>
          <p:nvSpPr>
            <p:cNvPr id="18443" name="Freeform 18442">
              <a:extLst>
                <a:ext uri="{FF2B5EF4-FFF2-40B4-BE49-F238E27FC236}">
                  <a16:creationId xmlns:a16="http://schemas.microsoft.com/office/drawing/2014/main" id="{EAD28831-8542-FF8C-8A1E-65D0152C3085}"/>
                </a:ext>
              </a:extLst>
            </p:cNvPr>
            <p:cNvSpPr/>
            <p:nvPr>
              <p:custDataLst>
                <p:tags r:id="rId63"/>
              </p:custDataLst>
            </p:nvPr>
          </p:nvSpPr>
          <p:spPr>
            <a:xfrm>
              <a:off x="9212940" y="4967975"/>
              <a:ext cx="58707" cy="246211"/>
            </a:xfrm>
            <a:custGeom>
              <a:avLst/>
              <a:gdLst>
                <a:gd name="connsiteX0" fmla="*/ 58970 w 58707"/>
                <a:gd name="connsiteY0" fmla="*/ 123212 h 246211"/>
                <a:gd name="connsiteX1" fmla="*/ 42269 w 58707"/>
                <a:gd name="connsiteY1" fmla="*/ 46394 h 246211"/>
                <a:gd name="connsiteX2" fmla="*/ 2793 w 58707"/>
                <a:gd name="connsiteY2" fmla="*/ 106 h 246211"/>
                <a:gd name="connsiteX3" fmla="*/ 262 w 58707"/>
                <a:gd name="connsiteY3" fmla="*/ 2568 h 246211"/>
                <a:gd name="connsiteX4" fmla="*/ 5070 w 58707"/>
                <a:gd name="connsiteY4" fmla="*/ 8231 h 246211"/>
                <a:gd name="connsiteX5" fmla="*/ 44293 w 58707"/>
                <a:gd name="connsiteY5" fmla="*/ 123212 h 246211"/>
                <a:gd name="connsiteX6" fmla="*/ 3552 w 58707"/>
                <a:gd name="connsiteY6" fmla="*/ 239670 h 246211"/>
                <a:gd name="connsiteX7" fmla="*/ 262 w 58707"/>
                <a:gd name="connsiteY7" fmla="*/ 243855 h 246211"/>
                <a:gd name="connsiteX8" fmla="*/ 2793 w 58707"/>
                <a:gd name="connsiteY8" fmla="*/ 246318 h 246211"/>
                <a:gd name="connsiteX9" fmla="*/ 43028 w 58707"/>
                <a:gd name="connsiteY9" fmla="*/ 198306 h 246211"/>
                <a:gd name="connsiteX10" fmla="*/ 58970 w 58707"/>
                <a:gd name="connsiteY10" fmla="*/ 123212 h 24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211">
                  <a:moveTo>
                    <a:pt x="58970" y="123212"/>
                  </a:moveTo>
                  <a:cubicBezTo>
                    <a:pt x="58970" y="104007"/>
                    <a:pt x="56186" y="74215"/>
                    <a:pt x="42269" y="46394"/>
                  </a:cubicBezTo>
                  <a:cubicBezTo>
                    <a:pt x="27086" y="16109"/>
                    <a:pt x="5323" y="106"/>
                    <a:pt x="2793" y="106"/>
                  </a:cubicBezTo>
                  <a:cubicBezTo>
                    <a:pt x="1274" y="106"/>
                    <a:pt x="262" y="1091"/>
                    <a:pt x="262" y="2568"/>
                  </a:cubicBezTo>
                  <a:cubicBezTo>
                    <a:pt x="262" y="3306"/>
                    <a:pt x="262" y="3799"/>
                    <a:pt x="5070" y="8231"/>
                  </a:cubicBezTo>
                  <a:cubicBezTo>
                    <a:pt x="29869" y="32606"/>
                    <a:pt x="44293" y="71753"/>
                    <a:pt x="44293" y="123212"/>
                  </a:cubicBezTo>
                  <a:cubicBezTo>
                    <a:pt x="44293" y="165314"/>
                    <a:pt x="34930" y="208647"/>
                    <a:pt x="3552" y="239670"/>
                  </a:cubicBezTo>
                  <a:cubicBezTo>
                    <a:pt x="262" y="242624"/>
                    <a:pt x="262" y="243117"/>
                    <a:pt x="262" y="243855"/>
                  </a:cubicBezTo>
                  <a:cubicBezTo>
                    <a:pt x="262" y="245333"/>
                    <a:pt x="1274" y="246318"/>
                    <a:pt x="2793" y="246318"/>
                  </a:cubicBezTo>
                  <a:cubicBezTo>
                    <a:pt x="5323" y="246318"/>
                    <a:pt x="28098" y="229575"/>
                    <a:pt x="43028" y="198306"/>
                  </a:cubicBezTo>
                  <a:cubicBezTo>
                    <a:pt x="55933" y="171223"/>
                    <a:pt x="58970" y="143893"/>
                    <a:pt x="58970" y="123212"/>
                  </a:cubicBezTo>
                  <a:close/>
                </a:path>
              </a:pathLst>
            </a:custGeom>
            <a:solidFill>
              <a:srgbClr val="000000"/>
            </a:solidFill>
            <a:ln w="25400" cap="flat">
              <a:noFill/>
              <a:prstDash val="solid"/>
              <a:miter/>
            </a:ln>
          </p:spPr>
          <p:txBody>
            <a:bodyPr rtlCol="0" anchor="ctr"/>
            <a:lstStyle/>
            <a:p>
              <a:endParaRPr lang="en-CN"/>
            </a:p>
          </p:txBody>
        </p:sp>
        <p:sp>
          <p:nvSpPr>
            <p:cNvPr id="18444" name="Freeform 18443">
              <a:extLst>
                <a:ext uri="{FF2B5EF4-FFF2-40B4-BE49-F238E27FC236}">
                  <a16:creationId xmlns:a16="http://schemas.microsoft.com/office/drawing/2014/main" id="{370A95DB-D054-F027-2C85-54C50F5C4F97}"/>
                </a:ext>
              </a:extLst>
            </p:cNvPr>
            <p:cNvSpPr/>
            <p:nvPr>
              <p:custDataLst>
                <p:tags r:id="rId64"/>
              </p:custDataLst>
            </p:nvPr>
          </p:nvSpPr>
          <p:spPr>
            <a:xfrm>
              <a:off x="9310742" y="4976692"/>
              <a:ext cx="86796" cy="110992"/>
            </a:xfrm>
            <a:custGeom>
              <a:avLst/>
              <a:gdLst>
                <a:gd name="connsiteX0" fmla="*/ 52344 w 86796"/>
                <a:gd name="connsiteY0" fmla="*/ 16992 h 110992"/>
                <a:gd name="connsiteX1" fmla="*/ 76080 w 86796"/>
                <a:gd name="connsiteY1" fmla="*/ 16992 h 110992"/>
                <a:gd name="connsiteX2" fmla="*/ 87063 w 86796"/>
                <a:gd name="connsiteY2" fmla="*/ 8547 h 110992"/>
                <a:gd name="connsiteX3" fmla="*/ 76080 w 86796"/>
                <a:gd name="connsiteY3" fmla="*/ 102 h 110992"/>
                <a:gd name="connsiteX4" fmla="*/ 11248 w 86796"/>
                <a:gd name="connsiteY4" fmla="*/ 102 h 110992"/>
                <a:gd name="connsiteX5" fmla="*/ 266 w 86796"/>
                <a:gd name="connsiteY5" fmla="*/ 8547 h 110992"/>
                <a:gd name="connsiteX6" fmla="*/ 11248 w 86796"/>
                <a:gd name="connsiteY6" fmla="*/ 16992 h 110992"/>
                <a:gd name="connsiteX7" fmla="*/ 34985 w 86796"/>
                <a:gd name="connsiteY7" fmla="*/ 16992 h 110992"/>
                <a:gd name="connsiteX8" fmla="*/ 34985 w 86796"/>
                <a:gd name="connsiteY8" fmla="*/ 100408 h 110992"/>
                <a:gd name="connsiteX9" fmla="*/ 43664 w 86796"/>
                <a:gd name="connsiteY9" fmla="*/ 111094 h 110992"/>
                <a:gd name="connsiteX10" fmla="*/ 52344 w 86796"/>
                <a:gd name="connsiteY10" fmla="*/ 100408 h 110992"/>
                <a:gd name="connsiteX11" fmla="*/ 52344 w 86796"/>
                <a:gd name="connsiteY11" fmla="*/ 16992 h 11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6796" h="110992">
                  <a:moveTo>
                    <a:pt x="52344" y="16992"/>
                  </a:moveTo>
                  <a:lnTo>
                    <a:pt x="76080" y="16992"/>
                  </a:lnTo>
                  <a:cubicBezTo>
                    <a:pt x="78560" y="16992"/>
                    <a:pt x="87063" y="16992"/>
                    <a:pt x="87063" y="8547"/>
                  </a:cubicBezTo>
                  <a:cubicBezTo>
                    <a:pt x="87063" y="102"/>
                    <a:pt x="78383" y="102"/>
                    <a:pt x="76080" y="102"/>
                  </a:cubicBezTo>
                  <a:lnTo>
                    <a:pt x="11248" y="102"/>
                  </a:lnTo>
                  <a:cubicBezTo>
                    <a:pt x="8769" y="102"/>
                    <a:pt x="266" y="102"/>
                    <a:pt x="266" y="8547"/>
                  </a:cubicBezTo>
                  <a:cubicBezTo>
                    <a:pt x="266" y="16992"/>
                    <a:pt x="8946" y="16992"/>
                    <a:pt x="11248" y="16992"/>
                  </a:cubicBezTo>
                  <a:lnTo>
                    <a:pt x="34985" y="16992"/>
                  </a:lnTo>
                  <a:lnTo>
                    <a:pt x="34985" y="100408"/>
                  </a:lnTo>
                  <a:cubicBezTo>
                    <a:pt x="34985" y="102821"/>
                    <a:pt x="34985" y="111094"/>
                    <a:pt x="43664" y="111094"/>
                  </a:cubicBezTo>
                  <a:cubicBezTo>
                    <a:pt x="52344" y="111094"/>
                    <a:pt x="52344" y="102649"/>
                    <a:pt x="52344" y="100408"/>
                  </a:cubicBezTo>
                  <a:lnTo>
                    <a:pt x="52344" y="16992"/>
                  </a:lnTo>
                  <a:close/>
                </a:path>
              </a:pathLst>
            </a:custGeom>
            <a:solidFill>
              <a:srgbClr val="000000"/>
            </a:solidFill>
            <a:ln w="25400"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81500AB2-1F04-2139-2AC2-7AA7A0CA6137}"/>
                </a:ext>
              </a:extLst>
            </p:cNvPr>
            <p:cNvSpPr/>
            <p:nvPr>
              <p:custDataLst>
                <p:tags r:id="rId65"/>
              </p:custDataLst>
            </p:nvPr>
          </p:nvSpPr>
          <p:spPr>
            <a:xfrm>
              <a:off x="9435036" y="4983732"/>
              <a:ext cx="249002" cy="168901"/>
            </a:xfrm>
            <a:custGeom>
              <a:avLst/>
              <a:gdLst>
                <a:gd name="connsiteX0" fmla="*/ 219919 w 249002"/>
                <a:gd name="connsiteY0" fmla="*/ 12663 h 168901"/>
                <a:gd name="connsiteX1" fmla="*/ 237127 w 249002"/>
                <a:gd name="connsiteY1" fmla="*/ 11678 h 168901"/>
                <a:gd name="connsiteX2" fmla="*/ 246490 w 249002"/>
                <a:gd name="connsiteY2" fmla="*/ 10939 h 168901"/>
                <a:gd name="connsiteX3" fmla="*/ 249273 w 249002"/>
                <a:gd name="connsiteY3" fmla="*/ 4538 h 168901"/>
                <a:gd name="connsiteX4" fmla="*/ 243706 w 249002"/>
                <a:gd name="connsiteY4" fmla="*/ 106 h 168901"/>
                <a:gd name="connsiteX5" fmla="*/ 224474 w 249002"/>
                <a:gd name="connsiteY5" fmla="*/ 598 h 168901"/>
                <a:gd name="connsiteX6" fmla="*/ 205495 w 249002"/>
                <a:gd name="connsiteY6" fmla="*/ 844 h 168901"/>
                <a:gd name="connsiteX7" fmla="*/ 186010 w 249002"/>
                <a:gd name="connsiteY7" fmla="*/ 598 h 168901"/>
                <a:gd name="connsiteX8" fmla="*/ 166019 w 249002"/>
                <a:gd name="connsiteY8" fmla="*/ 106 h 168901"/>
                <a:gd name="connsiteX9" fmla="*/ 158681 w 249002"/>
                <a:gd name="connsiteY9" fmla="*/ 7246 h 168901"/>
                <a:gd name="connsiteX10" fmla="*/ 169309 w 249002"/>
                <a:gd name="connsiteY10" fmla="*/ 11678 h 168901"/>
                <a:gd name="connsiteX11" fmla="*/ 184745 w 249002"/>
                <a:gd name="connsiteY11" fmla="*/ 12170 h 168901"/>
                <a:gd name="connsiteX12" fmla="*/ 168550 w 249002"/>
                <a:gd name="connsiteY12" fmla="*/ 75447 h 168901"/>
                <a:gd name="connsiteX13" fmla="*/ 86055 w 249002"/>
                <a:gd name="connsiteY13" fmla="*/ 75447 h 168901"/>
                <a:gd name="connsiteX14" fmla="*/ 101998 w 249002"/>
                <a:gd name="connsiteY14" fmla="*/ 12663 h 168901"/>
                <a:gd name="connsiteX15" fmla="*/ 119205 w 249002"/>
                <a:gd name="connsiteY15" fmla="*/ 11678 h 168901"/>
                <a:gd name="connsiteX16" fmla="*/ 128568 w 249002"/>
                <a:gd name="connsiteY16" fmla="*/ 10939 h 168901"/>
                <a:gd name="connsiteX17" fmla="*/ 131351 w 249002"/>
                <a:gd name="connsiteY17" fmla="*/ 4538 h 168901"/>
                <a:gd name="connsiteX18" fmla="*/ 125784 w 249002"/>
                <a:gd name="connsiteY18" fmla="*/ 106 h 168901"/>
                <a:gd name="connsiteX19" fmla="*/ 106552 w 249002"/>
                <a:gd name="connsiteY19" fmla="*/ 598 h 168901"/>
                <a:gd name="connsiteX20" fmla="*/ 87574 w 249002"/>
                <a:gd name="connsiteY20" fmla="*/ 844 h 168901"/>
                <a:gd name="connsiteX21" fmla="*/ 68089 w 249002"/>
                <a:gd name="connsiteY21" fmla="*/ 598 h 168901"/>
                <a:gd name="connsiteX22" fmla="*/ 48098 w 249002"/>
                <a:gd name="connsiteY22" fmla="*/ 106 h 168901"/>
                <a:gd name="connsiteX23" fmla="*/ 40759 w 249002"/>
                <a:gd name="connsiteY23" fmla="*/ 7246 h 168901"/>
                <a:gd name="connsiteX24" fmla="*/ 51387 w 249002"/>
                <a:gd name="connsiteY24" fmla="*/ 11678 h 168901"/>
                <a:gd name="connsiteX25" fmla="*/ 66823 w 249002"/>
                <a:gd name="connsiteY25" fmla="*/ 12170 h 168901"/>
                <a:gd name="connsiteX26" fmla="*/ 30637 w 249002"/>
                <a:gd name="connsiteY26" fmla="*/ 152511 h 168901"/>
                <a:gd name="connsiteX27" fmla="*/ 24817 w 249002"/>
                <a:gd name="connsiteY27" fmla="*/ 157189 h 168901"/>
                <a:gd name="connsiteX28" fmla="*/ 11405 w 249002"/>
                <a:gd name="connsiteY28" fmla="*/ 157435 h 168901"/>
                <a:gd name="connsiteX29" fmla="*/ 3308 w 249002"/>
                <a:gd name="connsiteY29" fmla="*/ 157928 h 168901"/>
                <a:gd name="connsiteX30" fmla="*/ 271 w 249002"/>
                <a:gd name="connsiteY30" fmla="*/ 164575 h 168901"/>
                <a:gd name="connsiteX31" fmla="*/ 5838 w 249002"/>
                <a:gd name="connsiteY31" fmla="*/ 169007 h 168901"/>
                <a:gd name="connsiteX32" fmla="*/ 25070 w 249002"/>
                <a:gd name="connsiteY32" fmla="*/ 168515 h 168901"/>
                <a:gd name="connsiteX33" fmla="*/ 44302 w 249002"/>
                <a:gd name="connsiteY33" fmla="*/ 168268 h 168901"/>
                <a:gd name="connsiteX34" fmla="*/ 63787 w 249002"/>
                <a:gd name="connsiteY34" fmla="*/ 168515 h 168901"/>
                <a:gd name="connsiteX35" fmla="*/ 83525 w 249002"/>
                <a:gd name="connsiteY35" fmla="*/ 169007 h 168901"/>
                <a:gd name="connsiteX36" fmla="*/ 89345 w 249002"/>
                <a:gd name="connsiteY36" fmla="*/ 167284 h 168901"/>
                <a:gd name="connsiteX37" fmla="*/ 90863 w 249002"/>
                <a:gd name="connsiteY37" fmla="*/ 161867 h 168901"/>
                <a:gd name="connsiteX38" fmla="*/ 80488 w 249002"/>
                <a:gd name="connsiteY38" fmla="*/ 157435 h 168901"/>
                <a:gd name="connsiteX39" fmla="*/ 65052 w 249002"/>
                <a:gd name="connsiteY39" fmla="*/ 156943 h 168901"/>
                <a:gd name="connsiteX40" fmla="*/ 83019 w 249002"/>
                <a:gd name="connsiteY40" fmla="*/ 87019 h 168901"/>
                <a:gd name="connsiteX41" fmla="*/ 165513 w 249002"/>
                <a:gd name="connsiteY41" fmla="*/ 87019 h 168901"/>
                <a:gd name="connsiteX42" fmla="*/ 148559 w 249002"/>
                <a:gd name="connsiteY42" fmla="*/ 152511 h 168901"/>
                <a:gd name="connsiteX43" fmla="*/ 142739 w 249002"/>
                <a:gd name="connsiteY43" fmla="*/ 157189 h 168901"/>
                <a:gd name="connsiteX44" fmla="*/ 129327 w 249002"/>
                <a:gd name="connsiteY44" fmla="*/ 157435 h 168901"/>
                <a:gd name="connsiteX45" fmla="*/ 121229 w 249002"/>
                <a:gd name="connsiteY45" fmla="*/ 157928 h 168901"/>
                <a:gd name="connsiteX46" fmla="*/ 118193 w 249002"/>
                <a:gd name="connsiteY46" fmla="*/ 164575 h 168901"/>
                <a:gd name="connsiteX47" fmla="*/ 123760 w 249002"/>
                <a:gd name="connsiteY47" fmla="*/ 169007 h 168901"/>
                <a:gd name="connsiteX48" fmla="*/ 142992 w 249002"/>
                <a:gd name="connsiteY48" fmla="*/ 168515 h 168901"/>
                <a:gd name="connsiteX49" fmla="*/ 162224 w 249002"/>
                <a:gd name="connsiteY49" fmla="*/ 168268 h 168901"/>
                <a:gd name="connsiteX50" fmla="*/ 181709 w 249002"/>
                <a:gd name="connsiteY50" fmla="*/ 168515 h 168901"/>
                <a:gd name="connsiteX51" fmla="*/ 201447 w 249002"/>
                <a:gd name="connsiteY51" fmla="*/ 169007 h 168901"/>
                <a:gd name="connsiteX52" fmla="*/ 207267 w 249002"/>
                <a:gd name="connsiteY52" fmla="*/ 167284 h 168901"/>
                <a:gd name="connsiteX53" fmla="*/ 208785 w 249002"/>
                <a:gd name="connsiteY53" fmla="*/ 161867 h 168901"/>
                <a:gd name="connsiteX54" fmla="*/ 198410 w 249002"/>
                <a:gd name="connsiteY54" fmla="*/ 157435 h 168901"/>
                <a:gd name="connsiteX55" fmla="*/ 182974 w 249002"/>
                <a:gd name="connsiteY55" fmla="*/ 156943 h 168901"/>
                <a:gd name="connsiteX56" fmla="*/ 219919 w 249002"/>
                <a:gd name="connsiteY56" fmla="*/ 12663 h 16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49002" h="168901">
                  <a:moveTo>
                    <a:pt x="219919" y="12663"/>
                  </a:moveTo>
                  <a:cubicBezTo>
                    <a:pt x="225486" y="11678"/>
                    <a:pt x="234343" y="11678"/>
                    <a:pt x="237127" y="11678"/>
                  </a:cubicBezTo>
                  <a:cubicBezTo>
                    <a:pt x="240416" y="11678"/>
                    <a:pt x="245478" y="11678"/>
                    <a:pt x="246490" y="10939"/>
                  </a:cubicBezTo>
                  <a:cubicBezTo>
                    <a:pt x="249020" y="9216"/>
                    <a:pt x="249273" y="4784"/>
                    <a:pt x="249273" y="4538"/>
                  </a:cubicBezTo>
                  <a:cubicBezTo>
                    <a:pt x="249273" y="1337"/>
                    <a:pt x="246743" y="106"/>
                    <a:pt x="243706" y="106"/>
                  </a:cubicBezTo>
                  <a:cubicBezTo>
                    <a:pt x="237380" y="106"/>
                    <a:pt x="230801" y="598"/>
                    <a:pt x="224474" y="598"/>
                  </a:cubicBezTo>
                  <a:cubicBezTo>
                    <a:pt x="218148" y="598"/>
                    <a:pt x="211822" y="844"/>
                    <a:pt x="205495" y="844"/>
                  </a:cubicBezTo>
                  <a:cubicBezTo>
                    <a:pt x="198916" y="844"/>
                    <a:pt x="192337" y="598"/>
                    <a:pt x="186010" y="598"/>
                  </a:cubicBezTo>
                  <a:cubicBezTo>
                    <a:pt x="179431" y="598"/>
                    <a:pt x="172599" y="106"/>
                    <a:pt x="166019" y="106"/>
                  </a:cubicBezTo>
                  <a:cubicBezTo>
                    <a:pt x="163742" y="106"/>
                    <a:pt x="158681" y="106"/>
                    <a:pt x="158681" y="7246"/>
                  </a:cubicBezTo>
                  <a:cubicBezTo>
                    <a:pt x="158681" y="11678"/>
                    <a:pt x="161971" y="11678"/>
                    <a:pt x="169309" y="11678"/>
                  </a:cubicBezTo>
                  <a:cubicBezTo>
                    <a:pt x="174623" y="11678"/>
                    <a:pt x="179431" y="11924"/>
                    <a:pt x="184745" y="12170"/>
                  </a:cubicBezTo>
                  <a:lnTo>
                    <a:pt x="168550" y="75447"/>
                  </a:lnTo>
                  <a:lnTo>
                    <a:pt x="86055" y="75447"/>
                  </a:lnTo>
                  <a:lnTo>
                    <a:pt x="101998" y="12663"/>
                  </a:lnTo>
                  <a:cubicBezTo>
                    <a:pt x="107565" y="11678"/>
                    <a:pt x="116421" y="11678"/>
                    <a:pt x="119205" y="11678"/>
                  </a:cubicBezTo>
                  <a:cubicBezTo>
                    <a:pt x="122495" y="11678"/>
                    <a:pt x="127556" y="11678"/>
                    <a:pt x="128568" y="10939"/>
                  </a:cubicBezTo>
                  <a:cubicBezTo>
                    <a:pt x="131098" y="9216"/>
                    <a:pt x="131351" y="4784"/>
                    <a:pt x="131351" y="4538"/>
                  </a:cubicBezTo>
                  <a:cubicBezTo>
                    <a:pt x="131351" y="1337"/>
                    <a:pt x="128821" y="106"/>
                    <a:pt x="125784" y="106"/>
                  </a:cubicBezTo>
                  <a:cubicBezTo>
                    <a:pt x="119458" y="106"/>
                    <a:pt x="112879" y="598"/>
                    <a:pt x="106552" y="598"/>
                  </a:cubicBezTo>
                  <a:cubicBezTo>
                    <a:pt x="100226" y="598"/>
                    <a:pt x="93900" y="844"/>
                    <a:pt x="87574" y="844"/>
                  </a:cubicBezTo>
                  <a:cubicBezTo>
                    <a:pt x="80994" y="844"/>
                    <a:pt x="74415" y="598"/>
                    <a:pt x="68089" y="598"/>
                  </a:cubicBezTo>
                  <a:cubicBezTo>
                    <a:pt x="61509" y="598"/>
                    <a:pt x="54677" y="106"/>
                    <a:pt x="48098" y="106"/>
                  </a:cubicBezTo>
                  <a:cubicBezTo>
                    <a:pt x="45820" y="106"/>
                    <a:pt x="40759" y="106"/>
                    <a:pt x="40759" y="7246"/>
                  </a:cubicBezTo>
                  <a:cubicBezTo>
                    <a:pt x="40759" y="11678"/>
                    <a:pt x="44049" y="11678"/>
                    <a:pt x="51387" y="11678"/>
                  </a:cubicBezTo>
                  <a:cubicBezTo>
                    <a:pt x="56701" y="11678"/>
                    <a:pt x="61509" y="11924"/>
                    <a:pt x="66823" y="12170"/>
                  </a:cubicBezTo>
                  <a:lnTo>
                    <a:pt x="30637" y="152511"/>
                  </a:lnTo>
                  <a:cubicBezTo>
                    <a:pt x="29625" y="156450"/>
                    <a:pt x="29372" y="156696"/>
                    <a:pt x="24817" y="157189"/>
                  </a:cubicBezTo>
                  <a:cubicBezTo>
                    <a:pt x="20515" y="157435"/>
                    <a:pt x="15454" y="157435"/>
                    <a:pt x="11405" y="157435"/>
                  </a:cubicBezTo>
                  <a:cubicBezTo>
                    <a:pt x="4826" y="157435"/>
                    <a:pt x="4320" y="157435"/>
                    <a:pt x="3308" y="157928"/>
                  </a:cubicBezTo>
                  <a:cubicBezTo>
                    <a:pt x="271" y="159651"/>
                    <a:pt x="271" y="163590"/>
                    <a:pt x="271" y="164575"/>
                  </a:cubicBezTo>
                  <a:cubicBezTo>
                    <a:pt x="271" y="164821"/>
                    <a:pt x="271" y="169007"/>
                    <a:pt x="5838" y="169007"/>
                  </a:cubicBezTo>
                  <a:cubicBezTo>
                    <a:pt x="12164" y="169007"/>
                    <a:pt x="18744" y="168515"/>
                    <a:pt x="25070" y="168515"/>
                  </a:cubicBezTo>
                  <a:cubicBezTo>
                    <a:pt x="31396" y="168515"/>
                    <a:pt x="37976" y="168268"/>
                    <a:pt x="44302" y="168268"/>
                  </a:cubicBezTo>
                  <a:cubicBezTo>
                    <a:pt x="50881" y="168268"/>
                    <a:pt x="57461" y="168515"/>
                    <a:pt x="63787" y="168515"/>
                  </a:cubicBezTo>
                  <a:cubicBezTo>
                    <a:pt x="70366" y="168515"/>
                    <a:pt x="77199" y="169007"/>
                    <a:pt x="83525" y="169007"/>
                  </a:cubicBezTo>
                  <a:cubicBezTo>
                    <a:pt x="86055" y="169007"/>
                    <a:pt x="88080" y="169007"/>
                    <a:pt x="89345" y="167284"/>
                  </a:cubicBezTo>
                  <a:cubicBezTo>
                    <a:pt x="90357" y="165806"/>
                    <a:pt x="90863" y="162359"/>
                    <a:pt x="90863" y="161867"/>
                  </a:cubicBezTo>
                  <a:cubicBezTo>
                    <a:pt x="90863" y="157435"/>
                    <a:pt x="87321" y="157435"/>
                    <a:pt x="80488" y="157435"/>
                  </a:cubicBezTo>
                  <a:cubicBezTo>
                    <a:pt x="75174" y="157435"/>
                    <a:pt x="70366" y="157189"/>
                    <a:pt x="65052" y="156943"/>
                  </a:cubicBezTo>
                  <a:lnTo>
                    <a:pt x="83019" y="87019"/>
                  </a:lnTo>
                  <a:lnTo>
                    <a:pt x="165513" y="87019"/>
                  </a:lnTo>
                  <a:lnTo>
                    <a:pt x="148559" y="152511"/>
                  </a:lnTo>
                  <a:cubicBezTo>
                    <a:pt x="147547" y="156450"/>
                    <a:pt x="147294" y="156696"/>
                    <a:pt x="142739" y="157189"/>
                  </a:cubicBezTo>
                  <a:cubicBezTo>
                    <a:pt x="138437" y="157435"/>
                    <a:pt x="133376" y="157435"/>
                    <a:pt x="129327" y="157435"/>
                  </a:cubicBezTo>
                  <a:cubicBezTo>
                    <a:pt x="122748" y="157435"/>
                    <a:pt x="122242" y="157435"/>
                    <a:pt x="121229" y="157928"/>
                  </a:cubicBezTo>
                  <a:cubicBezTo>
                    <a:pt x="118193" y="159651"/>
                    <a:pt x="118193" y="163590"/>
                    <a:pt x="118193" y="164575"/>
                  </a:cubicBezTo>
                  <a:cubicBezTo>
                    <a:pt x="118193" y="164821"/>
                    <a:pt x="118193" y="169007"/>
                    <a:pt x="123760" y="169007"/>
                  </a:cubicBezTo>
                  <a:cubicBezTo>
                    <a:pt x="130086" y="169007"/>
                    <a:pt x="136666" y="168515"/>
                    <a:pt x="142992" y="168515"/>
                  </a:cubicBezTo>
                  <a:cubicBezTo>
                    <a:pt x="149318" y="168515"/>
                    <a:pt x="155897" y="168268"/>
                    <a:pt x="162224" y="168268"/>
                  </a:cubicBezTo>
                  <a:cubicBezTo>
                    <a:pt x="168803" y="168268"/>
                    <a:pt x="175382" y="168515"/>
                    <a:pt x="181709" y="168515"/>
                  </a:cubicBezTo>
                  <a:cubicBezTo>
                    <a:pt x="188288" y="168515"/>
                    <a:pt x="195120" y="169007"/>
                    <a:pt x="201447" y="169007"/>
                  </a:cubicBezTo>
                  <a:cubicBezTo>
                    <a:pt x="203977" y="169007"/>
                    <a:pt x="206002" y="169007"/>
                    <a:pt x="207267" y="167284"/>
                  </a:cubicBezTo>
                  <a:cubicBezTo>
                    <a:pt x="208279" y="165806"/>
                    <a:pt x="208785" y="162359"/>
                    <a:pt x="208785" y="161867"/>
                  </a:cubicBezTo>
                  <a:cubicBezTo>
                    <a:pt x="208785" y="157435"/>
                    <a:pt x="205242" y="157435"/>
                    <a:pt x="198410" y="157435"/>
                  </a:cubicBezTo>
                  <a:cubicBezTo>
                    <a:pt x="193096" y="157435"/>
                    <a:pt x="188288" y="157189"/>
                    <a:pt x="182974" y="156943"/>
                  </a:cubicBezTo>
                  <a:lnTo>
                    <a:pt x="219919" y="12663"/>
                  </a:lnTo>
                  <a:close/>
                </a:path>
              </a:pathLst>
            </a:custGeom>
            <a:solidFill>
              <a:srgbClr val="000000"/>
            </a:solidFill>
            <a:ln w="25400"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7DD20133-F0B9-67A6-F41F-21666945289C}"/>
                </a:ext>
              </a:extLst>
            </p:cNvPr>
            <p:cNvSpPr/>
            <p:nvPr>
              <p:custDataLst>
                <p:tags r:id="rId66"/>
              </p:custDataLst>
            </p:nvPr>
          </p:nvSpPr>
          <p:spPr>
            <a:xfrm>
              <a:off x="9712678" y="4999914"/>
              <a:ext cx="119743" cy="8445"/>
            </a:xfrm>
            <a:custGeom>
              <a:avLst/>
              <a:gdLst>
                <a:gd name="connsiteX0" fmla="*/ 112940 w 119743"/>
                <a:gd name="connsiteY0" fmla="*/ 8547 h 8445"/>
                <a:gd name="connsiteX1" fmla="*/ 120025 w 119743"/>
                <a:gd name="connsiteY1" fmla="*/ 4410 h 8445"/>
                <a:gd name="connsiteX2" fmla="*/ 112940 w 119743"/>
                <a:gd name="connsiteY2" fmla="*/ 101 h 8445"/>
                <a:gd name="connsiteX3" fmla="*/ 7367 w 119743"/>
                <a:gd name="connsiteY3" fmla="*/ 101 h 8445"/>
                <a:gd name="connsiteX4" fmla="*/ 282 w 119743"/>
                <a:gd name="connsiteY4" fmla="*/ 4238 h 8445"/>
                <a:gd name="connsiteX5" fmla="*/ 7367 w 119743"/>
                <a:gd name="connsiteY5" fmla="*/ 8547 h 8445"/>
                <a:gd name="connsiteX6" fmla="*/ 112940 w 119743"/>
                <a:gd name="connsiteY6" fmla="*/ 8547 h 8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743" h="8445">
                  <a:moveTo>
                    <a:pt x="112940" y="8547"/>
                  </a:moveTo>
                  <a:cubicBezTo>
                    <a:pt x="115774" y="8547"/>
                    <a:pt x="120025" y="8547"/>
                    <a:pt x="120025" y="4410"/>
                  </a:cubicBezTo>
                  <a:cubicBezTo>
                    <a:pt x="120025" y="101"/>
                    <a:pt x="115951" y="101"/>
                    <a:pt x="112940" y="101"/>
                  </a:cubicBezTo>
                  <a:lnTo>
                    <a:pt x="7367" y="101"/>
                  </a:lnTo>
                  <a:cubicBezTo>
                    <a:pt x="4533" y="101"/>
                    <a:pt x="282" y="101"/>
                    <a:pt x="282" y="4238"/>
                  </a:cubicBezTo>
                  <a:cubicBezTo>
                    <a:pt x="282" y="8547"/>
                    <a:pt x="4356" y="8547"/>
                    <a:pt x="7367" y="8547"/>
                  </a:cubicBezTo>
                  <a:lnTo>
                    <a:pt x="112940" y="8547"/>
                  </a:lnTo>
                  <a:close/>
                </a:path>
              </a:pathLst>
            </a:custGeom>
            <a:solidFill>
              <a:srgbClr val="000000"/>
            </a:solidFill>
            <a:ln w="25400"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159D3F59-C6EC-F4A5-E7C7-34F93401287F}"/>
                </a:ext>
              </a:extLst>
            </p:cNvPr>
            <p:cNvSpPr/>
            <p:nvPr>
              <p:custDataLst>
                <p:tags r:id="rId67"/>
              </p:custDataLst>
            </p:nvPr>
          </p:nvSpPr>
          <p:spPr>
            <a:xfrm>
              <a:off x="9871013" y="4932870"/>
              <a:ext cx="64477" cy="114439"/>
            </a:xfrm>
            <a:custGeom>
              <a:avLst/>
              <a:gdLst>
                <a:gd name="connsiteX0" fmla="*/ 40321 w 64477"/>
                <a:gd name="connsiteY0" fmla="*/ 4927 h 114439"/>
                <a:gd name="connsiteX1" fmla="*/ 35006 w 64477"/>
                <a:gd name="connsiteY1" fmla="*/ 101 h 114439"/>
                <a:gd name="connsiteX2" fmla="*/ 288 w 64477"/>
                <a:gd name="connsiteY2" fmla="*/ 11132 h 114439"/>
                <a:gd name="connsiteX3" fmla="*/ 288 w 64477"/>
                <a:gd name="connsiteY3" fmla="*/ 17336 h 114439"/>
                <a:gd name="connsiteX4" fmla="*/ 25973 w 64477"/>
                <a:gd name="connsiteY4" fmla="*/ 12511 h 114439"/>
                <a:gd name="connsiteX5" fmla="*/ 25973 w 64477"/>
                <a:gd name="connsiteY5" fmla="*/ 100408 h 114439"/>
                <a:gd name="connsiteX6" fmla="*/ 8259 w 64477"/>
                <a:gd name="connsiteY6" fmla="*/ 108336 h 114439"/>
                <a:gd name="connsiteX7" fmla="*/ 1528 w 64477"/>
                <a:gd name="connsiteY7" fmla="*/ 108336 h 114439"/>
                <a:gd name="connsiteX8" fmla="*/ 1528 w 64477"/>
                <a:gd name="connsiteY8" fmla="*/ 114541 h 114439"/>
                <a:gd name="connsiteX9" fmla="*/ 33058 w 64477"/>
                <a:gd name="connsiteY9" fmla="*/ 113851 h 114439"/>
                <a:gd name="connsiteX10" fmla="*/ 64765 w 64477"/>
                <a:gd name="connsiteY10" fmla="*/ 114541 h 114439"/>
                <a:gd name="connsiteX11" fmla="*/ 64765 w 64477"/>
                <a:gd name="connsiteY11" fmla="*/ 108336 h 114439"/>
                <a:gd name="connsiteX12" fmla="*/ 58034 w 64477"/>
                <a:gd name="connsiteY12" fmla="*/ 108336 h 114439"/>
                <a:gd name="connsiteX13" fmla="*/ 40321 w 64477"/>
                <a:gd name="connsiteY13" fmla="*/ 100408 h 114439"/>
                <a:gd name="connsiteX14" fmla="*/ 40321 w 64477"/>
                <a:gd name="connsiteY14" fmla="*/ 4927 h 114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77" h="114439">
                  <a:moveTo>
                    <a:pt x="40321" y="4927"/>
                  </a:moveTo>
                  <a:cubicBezTo>
                    <a:pt x="40321" y="274"/>
                    <a:pt x="39966" y="101"/>
                    <a:pt x="35006" y="101"/>
                  </a:cubicBezTo>
                  <a:cubicBezTo>
                    <a:pt x="23670" y="10959"/>
                    <a:pt x="7550" y="11132"/>
                    <a:pt x="288" y="11132"/>
                  </a:cubicBezTo>
                  <a:lnTo>
                    <a:pt x="288" y="17336"/>
                  </a:lnTo>
                  <a:cubicBezTo>
                    <a:pt x="4539" y="17336"/>
                    <a:pt x="16230" y="17336"/>
                    <a:pt x="25973" y="12511"/>
                  </a:cubicBezTo>
                  <a:lnTo>
                    <a:pt x="25973" y="100408"/>
                  </a:lnTo>
                  <a:cubicBezTo>
                    <a:pt x="25973" y="106096"/>
                    <a:pt x="25973" y="108336"/>
                    <a:pt x="8259" y="108336"/>
                  </a:cubicBezTo>
                  <a:lnTo>
                    <a:pt x="1528" y="108336"/>
                  </a:lnTo>
                  <a:lnTo>
                    <a:pt x="1528" y="114541"/>
                  </a:lnTo>
                  <a:cubicBezTo>
                    <a:pt x="4716" y="114368"/>
                    <a:pt x="26504" y="113851"/>
                    <a:pt x="33058" y="113851"/>
                  </a:cubicBezTo>
                  <a:cubicBezTo>
                    <a:pt x="38549" y="113851"/>
                    <a:pt x="60868" y="114368"/>
                    <a:pt x="64765" y="114541"/>
                  </a:cubicBezTo>
                  <a:lnTo>
                    <a:pt x="64765" y="108336"/>
                  </a:lnTo>
                  <a:lnTo>
                    <a:pt x="58034" y="108336"/>
                  </a:lnTo>
                  <a:cubicBezTo>
                    <a:pt x="40321" y="108336"/>
                    <a:pt x="40321" y="106096"/>
                    <a:pt x="40321" y="100408"/>
                  </a:cubicBezTo>
                  <a:lnTo>
                    <a:pt x="40321" y="4927"/>
                  </a:lnTo>
                  <a:close/>
                </a:path>
              </a:pathLst>
            </a:custGeom>
            <a:solidFill>
              <a:srgbClr val="000000"/>
            </a:solidFill>
            <a:ln w="25400"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20FB6F18-3ABE-6E9B-A6C5-65ECCCC12E68}"/>
                </a:ext>
              </a:extLst>
            </p:cNvPr>
            <p:cNvSpPr/>
            <p:nvPr>
              <p:custDataLst>
                <p:tags r:id="rId68"/>
              </p:custDataLst>
            </p:nvPr>
          </p:nvSpPr>
          <p:spPr>
            <a:xfrm>
              <a:off x="9713462" y="5107296"/>
              <a:ext cx="52786" cy="27403"/>
            </a:xfrm>
            <a:custGeom>
              <a:avLst/>
              <a:gdLst>
                <a:gd name="connsiteX0" fmla="*/ 26675 w 52786"/>
                <a:gd name="connsiteY0" fmla="*/ 109 h 27403"/>
                <a:gd name="connsiteX1" fmla="*/ 281 w 52786"/>
                <a:gd name="connsiteY1" fmla="*/ 23031 h 27403"/>
                <a:gd name="connsiteX2" fmla="*/ 4178 w 52786"/>
                <a:gd name="connsiteY2" fmla="*/ 27512 h 27403"/>
                <a:gd name="connsiteX3" fmla="*/ 26675 w 52786"/>
                <a:gd name="connsiteY3" fmla="*/ 10450 h 27403"/>
                <a:gd name="connsiteX4" fmla="*/ 49171 w 52786"/>
                <a:gd name="connsiteY4" fmla="*/ 27512 h 27403"/>
                <a:gd name="connsiteX5" fmla="*/ 53068 w 52786"/>
                <a:gd name="connsiteY5" fmla="*/ 23031 h 27403"/>
                <a:gd name="connsiteX6" fmla="*/ 26675 w 52786"/>
                <a:gd name="connsiteY6" fmla="*/ 109 h 2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786" h="27403">
                  <a:moveTo>
                    <a:pt x="26675" y="109"/>
                  </a:moveTo>
                  <a:lnTo>
                    <a:pt x="281" y="23031"/>
                  </a:lnTo>
                  <a:lnTo>
                    <a:pt x="4178" y="27512"/>
                  </a:lnTo>
                  <a:lnTo>
                    <a:pt x="26675" y="10450"/>
                  </a:lnTo>
                  <a:lnTo>
                    <a:pt x="49171" y="27512"/>
                  </a:lnTo>
                  <a:lnTo>
                    <a:pt x="53068" y="23031"/>
                  </a:lnTo>
                  <a:lnTo>
                    <a:pt x="26675" y="109"/>
                  </a:lnTo>
                  <a:close/>
                </a:path>
              </a:pathLst>
            </a:custGeom>
            <a:solidFill>
              <a:srgbClr val="000000"/>
            </a:solidFill>
            <a:ln w="25400"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73502D70-BC73-02C6-D3AB-1E2F85859713}"/>
                </a:ext>
              </a:extLst>
            </p:cNvPr>
            <p:cNvSpPr/>
            <p:nvPr>
              <p:custDataLst>
                <p:tags r:id="rId69"/>
              </p:custDataLst>
            </p:nvPr>
          </p:nvSpPr>
          <p:spPr>
            <a:xfrm>
              <a:off x="9683883" y="5151053"/>
              <a:ext cx="79356" cy="123056"/>
            </a:xfrm>
            <a:custGeom>
              <a:avLst/>
              <a:gdLst>
                <a:gd name="connsiteX0" fmla="*/ 79638 w 79356"/>
                <a:gd name="connsiteY0" fmla="*/ 37510 h 123056"/>
                <a:gd name="connsiteX1" fmla="*/ 55193 w 79356"/>
                <a:gd name="connsiteY1" fmla="*/ 111 h 123056"/>
                <a:gd name="connsiteX2" fmla="*/ 281 w 79356"/>
                <a:gd name="connsiteY2" fmla="*/ 85768 h 123056"/>
                <a:gd name="connsiteX3" fmla="*/ 24726 w 79356"/>
                <a:gd name="connsiteY3" fmla="*/ 123167 h 123056"/>
                <a:gd name="connsiteX4" fmla="*/ 79638 w 79356"/>
                <a:gd name="connsiteY4" fmla="*/ 37510 h 123056"/>
                <a:gd name="connsiteX5" fmla="*/ 20297 w 79356"/>
                <a:gd name="connsiteY5" fmla="*/ 58537 h 123056"/>
                <a:gd name="connsiteX6" fmla="*/ 55016 w 79356"/>
                <a:gd name="connsiteY6" fmla="*/ 4936 h 123056"/>
                <a:gd name="connsiteX7" fmla="*/ 66352 w 79356"/>
                <a:gd name="connsiteY7" fmla="*/ 27342 h 123056"/>
                <a:gd name="connsiteX8" fmla="*/ 61216 w 79356"/>
                <a:gd name="connsiteY8" fmla="*/ 58537 h 123056"/>
                <a:gd name="connsiteX9" fmla="*/ 20297 w 79356"/>
                <a:gd name="connsiteY9" fmla="*/ 58537 h 123056"/>
                <a:gd name="connsiteX10" fmla="*/ 59621 w 79356"/>
                <a:gd name="connsiteY10" fmla="*/ 64741 h 123056"/>
                <a:gd name="connsiteX11" fmla="*/ 45273 w 79356"/>
                <a:gd name="connsiteY11" fmla="*/ 101279 h 123056"/>
                <a:gd name="connsiteX12" fmla="*/ 24903 w 79356"/>
                <a:gd name="connsiteY12" fmla="*/ 118341 h 123056"/>
                <a:gd name="connsiteX13" fmla="*/ 13566 w 79356"/>
                <a:gd name="connsiteY13" fmla="*/ 95936 h 123056"/>
                <a:gd name="connsiteX14" fmla="*/ 18703 w 79356"/>
                <a:gd name="connsiteY14" fmla="*/ 64741 h 123056"/>
                <a:gd name="connsiteX15" fmla="*/ 59621 w 79356"/>
                <a:gd name="connsiteY15" fmla="*/ 64741 h 12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356" h="123056">
                  <a:moveTo>
                    <a:pt x="79638" y="37510"/>
                  </a:moveTo>
                  <a:cubicBezTo>
                    <a:pt x="79638" y="19414"/>
                    <a:pt x="72552" y="111"/>
                    <a:pt x="55193" y="111"/>
                  </a:cubicBezTo>
                  <a:cubicBezTo>
                    <a:pt x="28623" y="111"/>
                    <a:pt x="281" y="46300"/>
                    <a:pt x="281" y="85768"/>
                  </a:cubicBezTo>
                  <a:cubicBezTo>
                    <a:pt x="281" y="106277"/>
                    <a:pt x="8429" y="123167"/>
                    <a:pt x="24726" y="123167"/>
                  </a:cubicBezTo>
                  <a:cubicBezTo>
                    <a:pt x="51650" y="123167"/>
                    <a:pt x="79638" y="76116"/>
                    <a:pt x="79638" y="37510"/>
                  </a:cubicBezTo>
                  <a:close/>
                  <a:moveTo>
                    <a:pt x="20297" y="58537"/>
                  </a:moveTo>
                  <a:cubicBezTo>
                    <a:pt x="29331" y="21309"/>
                    <a:pt x="44565" y="4936"/>
                    <a:pt x="55016" y="4936"/>
                  </a:cubicBezTo>
                  <a:cubicBezTo>
                    <a:pt x="66352" y="4936"/>
                    <a:pt x="66352" y="24067"/>
                    <a:pt x="66352" y="27342"/>
                  </a:cubicBezTo>
                  <a:cubicBezTo>
                    <a:pt x="66352" y="34063"/>
                    <a:pt x="64935" y="44059"/>
                    <a:pt x="61216" y="58537"/>
                  </a:cubicBezTo>
                  <a:lnTo>
                    <a:pt x="20297" y="58537"/>
                  </a:lnTo>
                  <a:close/>
                  <a:moveTo>
                    <a:pt x="59621" y="64741"/>
                  </a:moveTo>
                  <a:cubicBezTo>
                    <a:pt x="54662" y="83527"/>
                    <a:pt x="50587" y="92834"/>
                    <a:pt x="45273" y="101279"/>
                  </a:cubicBezTo>
                  <a:cubicBezTo>
                    <a:pt x="39782" y="110241"/>
                    <a:pt x="32697" y="118341"/>
                    <a:pt x="24903" y="118341"/>
                  </a:cubicBezTo>
                  <a:cubicBezTo>
                    <a:pt x="15160" y="118341"/>
                    <a:pt x="13566" y="105243"/>
                    <a:pt x="13566" y="95936"/>
                  </a:cubicBezTo>
                  <a:cubicBezTo>
                    <a:pt x="13566" y="84561"/>
                    <a:pt x="16932" y="71118"/>
                    <a:pt x="18703" y="64741"/>
                  </a:cubicBezTo>
                  <a:lnTo>
                    <a:pt x="59621" y="64741"/>
                  </a:lnTo>
                  <a:close/>
                </a:path>
              </a:pathLst>
            </a:custGeom>
            <a:solidFill>
              <a:srgbClr val="000000"/>
            </a:solidFill>
            <a:ln w="25400"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99BB541B-8969-8A43-3E74-6F212540F198}"/>
                </a:ext>
              </a:extLst>
            </p:cNvPr>
            <p:cNvSpPr/>
            <p:nvPr>
              <p:custDataLst>
                <p:tags r:id="rId70"/>
              </p:custDataLst>
            </p:nvPr>
          </p:nvSpPr>
          <p:spPr>
            <a:xfrm>
              <a:off x="9977120" y="4984471"/>
              <a:ext cx="186751" cy="176287"/>
            </a:xfrm>
            <a:custGeom>
              <a:avLst/>
              <a:gdLst>
                <a:gd name="connsiteX0" fmla="*/ 185779 w 186751"/>
                <a:gd name="connsiteY0" fmla="*/ 5522 h 176287"/>
                <a:gd name="connsiteX1" fmla="*/ 187044 w 186751"/>
                <a:gd name="connsiteY1" fmla="*/ 2075 h 176287"/>
                <a:gd name="connsiteX2" fmla="*/ 180971 w 186751"/>
                <a:gd name="connsiteY2" fmla="*/ 106 h 176287"/>
                <a:gd name="connsiteX3" fmla="*/ 6366 w 186751"/>
                <a:gd name="connsiteY3" fmla="*/ 106 h 176287"/>
                <a:gd name="connsiteX4" fmla="*/ 292 w 186751"/>
                <a:gd name="connsiteY4" fmla="*/ 2075 h 176287"/>
                <a:gd name="connsiteX5" fmla="*/ 1558 w 186751"/>
                <a:gd name="connsiteY5" fmla="*/ 5522 h 176287"/>
                <a:gd name="connsiteX6" fmla="*/ 86836 w 186751"/>
                <a:gd name="connsiteY6" fmla="*/ 171715 h 176287"/>
                <a:gd name="connsiteX7" fmla="*/ 93668 w 186751"/>
                <a:gd name="connsiteY7" fmla="*/ 176393 h 176287"/>
                <a:gd name="connsiteX8" fmla="*/ 100501 w 186751"/>
                <a:gd name="connsiteY8" fmla="*/ 171715 h 176287"/>
                <a:gd name="connsiteX9" fmla="*/ 185779 w 186751"/>
                <a:gd name="connsiteY9" fmla="*/ 5522 h 176287"/>
                <a:gd name="connsiteX10" fmla="*/ 31671 w 186751"/>
                <a:gd name="connsiteY10" fmla="*/ 17833 h 176287"/>
                <a:gd name="connsiteX11" fmla="*/ 170596 w 186751"/>
                <a:gd name="connsiteY11" fmla="*/ 17833 h 176287"/>
                <a:gd name="connsiteX12" fmla="*/ 101260 w 186751"/>
                <a:gd name="connsiteY12" fmla="*/ 153249 h 176287"/>
                <a:gd name="connsiteX13" fmla="*/ 31671 w 186751"/>
                <a:gd name="connsiteY13" fmla="*/ 17833 h 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751" h="176287">
                  <a:moveTo>
                    <a:pt x="185779" y="5522"/>
                  </a:moveTo>
                  <a:cubicBezTo>
                    <a:pt x="186285" y="4784"/>
                    <a:pt x="187044" y="3060"/>
                    <a:pt x="187044" y="2075"/>
                  </a:cubicBezTo>
                  <a:cubicBezTo>
                    <a:pt x="187044" y="352"/>
                    <a:pt x="186791" y="106"/>
                    <a:pt x="180971" y="106"/>
                  </a:cubicBezTo>
                  <a:lnTo>
                    <a:pt x="6366" y="106"/>
                  </a:lnTo>
                  <a:cubicBezTo>
                    <a:pt x="545" y="106"/>
                    <a:pt x="292" y="352"/>
                    <a:pt x="292" y="2075"/>
                  </a:cubicBezTo>
                  <a:cubicBezTo>
                    <a:pt x="292" y="3060"/>
                    <a:pt x="1051" y="4784"/>
                    <a:pt x="1558" y="5522"/>
                  </a:cubicBezTo>
                  <a:lnTo>
                    <a:pt x="86836" y="171715"/>
                  </a:lnTo>
                  <a:cubicBezTo>
                    <a:pt x="88607" y="174916"/>
                    <a:pt x="89366" y="176393"/>
                    <a:pt x="93668" y="176393"/>
                  </a:cubicBezTo>
                  <a:cubicBezTo>
                    <a:pt x="97970" y="176393"/>
                    <a:pt x="98729" y="174916"/>
                    <a:pt x="100501" y="171715"/>
                  </a:cubicBezTo>
                  <a:lnTo>
                    <a:pt x="185779" y="5522"/>
                  </a:lnTo>
                  <a:close/>
                  <a:moveTo>
                    <a:pt x="31671" y="17833"/>
                  </a:moveTo>
                  <a:lnTo>
                    <a:pt x="170596" y="17833"/>
                  </a:lnTo>
                  <a:lnTo>
                    <a:pt x="101260" y="153249"/>
                  </a:lnTo>
                  <a:lnTo>
                    <a:pt x="31671" y="17833"/>
                  </a:lnTo>
                  <a:close/>
                </a:path>
              </a:pathLst>
            </a:custGeom>
            <a:solidFill>
              <a:srgbClr val="000000"/>
            </a:solidFill>
            <a:ln w="25400"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8D3EA585-B44A-6BCC-DE39-83206A88C594}"/>
                </a:ext>
              </a:extLst>
            </p:cNvPr>
            <p:cNvSpPr/>
            <p:nvPr>
              <p:custDataLst>
                <p:tags r:id="rId71"/>
              </p:custDataLst>
            </p:nvPr>
          </p:nvSpPr>
          <p:spPr>
            <a:xfrm>
              <a:off x="10184606" y="5113559"/>
              <a:ext cx="94767" cy="77729"/>
            </a:xfrm>
            <a:custGeom>
              <a:avLst/>
              <a:gdLst>
                <a:gd name="connsiteX0" fmla="*/ 35905 w 94767"/>
                <a:gd name="connsiteY0" fmla="*/ 57844 h 77729"/>
                <a:gd name="connsiteX1" fmla="*/ 19254 w 94767"/>
                <a:gd name="connsiteY1" fmla="*/ 73011 h 77729"/>
                <a:gd name="connsiteX2" fmla="*/ 9689 w 94767"/>
                <a:gd name="connsiteY2" fmla="*/ 70598 h 77729"/>
                <a:gd name="connsiteX3" fmla="*/ 17483 w 94767"/>
                <a:gd name="connsiteY3" fmla="*/ 61119 h 77729"/>
                <a:gd name="connsiteX4" fmla="*/ 10397 w 94767"/>
                <a:gd name="connsiteY4" fmla="*/ 54742 h 77729"/>
                <a:gd name="connsiteX5" fmla="*/ 301 w 94767"/>
                <a:gd name="connsiteY5" fmla="*/ 65255 h 77729"/>
                <a:gd name="connsiteX6" fmla="*/ 18900 w 94767"/>
                <a:gd name="connsiteY6" fmla="*/ 77836 h 77729"/>
                <a:gd name="connsiteX7" fmla="*/ 38739 w 94767"/>
                <a:gd name="connsiteY7" fmla="*/ 65600 h 77729"/>
                <a:gd name="connsiteX8" fmla="*/ 59818 w 94767"/>
                <a:gd name="connsiteY8" fmla="*/ 77836 h 77729"/>
                <a:gd name="connsiteX9" fmla="*/ 90994 w 94767"/>
                <a:gd name="connsiteY9" fmla="*/ 51467 h 77729"/>
                <a:gd name="connsiteX10" fmla="*/ 88160 w 94767"/>
                <a:gd name="connsiteY10" fmla="*/ 49226 h 77729"/>
                <a:gd name="connsiteX11" fmla="*/ 84794 w 94767"/>
                <a:gd name="connsiteY11" fmla="*/ 52156 h 77729"/>
                <a:gd name="connsiteX12" fmla="*/ 60527 w 94767"/>
                <a:gd name="connsiteY12" fmla="*/ 73011 h 77729"/>
                <a:gd name="connsiteX13" fmla="*/ 49721 w 94767"/>
                <a:gd name="connsiteY13" fmla="*/ 61808 h 77729"/>
                <a:gd name="connsiteX14" fmla="*/ 58933 w 94767"/>
                <a:gd name="connsiteY14" fmla="*/ 22512 h 77729"/>
                <a:gd name="connsiteX15" fmla="*/ 76292 w 94767"/>
                <a:gd name="connsiteY15" fmla="*/ 4933 h 77729"/>
                <a:gd name="connsiteX16" fmla="*/ 85857 w 94767"/>
                <a:gd name="connsiteY16" fmla="*/ 7346 h 77729"/>
                <a:gd name="connsiteX17" fmla="*/ 78063 w 94767"/>
                <a:gd name="connsiteY17" fmla="*/ 16825 h 77729"/>
                <a:gd name="connsiteX18" fmla="*/ 85149 w 94767"/>
                <a:gd name="connsiteY18" fmla="*/ 23202 h 77729"/>
                <a:gd name="connsiteX19" fmla="*/ 95068 w 94767"/>
                <a:gd name="connsiteY19" fmla="*/ 12689 h 77729"/>
                <a:gd name="connsiteX20" fmla="*/ 76646 w 94767"/>
                <a:gd name="connsiteY20" fmla="*/ 107 h 77729"/>
                <a:gd name="connsiteX21" fmla="*/ 56807 w 94767"/>
                <a:gd name="connsiteY21" fmla="*/ 12344 h 77729"/>
                <a:gd name="connsiteX22" fmla="*/ 35551 w 94767"/>
                <a:gd name="connsiteY22" fmla="*/ 107 h 77729"/>
                <a:gd name="connsiteX23" fmla="*/ 4375 w 94767"/>
                <a:gd name="connsiteY23" fmla="*/ 26477 h 77729"/>
                <a:gd name="connsiteX24" fmla="*/ 7386 w 94767"/>
                <a:gd name="connsiteY24" fmla="*/ 28717 h 77729"/>
                <a:gd name="connsiteX25" fmla="*/ 10752 w 94767"/>
                <a:gd name="connsiteY25" fmla="*/ 25787 h 77729"/>
                <a:gd name="connsiteX26" fmla="*/ 35019 w 94767"/>
                <a:gd name="connsiteY26" fmla="*/ 4933 h 77729"/>
                <a:gd name="connsiteX27" fmla="*/ 45647 w 94767"/>
                <a:gd name="connsiteY27" fmla="*/ 16308 h 77729"/>
                <a:gd name="connsiteX28" fmla="*/ 41928 w 94767"/>
                <a:gd name="connsiteY28" fmla="*/ 34232 h 77729"/>
                <a:gd name="connsiteX29" fmla="*/ 35905 w 94767"/>
                <a:gd name="connsiteY29" fmla="*/ 57844 h 77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4767" h="77729">
                  <a:moveTo>
                    <a:pt x="35905" y="57844"/>
                  </a:moveTo>
                  <a:cubicBezTo>
                    <a:pt x="34134" y="63704"/>
                    <a:pt x="28288" y="73011"/>
                    <a:pt x="19254" y="73011"/>
                  </a:cubicBezTo>
                  <a:cubicBezTo>
                    <a:pt x="18723" y="73011"/>
                    <a:pt x="13409" y="73011"/>
                    <a:pt x="9689" y="70598"/>
                  </a:cubicBezTo>
                  <a:cubicBezTo>
                    <a:pt x="16951" y="68357"/>
                    <a:pt x="17483" y="62153"/>
                    <a:pt x="17483" y="61119"/>
                  </a:cubicBezTo>
                  <a:cubicBezTo>
                    <a:pt x="17483" y="57327"/>
                    <a:pt x="14471" y="54742"/>
                    <a:pt x="10397" y="54742"/>
                  </a:cubicBezTo>
                  <a:cubicBezTo>
                    <a:pt x="5438" y="54742"/>
                    <a:pt x="301" y="58878"/>
                    <a:pt x="301" y="65255"/>
                  </a:cubicBezTo>
                  <a:cubicBezTo>
                    <a:pt x="301" y="73872"/>
                    <a:pt x="10220" y="77836"/>
                    <a:pt x="18900" y="77836"/>
                  </a:cubicBezTo>
                  <a:cubicBezTo>
                    <a:pt x="27048" y="77836"/>
                    <a:pt x="34311" y="72838"/>
                    <a:pt x="38739" y="65600"/>
                  </a:cubicBezTo>
                  <a:cubicBezTo>
                    <a:pt x="42990" y="74734"/>
                    <a:pt x="52733" y="77836"/>
                    <a:pt x="59818" y="77836"/>
                  </a:cubicBezTo>
                  <a:cubicBezTo>
                    <a:pt x="80189" y="77836"/>
                    <a:pt x="90994" y="56293"/>
                    <a:pt x="90994" y="51467"/>
                  </a:cubicBezTo>
                  <a:cubicBezTo>
                    <a:pt x="90994" y="49226"/>
                    <a:pt x="88691" y="49226"/>
                    <a:pt x="88160" y="49226"/>
                  </a:cubicBezTo>
                  <a:cubicBezTo>
                    <a:pt x="85680" y="49226"/>
                    <a:pt x="85503" y="50088"/>
                    <a:pt x="84794" y="52156"/>
                  </a:cubicBezTo>
                  <a:cubicBezTo>
                    <a:pt x="81075" y="64048"/>
                    <a:pt x="70446" y="73011"/>
                    <a:pt x="60527" y="73011"/>
                  </a:cubicBezTo>
                  <a:cubicBezTo>
                    <a:pt x="53441" y="73011"/>
                    <a:pt x="49721" y="68357"/>
                    <a:pt x="49721" y="61808"/>
                  </a:cubicBezTo>
                  <a:cubicBezTo>
                    <a:pt x="49721" y="57327"/>
                    <a:pt x="53973" y="41643"/>
                    <a:pt x="58933" y="22512"/>
                  </a:cubicBezTo>
                  <a:cubicBezTo>
                    <a:pt x="62475" y="9242"/>
                    <a:pt x="70446" y="4933"/>
                    <a:pt x="76292" y="4933"/>
                  </a:cubicBezTo>
                  <a:cubicBezTo>
                    <a:pt x="76646" y="4933"/>
                    <a:pt x="82137" y="4933"/>
                    <a:pt x="85857" y="7346"/>
                  </a:cubicBezTo>
                  <a:cubicBezTo>
                    <a:pt x="80189" y="8897"/>
                    <a:pt x="78063" y="13723"/>
                    <a:pt x="78063" y="16825"/>
                  </a:cubicBezTo>
                  <a:cubicBezTo>
                    <a:pt x="78063" y="20617"/>
                    <a:pt x="81075" y="23202"/>
                    <a:pt x="85149" y="23202"/>
                  </a:cubicBezTo>
                  <a:cubicBezTo>
                    <a:pt x="89223" y="23202"/>
                    <a:pt x="95068" y="19927"/>
                    <a:pt x="95068" y="12689"/>
                  </a:cubicBezTo>
                  <a:cubicBezTo>
                    <a:pt x="95068" y="3037"/>
                    <a:pt x="83732" y="107"/>
                    <a:pt x="76646" y="107"/>
                  </a:cubicBezTo>
                  <a:cubicBezTo>
                    <a:pt x="67789" y="107"/>
                    <a:pt x="60704" y="5795"/>
                    <a:pt x="56807" y="12344"/>
                  </a:cubicBezTo>
                  <a:cubicBezTo>
                    <a:pt x="53618" y="5278"/>
                    <a:pt x="45470" y="107"/>
                    <a:pt x="35551" y="107"/>
                  </a:cubicBezTo>
                  <a:cubicBezTo>
                    <a:pt x="15711" y="107"/>
                    <a:pt x="4375" y="21306"/>
                    <a:pt x="4375" y="26477"/>
                  </a:cubicBezTo>
                  <a:cubicBezTo>
                    <a:pt x="4375" y="28717"/>
                    <a:pt x="6855" y="28717"/>
                    <a:pt x="7386" y="28717"/>
                  </a:cubicBezTo>
                  <a:cubicBezTo>
                    <a:pt x="9689" y="28717"/>
                    <a:pt x="9866" y="28028"/>
                    <a:pt x="10752" y="25787"/>
                  </a:cubicBezTo>
                  <a:cubicBezTo>
                    <a:pt x="15180" y="12344"/>
                    <a:pt x="26340" y="4933"/>
                    <a:pt x="35019" y="4933"/>
                  </a:cubicBezTo>
                  <a:cubicBezTo>
                    <a:pt x="40865" y="4933"/>
                    <a:pt x="45647" y="8035"/>
                    <a:pt x="45647" y="16308"/>
                  </a:cubicBezTo>
                  <a:cubicBezTo>
                    <a:pt x="45647" y="19755"/>
                    <a:pt x="43522" y="28372"/>
                    <a:pt x="41928" y="34232"/>
                  </a:cubicBezTo>
                  <a:lnTo>
                    <a:pt x="35905" y="57844"/>
                  </a:lnTo>
                  <a:close/>
                </a:path>
              </a:pathLst>
            </a:custGeom>
            <a:solidFill>
              <a:srgbClr val="000000"/>
            </a:solidFill>
            <a:ln w="25400"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062CA330-9263-77AE-20D1-F076B9EE60EB}"/>
                </a:ext>
              </a:extLst>
            </p:cNvPr>
            <p:cNvSpPr/>
            <p:nvPr>
              <p:custDataLst>
                <p:tags r:id="rId72"/>
              </p:custDataLst>
            </p:nvPr>
          </p:nvSpPr>
          <p:spPr>
            <a:xfrm>
              <a:off x="10315401" y="4984471"/>
              <a:ext cx="186751" cy="176287"/>
            </a:xfrm>
            <a:custGeom>
              <a:avLst/>
              <a:gdLst>
                <a:gd name="connsiteX0" fmla="*/ 185792 w 186751"/>
                <a:gd name="connsiteY0" fmla="*/ 5522 h 176287"/>
                <a:gd name="connsiteX1" fmla="*/ 187057 w 186751"/>
                <a:gd name="connsiteY1" fmla="*/ 2075 h 176287"/>
                <a:gd name="connsiteX2" fmla="*/ 180984 w 186751"/>
                <a:gd name="connsiteY2" fmla="*/ 106 h 176287"/>
                <a:gd name="connsiteX3" fmla="*/ 6379 w 186751"/>
                <a:gd name="connsiteY3" fmla="*/ 106 h 176287"/>
                <a:gd name="connsiteX4" fmla="*/ 306 w 186751"/>
                <a:gd name="connsiteY4" fmla="*/ 2075 h 176287"/>
                <a:gd name="connsiteX5" fmla="*/ 1571 w 186751"/>
                <a:gd name="connsiteY5" fmla="*/ 5522 h 176287"/>
                <a:gd name="connsiteX6" fmla="*/ 86849 w 186751"/>
                <a:gd name="connsiteY6" fmla="*/ 171715 h 176287"/>
                <a:gd name="connsiteX7" fmla="*/ 93681 w 186751"/>
                <a:gd name="connsiteY7" fmla="*/ 176393 h 176287"/>
                <a:gd name="connsiteX8" fmla="*/ 100514 w 186751"/>
                <a:gd name="connsiteY8" fmla="*/ 171715 h 176287"/>
                <a:gd name="connsiteX9" fmla="*/ 185792 w 186751"/>
                <a:gd name="connsiteY9" fmla="*/ 5522 h 176287"/>
                <a:gd name="connsiteX10" fmla="*/ 31684 w 186751"/>
                <a:gd name="connsiteY10" fmla="*/ 17833 h 176287"/>
                <a:gd name="connsiteX11" fmla="*/ 170609 w 186751"/>
                <a:gd name="connsiteY11" fmla="*/ 17833 h 176287"/>
                <a:gd name="connsiteX12" fmla="*/ 101273 w 186751"/>
                <a:gd name="connsiteY12" fmla="*/ 153249 h 176287"/>
                <a:gd name="connsiteX13" fmla="*/ 31684 w 186751"/>
                <a:gd name="connsiteY13" fmla="*/ 17833 h 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751" h="176287">
                  <a:moveTo>
                    <a:pt x="185792" y="5522"/>
                  </a:moveTo>
                  <a:cubicBezTo>
                    <a:pt x="186298" y="4784"/>
                    <a:pt x="187057" y="3060"/>
                    <a:pt x="187057" y="2075"/>
                  </a:cubicBezTo>
                  <a:cubicBezTo>
                    <a:pt x="187057" y="352"/>
                    <a:pt x="186804" y="106"/>
                    <a:pt x="180984" y="106"/>
                  </a:cubicBezTo>
                  <a:lnTo>
                    <a:pt x="6379" y="106"/>
                  </a:lnTo>
                  <a:cubicBezTo>
                    <a:pt x="559" y="106"/>
                    <a:pt x="306" y="352"/>
                    <a:pt x="306" y="2075"/>
                  </a:cubicBezTo>
                  <a:cubicBezTo>
                    <a:pt x="306" y="3060"/>
                    <a:pt x="1065" y="4784"/>
                    <a:pt x="1571" y="5522"/>
                  </a:cubicBezTo>
                  <a:lnTo>
                    <a:pt x="86849" y="171715"/>
                  </a:lnTo>
                  <a:cubicBezTo>
                    <a:pt x="88620" y="174916"/>
                    <a:pt x="89380" y="176393"/>
                    <a:pt x="93681" y="176393"/>
                  </a:cubicBezTo>
                  <a:cubicBezTo>
                    <a:pt x="97983" y="176393"/>
                    <a:pt x="98743" y="174916"/>
                    <a:pt x="100514" y="171715"/>
                  </a:cubicBezTo>
                  <a:lnTo>
                    <a:pt x="185792" y="5522"/>
                  </a:lnTo>
                  <a:close/>
                  <a:moveTo>
                    <a:pt x="31684" y="17833"/>
                  </a:moveTo>
                  <a:lnTo>
                    <a:pt x="170609" y="17833"/>
                  </a:lnTo>
                  <a:lnTo>
                    <a:pt x="101273" y="153249"/>
                  </a:lnTo>
                  <a:lnTo>
                    <a:pt x="31684" y="17833"/>
                  </a:lnTo>
                  <a:close/>
                </a:path>
              </a:pathLst>
            </a:custGeom>
            <a:solidFill>
              <a:srgbClr val="000000"/>
            </a:solidFill>
            <a:ln w="25400"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5A093718-AD3A-DBD3-0487-92913CD47446}"/>
                </a:ext>
              </a:extLst>
            </p:cNvPr>
            <p:cNvSpPr/>
            <p:nvPr>
              <p:custDataLst>
                <p:tags r:id="rId73"/>
              </p:custDataLst>
            </p:nvPr>
          </p:nvSpPr>
          <p:spPr>
            <a:xfrm>
              <a:off x="10525544" y="5068232"/>
              <a:ext cx="79356" cy="123056"/>
            </a:xfrm>
            <a:custGeom>
              <a:avLst/>
              <a:gdLst>
                <a:gd name="connsiteX0" fmla="*/ 79671 w 79356"/>
                <a:gd name="connsiteY0" fmla="*/ 37507 h 123056"/>
                <a:gd name="connsiteX1" fmla="*/ 55226 w 79356"/>
                <a:gd name="connsiteY1" fmla="*/ 107 h 123056"/>
                <a:gd name="connsiteX2" fmla="*/ 314 w 79356"/>
                <a:gd name="connsiteY2" fmla="*/ 85764 h 123056"/>
                <a:gd name="connsiteX3" fmla="*/ 24759 w 79356"/>
                <a:gd name="connsiteY3" fmla="*/ 123164 h 123056"/>
                <a:gd name="connsiteX4" fmla="*/ 79671 w 79356"/>
                <a:gd name="connsiteY4" fmla="*/ 37507 h 123056"/>
                <a:gd name="connsiteX5" fmla="*/ 20330 w 79356"/>
                <a:gd name="connsiteY5" fmla="*/ 58533 h 123056"/>
                <a:gd name="connsiteX6" fmla="*/ 55049 w 79356"/>
                <a:gd name="connsiteY6" fmla="*/ 4933 h 123056"/>
                <a:gd name="connsiteX7" fmla="*/ 66386 w 79356"/>
                <a:gd name="connsiteY7" fmla="*/ 27338 h 123056"/>
                <a:gd name="connsiteX8" fmla="*/ 61249 w 79356"/>
                <a:gd name="connsiteY8" fmla="*/ 58533 h 123056"/>
                <a:gd name="connsiteX9" fmla="*/ 20330 w 79356"/>
                <a:gd name="connsiteY9" fmla="*/ 58533 h 123056"/>
                <a:gd name="connsiteX10" fmla="*/ 59654 w 79356"/>
                <a:gd name="connsiteY10" fmla="*/ 64738 h 123056"/>
                <a:gd name="connsiteX11" fmla="*/ 45306 w 79356"/>
                <a:gd name="connsiteY11" fmla="*/ 101276 h 123056"/>
                <a:gd name="connsiteX12" fmla="*/ 24936 w 79356"/>
                <a:gd name="connsiteY12" fmla="*/ 118338 h 123056"/>
                <a:gd name="connsiteX13" fmla="*/ 13599 w 79356"/>
                <a:gd name="connsiteY13" fmla="*/ 95933 h 123056"/>
                <a:gd name="connsiteX14" fmla="*/ 18736 w 79356"/>
                <a:gd name="connsiteY14" fmla="*/ 64738 h 123056"/>
                <a:gd name="connsiteX15" fmla="*/ 59654 w 79356"/>
                <a:gd name="connsiteY15" fmla="*/ 64738 h 12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356" h="123056">
                  <a:moveTo>
                    <a:pt x="79671" y="37507"/>
                  </a:moveTo>
                  <a:cubicBezTo>
                    <a:pt x="79671" y="19410"/>
                    <a:pt x="72585" y="107"/>
                    <a:pt x="55226" y="107"/>
                  </a:cubicBezTo>
                  <a:cubicBezTo>
                    <a:pt x="28656" y="107"/>
                    <a:pt x="314" y="46297"/>
                    <a:pt x="314" y="85764"/>
                  </a:cubicBezTo>
                  <a:cubicBezTo>
                    <a:pt x="314" y="106274"/>
                    <a:pt x="8462" y="123164"/>
                    <a:pt x="24759" y="123164"/>
                  </a:cubicBezTo>
                  <a:cubicBezTo>
                    <a:pt x="51683" y="123164"/>
                    <a:pt x="79671" y="76113"/>
                    <a:pt x="79671" y="37507"/>
                  </a:cubicBezTo>
                  <a:close/>
                  <a:moveTo>
                    <a:pt x="20330" y="58533"/>
                  </a:moveTo>
                  <a:cubicBezTo>
                    <a:pt x="29364" y="21306"/>
                    <a:pt x="44598" y="4933"/>
                    <a:pt x="55049" y="4933"/>
                  </a:cubicBezTo>
                  <a:cubicBezTo>
                    <a:pt x="66386" y="4933"/>
                    <a:pt x="66386" y="24064"/>
                    <a:pt x="66386" y="27338"/>
                  </a:cubicBezTo>
                  <a:cubicBezTo>
                    <a:pt x="66386" y="34060"/>
                    <a:pt x="64969" y="44056"/>
                    <a:pt x="61249" y="58533"/>
                  </a:cubicBezTo>
                  <a:lnTo>
                    <a:pt x="20330" y="58533"/>
                  </a:lnTo>
                  <a:close/>
                  <a:moveTo>
                    <a:pt x="59654" y="64738"/>
                  </a:moveTo>
                  <a:cubicBezTo>
                    <a:pt x="54695" y="83524"/>
                    <a:pt x="50621" y="92831"/>
                    <a:pt x="45306" y="101276"/>
                  </a:cubicBezTo>
                  <a:cubicBezTo>
                    <a:pt x="39815" y="110238"/>
                    <a:pt x="32730" y="118338"/>
                    <a:pt x="24936" y="118338"/>
                  </a:cubicBezTo>
                  <a:cubicBezTo>
                    <a:pt x="15193" y="118338"/>
                    <a:pt x="13599" y="105240"/>
                    <a:pt x="13599" y="95933"/>
                  </a:cubicBezTo>
                  <a:cubicBezTo>
                    <a:pt x="13599" y="84558"/>
                    <a:pt x="16965" y="71115"/>
                    <a:pt x="18736" y="64738"/>
                  </a:cubicBezTo>
                  <a:lnTo>
                    <a:pt x="59654" y="64738"/>
                  </a:lnTo>
                  <a:close/>
                </a:path>
              </a:pathLst>
            </a:custGeom>
            <a:solidFill>
              <a:srgbClr val="000000"/>
            </a:solidFill>
            <a:ln w="25400"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40688D37-9621-3116-7C5C-7FA90D99D110}"/>
                </a:ext>
              </a:extLst>
            </p:cNvPr>
            <p:cNvSpPr/>
            <p:nvPr>
              <p:custDataLst>
                <p:tags r:id="rId74"/>
              </p:custDataLst>
            </p:nvPr>
          </p:nvSpPr>
          <p:spPr>
            <a:xfrm>
              <a:off x="10636716" y="4979054"/>
              <a:ext cx="157903" cy="178996"/>
            </a:xfrm>
            <a:custGeom>
              <a:avLst/>
              <a:gdLst>
                <a:gd name="connsiteX0" fmla="*/ 38023 w 157903"/>
                <a:gd name="connsiteY0" fmla="*/ 150787 h 178996"/>
                <a:gd name="connsiteX1" fmla="*/ 59279 w 157903"/>
                <a:gd name="connsiteY1" fmla="*/ 101299 h 178996"/>
                <a:gd name="connsiteX2" fmla="*/ 93441 w 157903"/>
                <a:gd name="connsiteY2" fmla="*/ 20787 h 178996"/>
                <a:gd name="connsiteX3" fmla="*/ 106600 w 157903"/>
                <a:gd name="connsiteY3" fmla="*/ 15371 h 178996"/>
                <a:gd name="connsiteX4" fmla="*/ 124567 w 157903"/>
                <a:gd name="connsiteY4" fmla="*/ 35806 h 178996"/>
                <a:gd name="connsiteX5" fmla="*/ 123301 w 157903"/>
                <a:gd name="connsiteY5" fmla="*/ 44916 h 178996"/>
                <a:gd name="connsiteX6" fmla="*/ 125073 w 157903"/>
                <a:gd name="connsiteY6" fmla="*/ 46640 h 178996"/>
                <a:gd name="connsiteX7" fmla="*/ 142280 w 157903"/>
                <a:gd name="connsiteY7" fmla="*/ 39500 h 178996"/>
                <a:gd name="connsiteX8" fmla="*/ 149112 w 157903"/>
                <a:gd name="connsiteY8" fmla="*/ 23496 h 178996"/>
                <a:gd name="connsiteX9" fmla="*/ 127856 w 157903"/>
                <a:gd name="connsiteY9" fmla="*/ 106 h 178996"/>
                <a:gd name="connsiteX10" fmla="*/ 72691 w 157903"/>
                <a:gd name="connsiteY10" fmla="*/ 26450 h 178996"/>
                <a:gd name="connsiteX11" fmla="*/ 35746 w 157903"/>
                <a:gd name="connsiteY11" fmla="*/ 109424 h 178996"/>
                <a:gd name="connsiteX12" fmla="*/ 21575 w 157903"/>
                <a:gd name="connsiteY12" fmla="*/ 148818 h 178996"/>
                <a:gd name="connsiteX13" fmla="*/ 9681 w 157903"/>
                <a:gd name="connsiteY13" fmla="*/ 165806 h 178996"/>
                <a:gd name="connsiteX14" fmla="*/ 318 w 157903"/>
                <a:gd name="connsiteY14" fmla="*/ 177624 h 178996"/>
                <a:gd name="connsiteX15" fmla="*/ 2596 w 157903"/>
                <a:gd name="connsiteY15" fmla="*/ 179102 h 178996"/>
                <a:gd name="connsiteX16" fmla="*/ 15502 w 157903"/>
                <a:gd name="connsiteY16" fmla="*/ 173931 h 178996"/>
                <a:gd name="connsiteX17" fmla="*/ 26130 w 157903"/>
                <a:gd name="connsiteY17" fmla="*/ 165068 h 178996"/>
                <a:gd name="connsiteX18" fmla="*/ 63581 w 157903"/>
                <a:gd name="connsiteY18" fmla="*/ 171962 h 178996"/>
                <a:gd name="connsiteX19" fmla="*/ 102298 w 157903"/>
                <a:gd name="connsiteY19" fmla="*/ 179102 h 178996"/>
                <a:gd name="connsiteX20" fmla="*/ 151643 w 157903"/>
                <a:gd name="connsiteY20" fmla="*/ 153249 h 178996"/>
                <a:gd name="connsiteX21" fmla="*/ 158222 w 157903"/>
                <a:gd name="connsiteY21" fmla="*/ 139708 h 178996"/>
                <a:gd name="connsiteX22" fmla="*/ 156451 w 157903"/>
                <a:gd name="connsiteY22" fmla="*/ 137984 h 178996"/>
                <a:gd name="connsiteX23" fmla="*/ 142027 w 157903"/>
                <a:gd name="connsiteY23" fmla="*/ 143647 h 178996"/>
                <a:gd name="connsiteX24" fmla="*/ 133170 w 157903"/>
                <a:gd name="connsiteY24" fmla="*/ 153496 h 178996"/>
                <a:gd name="connsiteX25" fmla="*/ 129374 w 157903"/>
                <a:gd name="connsiteY25" fmla="*/ 160882 h 178996"/>
                <a:gd name="connsiteX26" fmla="*/ 123301 w 157903"/>
                <a:gd name="connsiteY26" fmla="*/ 163837 h 178996"/>
                <a:gd name="connsiteX27" fmla="*/ 81801 w 157903"/>
                <a:gd name="connsiteY27" fmla="*/ 155712 h 178996"/>
                <a:gd name="connsiteX28" fmla="*/ 48145 w 157903"/>
                <a:gd name="connsiteY28" fmla="*/ 149803 h 178996"/>
                <a:gd name="connsiteX29" fmla="*/ 38023 w 157903"/>
                <a:gd name="connsiteY29" fmla="*/ 150787 h 17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78996">
                  <a:moveTo>
                    <a:pt x="38023" y="150787"/>
                  </a:moveTo>
                  <a:cubicBezTo>
                    <a:pt x="51688" y="130106"/>
                    <a:pt x="55990" y="114348"/>
                    <a:pt x="59279" y="101299"/>
                  </a:cubicBezTo>
                  <a:cubicBezTo>
                    <a:pt x="68136" y="67322"/>
                    <a:pt x="77752" y="37776"/>
                    <a:pt x="93441" y="20787"/>
                  </a:cubicBezTo>
                  <a:cubicBezTo>
                    <a:pt x="96478" y="17587"/>
                    <a:pt x="98502" y="15371"/>
                    <a:pt x="106600" y="15371"/>
                  </a:cubicBezTo>
                  <a:cubicBezTo>
                    <a:pt x="124060" y="15371"/>
                    <a:pt x="124567" y="32359"/>
                    <a:pt x="124567" y="35806"/>
                  </a:cubicBezTo>
                  <a:cubicBezTo>
                    <a:pt x="124567" y="40238"/>
                    <a:pt x="123301" y="43685"/>
                    <a:pt x="123301" y="44916"/>
                  </a:cubicBezTo>
                  <a:cubicBezTo>
                    <a:pt x="123301" y="46640"/>
                    <a:pt x="124820" y="46640"/>
                    <a:pt x="125073" y="46640"/>
                  </a:cubicBezTo>
                  <a:cubicBezTo>
                    <a:pt x="129121" y="46640"/>
                    <a:pt x="135954" y="43931"/>
                    <a:pt x="142280" y="39500"/>
                  </a:cubicBezTo>
                  <a:cubicBezTo>
                    <a:pt x="146835" y="36053"/>
                    <a:pt x="149112" y="33591"/>
                    <a:pt x="149112" y="23496"/>
                  </a:cubicBezTo>
                  <a:cubicBezTo>
                    <a:pt x="149112" y="10200"/>
                    <a:pt x="142027" y="106"/>
                    <a:pt x="127856" y="106"/>
                  </a:cubicBezTo>
                  <a:cubicBezTo>
                    <a:pt x="119759" y="106"/>
                    <a:pt x="97490" y="2075"/>
                    <a:pt x="72691" y="26450"/>
                  </a:cubicBezTo>
                  <a:cubicBezTo>
                    <a:pt x="52447" y="46640"/>
                    <a:pt x="40554" y="90958"/>
                    <a:pt x="35746" y="109424"/>
                  </a:cubicBezTo>
                  <a:cubicBezTo>
                    <a:pt x="31191" y="126412"/>
                    <a:pt x="29166" y="134045"/>
                    <a:pt x="21575" y="148818"/>
                  </a:cubicBezTo>
                  <a:cubicBezTo>
                    <a:pt x="19803" y="151772"/>
                    <a:pt x="13224" y="162606"/>
                    <a:pt x="9681" y="165806"/>
                  </a:cubicBezTo>
                  <a:cubicBezTo>
                    <a:pt x="2849" y="171962"/>
                    <a:pt x="318" y="176393"/>
                    <a:pt x="318" y="177624"/>
                  </a:cubicBezTo>
                  <a:cubicBezTo>
                    <a:pt x="318" y="178117"/>
                    <a:pt x="825" y="179102"/>
                    <a:pt x="2596" y="179102"/>
                  </a:cubicBezTo>
                  <a:cubicBezTo>
                    <a:pt x="3608" y="179102"/>
                    <a:pt x="8922" y="178117"/>
                    <a:pt x="15502" y="173931"/>
                  </a:cubicBezTo>
                  <a:cubicBezTo>
                    <a:pt x="19803" y="171469"/>
                    <a:pt x="20309" y="170977"/>
                    <a:pt x="26130" y="165068"/>
                  </a:cubicBezTo>
                  <a:cubicBezTo>
                    <a:pt x="38782" y="165314"/>
                    <a:pt x="47639" y="167530"/>
                    <a:pt x="63581" y="171962"/>
                  </a:cubicBezTo>
                  <a:cubicBezTo>
                    <a:pt x="76487" y="175409"/>
                    <a:pt x="89392" y="179102"/>
                    <a:pt x="102298" y="179102"/>
                  </a:cubicBezTo>
                  <a:cubicBezTo>
                    <a:pt x="122795" y="179102"/>
                    <a:pt x="143545" y="164083"/>
                    <a:pt x="151643" y="153249"/>
                  </a:cubicBezTo>
                  <a:cubicBezTo>
                    <a:pt x="156704" y="146602"/>
                    <a:pt x="158222" y="140446"/>
                    <a:pt x="158222" y="139708"/>
                  </a:cubicBezTo>
                  <a:cubicBezTo>
                    <a:pt x="158222" y="137984"/>
                    <a:pt x="156704" y="137984"/>
                    <a:pt x="156451" y="137984"/>
                  </a:cubicBezTo>
                  <a:cubicBezTo>
                    <a:pt x="152402" y="137984"/>
                    <a:pt x="146329" y="140693"/>
                    <a:pt x="142027" y="143647"/>
                  </a:cubicBezTo>
                  <a:cubicBezTo>
                    <a:pt x="135195" y="147833"/>
                    <a:pt x="134689" y="149310"/>
                    <a:pt x="133170" y="153496"/>
                  </a:cubicBezTo>
                  <a:cubicBezTo>
                    <a:pt x="131905" y="157435"/>
                    <a:pt x="130387" y="159405"/>
                    <a:pt x="129374" y="160882"/>
                  </a:cubicBezTo>
                  <a:cubicBezTo>
                    <a:pt x="127350" y="163837"/>
                    <a:pt x="127097" y="163837"/>
                    <a:pt x="123301" y="163837"/>
                  </a:cubicBezTo>
                  <a:cubicBezTo>
                    <a:pt x="111155" y="163837"/>
                    <a:pt x="98502" y="160143"/>
                    <a:pt x="81801" y="155712"/>
                  </a:cubicBezTo>
                  <a:cubicBezTo>
                    <a:pt x="74715" y="153742"/>
                    <a:pt x="60798" y="149803"/>
                    <a:pt x="48145" y="149803"/>
                  </a:cubicBezTo>
                  <a:cubicBezTo>
                    <a:pt x="44855" y="149803"/>
                    <a:pt x="41313" y="150049"/>
                    <a:pt x="38023" y="150787"/>
                  </a:cubicBezTo>
                  <a:close/>
                </a:path>
              </a:pathLst>
            </a:custGeom>
            <a:solidFill>
              <a:srgbClr val="000000"/>
            </a:solidFill>
            <a:ln w="25400"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0398ECF8-A40C-326A-1D67-3D074DCAECA0}"/>
                </a:ext>
              </a:extLst>
            </p:cNvPr>
            <p:cNvSpPr/>
            <p:nvPr>
              <p:custDataLst>
                <p:tags r:id="rId75"/>
              </p:custDataLst>
            </p:nvPr>
          </p:nvSpPr>
          <p:spPr>
            <a:xfrm>
              <a:off x="10828459" y="4967975"/>
              <a:ext cx="58707" cy="246211"/>
            </a:xfrm>
            <a:custGeom>
              <a:avLst/>
              <a:gdLst>
                <a:gd name="connsiteX0" fmla="*/ 59033 w 58707"/>
                <a:gd name="connsiteY0" fmla="*/ 243855 h 246211"/>
                <a:gd name="connsiteX1" fmla="*/ 54731 w 58707"/>
                <a:gd name="connsiteY1" fmla="*/ 238439 h 246211"/>
                <a:gd name="connsiteX2" fmla="*/ 15002 w 58707"/>
                <a:gd name="connsiteY2" fmla="*/ 123212 h 246211"/>
                <a:gd name="connsiteX3" fmla="*/ 55744 w 58707"/>
                <a:gd name="connsiteY3" fmla="*/ 6753 h 246211"/>
                <a:gd name="connsiteX4" fmla="*/ 59033 w 58707"/>
                <a:gd name="connsiteY4" fmla="*/ 2568 h 246211"/>
                <a:gd name="connsiteX5" fmla="*/ 56503 w 58707"/>
                <a:gd name="connsiteY5" fmla="*/ 106 h 246211"/>
                <a:gd name="connsiteX6" fmla="*/ 16268 w 58707"/>
                <a:gd name="connsiteY6" fmla="*/ 48117 h 246211"/>
                <a:gd name="connsiteX7" fmla="*/ 325 w 58707"/>
                <a:gd name="connsiteY7" fmla="*/ 123212 h 246211"/>
                <a:gd name="connsiteX8" fmla="*/ 17027 w 58707"/>
                <a:gd name="connsiteY8" fmla="*/ 200030 h 246211"/>
                <a:gd name="connsiteX9" fmla="*/ 56503 w 58707"/>
                <a:gd name="connsiteY9" fmla="*/ 246318 h 246211"/>
                <a:gd name="connsiteX10" fmla="*/ 59033 w 58707"/>
                <a:gd name="connsiteY10" fmla="*/ 243855 h 24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211">
                  <a:moveTo>
                    <a:pt x="59033" y="243855"/>
                  </a:moveTo>
                  <a:cubicBezTo>
                    <a:pt x="59033" y="243117"/>
                    <a:pt x="59033" y="242624"/>
                    <a:pt x="54731" y="238439"/>
                  </a:cubicBezTo>
                  <a:cubicBezTo>
                    <a:pt x="23100" y="207416"/>
                    <a:pt x="15002" y="160882"/>
                    <a:pt x="15002" y="123212"/>
                  </a:cubicBezTo>
                  <a:cubicBezTo>
                    <a:pt x="15002" y="80371"/>
                    <a:pt x="24618" y="37530"/>
                    <a:pt x="55744" y="6753"/>
                  </a:cubicBezTo>
                  <a:cubicBezTo>
                    <a:pt x="59033" y="3799"/>
                    <a:pt x="59033" y="3306"/>
                    <a:pt x="59033" y="2568"/>
                  </a:cubicBezTo>
                  <a:cubicBezTo>
                    <a:pt x="59033" y="844"/>
                    <a:pt x="58021" y="106"/>
                    <a:pt x="56503" y="106"/>
                  </a:cubicBezTo>
                  <a:cubicBezTo>
                    <a:pt x="53972" y="106"/>
                    <a:pt x="31198" y="16848"/>
                    <a:pt x="16268" y="48117"/>
                  </a:cubicBezTo>
                  <a:cubicBezTo>
                    <a:pt x="3362" y="75200"/>
                    <a:pt x="325" y="102530"/>
                    <a:pt x="325" y="123212"/>
                  </a:cubicBezTo>
                  <a:cubicBezTo>
                    <a:pt x="325" y="142416"/>
                    <a:pt x="3109" y="172208"/>
                    <a:pt x="17027" y="200030"/>
                  </a:cubicBezTo>
                  <a:cubicBezTo>
                    <a:pt x="32210" y="230314"/>
                    <a:pt x="53972" y="246318"/>
                    <a:pt x="56503" y="246318"/>
                  </a:cubicBezTo>
                  <a:cubicBezTo>
                    <a:pt x="58021" y="246318"/>
                    <a:pt x="59033" y="245579"/>
                    <a:pt x="59033" y="243855"/>
                  </a:cubicBezTo>
                  <a:close/>
                </a:path>
              </a:pathLst>
            </a:custGeom>
            <a:solidFill>
              <a:srgbClr val="000000"/>
            </a:solidFill>
            <a:ln w="25400"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549B8601-6586-D4CF-B119-8B1C6BC229D4}"/>
                </a:ext>
              </a:extLst>
            </p:cNvPr>
            <p:cNvSpPr/>
            <p:nvPr>
              <p:custDataLst>
                <p:tags r:id="rId76"/>
              </p:custDataLst>
            </p:nvPr>
          </p:nvSpPr>
          <p:spPr>
            <a:xfrm>
              <a:off x="10912697" y="5043808"/>
              <a:ext cx="107293" cy="111533"/>
            </a:xfrm>
            <a:custGeom>
              <a:avLst/>
              <a:gdLst>
                <a:gd name="connsiteX0" fmla="*/ 23104 w 107293"/>
                <a:gd name="connsiteY0" fmla="*/ 88496 h 111533"/>
                <a:gd name="connsiteX1" fmla="*/ 53217 w 107293"/>
                <a:gd name="connsiteY1" fmla="*/ 60428 h 111533"/>
                <a:gd name="connsiteX2" fmla="*/ 78016 w 107293"/>
                <a:gd name="connsiteY2" fmla="*/ 38269 h 111533"/>
                <a:gd name="connsiteX3" fmla="*/ 107623 w 107293"/>
                <a:gd name="connsiteY3" fmla="*/ 2568 h 111533"/>
                <a:gd name="connsiteX4" fmla="*/ 104839 w 107293"/>
                <a:gd name="connsiteY4" fmla="*/ 106 h 111533"/>
                <a:gd name="connsiteX5" fmla="*/ 101044 w 107293"/>
                <a:gd name="connsiteY5" fmla="*/ 2814 h 111533"/>
                <a:gd name="connsiteX6" fmla="*/ 82065 w 107293"/>
                <a:gd name="connsiteY6" fmla="*/ 18572 h 111533"/>
                <a:gd name="connsiteX7" fmla="*/ 69159 w 107293"/>
                <a:gd name="connsiteY7" fmla="*/ 10693 h 111533"/>
                <a:gd name="connsiteX8" fmla="*/ 51699 w 107293"/>
                <a:gd name="connsiteY8" fmla="*/ 106 h 111533"/>
                <a:gd name="connsiteX9" fmla="*/ 21079 w 107293"/>
                <a:gd name="connsiteY9" fmla="*/ 28174 h 111533"/>
                <a:gd name="connsiteX10" fmla="*/ 24116 w 107293"/>
                <a:gd name="connsiteY10" fmla="*/ 30882 h 111533"/>
                <a:gd name="connsiteX11" fmla="*/ 27406 w 107293"/>
                <a:gd name="connsiteY11" fmla="*/ 28174 h 111533"/>
                <a:gd name="connsiteX12" fmla="*/ 48915 w 107293"/>
                <a:gd name="connsiteY12" fmla="*/ 16602 h 111533"/>
                <a:gd name="connsiteX13" fmla="*/ 64857 w 107293"/>
                <a:gd name="connsiteY13" fmla="*/ 20295 h 111533"/>
                <a:gd name="connsiteX14" fmla="*/ 84342 w 107293"/>
                <a:gd name="connsiteY14" fmla="*/ 23988 h 111533"/>
                <a:gd name="connsiteX15" fmla="*/ 49168 w 107293"/>
                <a:gd name="connsiteY15" fmla="*/ 56242 h 111533"/>
                <a:gd name="connsiteX16" fmla="*/ 26393 w 107293"/>
                <a:gd name="connsiteY16" fmla="*/ 76924 h 111533"/>
                <a:gd name="connsiteX17" fmla="*/ 329 w 107293"/>
                <a:gd name="connsiteY17" fmla="*/ 109178 h 111533"/>
                <a:gd name="connsiteX18" fmla="*/ 3366 w 107293"/>
                <a:gd name="connsiteY18" fmla="*/ 111640 h 111533"/>
                <a:gd name="connsiteX19" fmla="*/ 7415 w 107293"/>
                <a:gd name="connsiteY19" fmla="*/ 108439 h 111533"/>
                <a:gd name="connsiteX20" fmla="*/ 28924 w 107293"/>
                <a:gd name="connsiteY20" fmla="*/ 93174 h 111533"/>
                <a:gd name="connsiteX21" fmla="*/ 43601 w 107293"/>
                <a:gd name="connsiteY21" fmla="*/ 102530 h 111533"/>
                <a:gd name="connsiteX22" fmla="*/ 59796 w 107293"/>
                <a:gd name="connsiteY22" fmla="*/ 111640 h 111533"/>
                <a:gd name="connsiteX23" fmla="*/ 99525 w 107293"/>
                <a:gd name="connsiteY23" fmla="*/ 73723 h 111533"/>
                <a:gd name="connsiteX24" fmla="*/ 96489 w 107293"/>
                <a:gd name="connsiteY24" fmla="*/ 71261 h 111533"/>
                <a:gd name="connsiteX25" fmla="*/ 92946 w 107293"/>
                <a:gd name="connsiteY25" fmla="*/ 74462 h 111533"/>
                <a:gd name="connsiteX26" fmla="*/ 62580 w 107293"/>
                <a:gd name="connsiteY26" fmla="*/ 95143 h 111533"/>
                <a:gd name="connsiteX27" fmla="*/ 47650 w 107293"/>
                <a:gd name="connsiteY27" fmla="*/ 91943 h 111533"/>
                <a:gd name="connsiteX28" fmla="*/ 29936 w 107293"/>
                <a:gd name="connsiteY28" fmla="*/ 87757 h 111533"/>
                <a:gd name="connsiteX29" fmla="*/ 23104 w 107293"/>
                <a:gd name="connsiteY29" fmla="*/ 88496 h 111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7293" h="111533">
                  <a:moveTo>
                    <a:pt x="23104" y="88496"/>
                  </a:moveTo>
                  <a:cubicBezTo>
                    <a:pt x="36769" y="74215"/>
                    <a:pt x="44107" y="68060"/>
                    <a:pt x="53217" y="60428"/>
                  </a:cubicBezTo>
                  <a:cubicBezTo>
                    <a:pt x="53217" y="60181"/>
                    <a:pt x="68906" y="47132"/>
                    <a:pt x="78016" y="38269"/>
                  </a:cubicBezTo>
                  <a:cubicBezTo>
                    <a:pt x="102056" y="15371"/>
                    <a:pt x="107623" y="3553"/>
                    <a:pt x="107623" y="2568"/>
                  </a:cubicBezTo>
                  <a:cubicBezTo>
                    <a:pt x="107623" y="106"/>
                    <a:pt x="105345" y="106"/>
                    <a:pt x="104839" y="106"/>
                  </a:cubicBezTo>
                  <a:cubicBezTo>
                    <a:pt x="103068" y="106"/>
                    <a:pt x="102309" y="598"/>
                    <a:pt x="101044" y="2814"/>
                  </a:cubicBezTo>
                  <a:cubicBezTo>
                    <a:pt x="93452" y="14632"/>
                    <a:pt x="88138" y="18572"/>
                    <a:pt x="82065" y="18572"/>
                  </a:cubicBezTo>
                  <a:cubicBezTo>
                    <a:pt x="75991" y="18572"/>
                    <a:pt x="72955" y="14878"/>
                    <a:pt x="69159" y="10693"/>
                  </a:cubicBezTo>
                  <a:cubicBezTo>
                    <a:pt x="64351" y="5030"/>
                    <a:pt x="60049" y="106"/>
                    <a:pt x="51699" y="106"/>
                  </a:cubicBezTo>
                  <a:cubicBezTo>
                    <a:pt x="32720" y="106"/>
                    <a:pt x="21079" y="23003"/>
                    <a:pt x="21079" y="28174"/>
                  </a:cubicBezTo>
                  <a:cubicBezTo>
                    <a:pt x="21079" y="29405"/>
                    <a:pt x="21839" y="30882"/>
                    <a:pt x="24116" y="30882"/>
                  </a:cubicBezTo>
                  <a:cubicBezTo>
                    <a:pt x="26393" y="30882"/>
                    <a:pt x="26900" y="29651"/>
                    <a:pt x="27406" y="28174"/>
                  </a:cubicBezTo>
                  <a:cubicBezTo>
                    <a:pt x="32214" y="16848"/>
                    <a:pt x="46891" y="16602"/>
                    <a:pt x="48915" y="16602"/>
                  </a:cubicBezTo>
                  <a:cubicBezTo>
                    <a:pt x="54229" y="16602"/>
                    <a:pt x="59037" y="18325"/>
                    <a:pt x="64857" y="20295"/>
                  </a:cubicBezTo>
                  <a:cubicBezTo>
                    <a:pt x="74979" y="23988"/>
                    <a:pt x="77763" y="23988"/>
                    <a:pt x="84342" y="23988"/>
                  </a:cubicBezTo>
                  <a:cubicBezTo>
                    <a:pt x="75232" y="34575"/>
                    <a:pt x="53976" y="52303"/>
                    <a:pt x="49168" y="56242"/>
                  </a:cubicBezTo>
                  <a:lnTo>
                    <a:pt x="26393" y="76924"/>
                  </a:lnTo>
                  <a:cubicBezTo>
                    <a:pt x="9186" y="93420"/>
                    <a:pt x="329" y="107454"/>
                    <a:pt x="329" y="109178"/>
                  </a:cubicBezTo>
                  <a:cubicBezTo>
                    <a:pt x="329" y="111640"/>
                    <a:pt x="2860" y="111640"/>
                    <a:pt x="3366" y="111640"/>
                  </a:cubicBezTo>
                  <a:cubicBezTo>
                    <a:pt x="5390" y="111640"/>
                    <a:pt x="5896" y="111147"/>
                    <a:pt x="7415" y="108439"/>
                  </a:cubicBezTo>
                  <a:cubicBezTo>
                    <a:pt x="13235" y="99822"/>
                    <a:pt x="20826" y="93174"/>
                    <a:pt x="28924" y="93174"/>
                  </a:cubicBezTo>
                  <a:cubicBezTo>
                    <a:pt x="34744" y="93174"/>
                    <a:pt x="37275" y="95390"/>
                    <a:pt x="43601" y="102530"/>
                  </a:cubicBezTo>
                  <a:cubicBezTo>
                    <a:pt x="47903" y="107700"/>
                    <a:pt x="52458" y="111640"/>
                    <a:pt x="59796" y="111640"/>
                  </a:cubicBezTo>
                  <a:cubicBezTo>
                    <a:pt x="84848" y="111640"/>
                    <a:pt x="99525" y="80371"/>
                    <a:pt x="99525" y="73723"/>
                  </a:cubicBezTo>
                  <a:cubicBezTo>
                    <a:pt x="99525" y="72492"/>
                    <a:pt x="98513" y="71261"/>
                    <a:pt x="96489" y="71261"/>
                  </a:cubicBezTo>
                  <a:cubicBezTo>
                    <a:pt x="94211" y="71261"/>
                    <a:pt x="93705" y="72738"/>
                    <a:pt x="92946" y="74462"/>
                  </a:cubicBezTo>
                  <a:cubicBezTo>
                    <a:pt x="87126" y="90465"/>
                    <a:pt x="70930" y="95143"/>
                    <a:pt x="62580" y="95143"/>
                  </a:cubicBezTo>
                  <a:cubicBezTo>
                    <a:pt x="57519" y="95143"/>
                    <a:pt x="52964" y="93666"/>
                    <a:pt x="47650" y="91943"/>
                  </a:cubicBezTo>
                  <a:cubicBezTo>
                    <a:pt x="39046" y="88742"/>
                    <a:pt x="35250" y="87757"/>
                    <a:pt x="29936" y="87757"/>
                  </a:cubicBezTo>
                  <a:cubicBezTo>
                    <a:pt x="29430" y="87757"/>
                    <a:pt x="25381" y="87757"/>
                    <a:pt x="23104" y="88496"/>
                  </a:cubicBezTo>
                  <a:close/>
                </a:path>
              </a:pathLst>
            </a:custGeom>
            <a:solidFill>
              <a:srgbClr val="000000"/>
            </a:solidFill>
            <a:ln w="25400"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C13670A5-EDAD-3FDD-71A4-7391FB7132C8}"/>
                </a:ext>
              </a:extLst>
            </p:cNvPr>
            <p:cNvSpPr/>
            <p:nvPr>
              <p:custDataLst>
                <p:tags r:id="rId77"/>
              </p:custDataLst>
            </p:nvPr>
          </p:nvSpPr>
          <p:spPr>
            <a:xfrm>
              <a:off x="11052389" y="5126535"/>
              <a:ext cx="29606" cy="73617"/>
            </a:xfrm>
            <a:custGeom>
              <a:avLst/>
              <a:gdLst>
                <a:gd name="connsiteX0" fmla="*/ 29941 w 29606"/>
                <a:gd name="connsiteY0" fmla="*/ 25958 h 73617"/>
                <a:gd name="connsiteX1" fmla="*/ 13746 w 29606"/>
                <a:gd name="connsiteY1" fmla="*/ 106 h 73617"/>
                <a:gd name="connsiteX2" fmla="*/ 334 w 29606"/>
                <a:gd name="connsiteY2" fmla="*/ 13155 h 73617"/>
                <a:gd name="connsiteX3" fmla="*/ 13746 w 29606"/>
                <a:gd name="connsiteY3" fmla="*/ 26204 h 73617"/>
                <a:gd name="connsiteX4" fmla="*/ 22603 w 29606"/>
                <a:gd name="connsiteY4" fmla="*/ 23003 h 73617"/>
                <a:gd name="connsiteX5" fmla="*/ 23868 w 29606"/>
                <a:gd name="connsiteY5" fmla="*/ 22265 h 73617"/>
                <a:gd name="connsiteX6" fmla="*/ 24374 w 29606"/>
                <a:gd name="connsiteY6" fmla="*/ 25958 h 73617"/>
                <a:gd name="connsiteX7" fmla="*/ 7167 w 29606"/>
                <a:gd name="connsiteY7" fmla="*/ 67075 h 73617"/>
                <a:gd name="connsiteX8" fmla="*/ 4383 w 29606"/>
                <a:gd name="connsiteY8" fmla="*/ 71015 h 73617"/>
                <a:gd name="connsiteX9" fmla="*/ 6914 w 29606"/>
                <a:gd name="connsiteY9" fmla="*/ 73723 h 73617"/>
                <a:gd name="connsiteX10" fmla="*/ 29941 w 29606"/>
                <a:gd name="connsiteY10" fmla="*/ 25958 h 73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617">
                  <a:moveTo>
                    <a:pt x="29941" y="25958"/>
                  </a:moveTo>
                  <a:cubicBezTo>
                    <a:pt x="29941" y="9708"/>
                    <a:pt x="23615" y="106"/>
                    <a:pt x="13746" y="106"/>
                  </a:cubicBezTo>
                  <a:cubicBezTo>
                    <a:pt x="5395" y="106"/>
                    <a:pt x="334" y="6261"/>
                    <a:pt x="334" y="13155"/>
                  </a:cubicBezTo>
                  <a:cubicBezTo>
                    <a:pt x="334" y="19803"/>
                    <a:pt x="5395" y="26204"/>
                    <a:pt x="13746" y="26204"/>
                  </a:cubicBezTo>
                  <a:cubicBezTo>
                    <a:pt x="16783" y="26204"/>
                    <a:pt x="20072" y="25219"/>
                    <a:pt x="22603" y="23003"/>
                  </a:cubicBezTo>
                  <a:cubicBezTo>
                    <a:pt x="23362" y="22511"/>
                    <a:pt x="23615" y="22265"/>
                    <a:pt x="23868" y="22265"/>
                  </a:cubicBezTo>
                  <a:cubicBezTo>
                    <a:pt x="24121" y="22265"/>
                    <a:pt x="24374" y="22511"/>
                    <a:pt x="24374" y="25958"/>
                  </a:cubicBezTo>
                  <a:cubicBezTo>
                    <a:pt x="24374" y="44178"/>
                    <a:pt x="15517" y="58950"/>
                    <a:pt x="7167" y="67075"/>
                  </a:cubicBezTo>
                  <a:cubicBezTo>
                    <a:pt x="4383" y="69784"/>
                    <a:pt x="4383" y="70276"/>
                    <a:pt x="4383" y="71015"/>
                  </a:cubicBezTo>
                  <a:cubicBezTo>
                    <a:pt x="4383" y="72738"/>
                    <a:pt x="5648" y="73723"/>
                    <a:pt x="6914" y="73723"/>
                  </a:cubicBezTo>
                  <a:cubicBezTo>
                    <a:pt x="9697" y="73723"/>
                    <a:pt x="29941" y="54765"/>
                    <a:pt x="29941" y="25958"/>
                  </a:cubicBezTo>
                  <a:close/>
                </a:path>
              </a:pathLst>
            </a:custGeom>
            <a:solidFill>
              <a:srgbClr val="000000"/>
            </a:solidFill>
            <a:ln w="25400"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B8A60408-4592-7DC1-63B8-CFA1370D803D}"/>
                </a:ext>
              </a:extLst>
            </p:cNvPr>
            <p:cNvSpPr/>
            <p:nvPr>
              <p:custDataLst>
                <p:tags r:id="rId78"/>
              </p:custDataLst>
            </p:nvPr>
          </p:nvSpPr>
          <p:spPr>
            <a:xfrm>
              <a:off x="11193184" y="4916790"/>
              <a:ext cx="67564" cy="37916"/>
            </a:xfrm>
            <a:custGeom>
              <a:avLst/>
              <a:gdLst>
                <a:gd name="connsiteX0" fmla="*/ 34248 w 67564"/>
                <a:gd name="connsiteY0" fmla="*/ 103 h 37916"/>
                <a:gd name="connsiteX1" fmla="*/ 340 w 67564"/>
                <a:gd name="connsiteY1" fmla="*/ 33588 h 37916"/>
                <a:gd name="connsiteX2" fmla="*/ 4894 w 67564"/>
                <a:gd name="connsiteY2" fmla="*/ 38020 h 37916"/>
                <a:gd name="connsiteX3" fmla="*/ 34248 w 67564"/>
                <a:gd name="connsiteY3" fmla="*/ 12906 h 37916"/>
                <a:gd name="connsiteX4" fmla="*/ 63349 w 67564"/>
                <a:gd name="connsiteY4" fmla="*/ 38020 h 37916"/>
                <a:gd name="connsiteX5" fmla="*/ 67904 w 67564"/>
                <a:gd name="connsiteY5" fmla="*/ 33588 h 37916"/>
                <a:gd name="connsiteX6" fmla="*/ 34248 w 67564"/>
                <a:gd name="connsiteY6" fmla="*/ 103 h 3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7916">
                  <a:moveTo>
                    <a:pt x="34248" y="103"/>
                  </a:moveTo>
                  <a:lnTo>
                    <a:pt x="340" y="33588"/>
                  </a:lnTo>
                  <a:lnTo>
                    <a:pt x="4894" y="38020"/>
                  </a:lnTo>
                  <a:lnTo>
                    <a:pt x="34248" y="12906"/>
                  </a:lnTo>
                  <a:lnTo>
                    <a:pt x="63349" y="38020"/>
                  </a:lnTo>
                  <a:lnTo>
                    <a:pt x="67904" y="33588"/>
                  </a:lnTo>
                  <a:lnTo>
                    <a:pt x="34248" y="103"/>
                  </a:lnTo>
                  <a:close/>
                </a:path>
              </a:pathLst>
            </a:custGeom>
            <a:solidFill>
              <a:srgbClr val="000000"/>
            </a:solidFill>
            <a:ln w="25400"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8C6969B9-841B-E3CA-7882-2D27D51594F3}"/>
                </a:ext>
              </a:extLst>
            </p:cNvPr>
            <p:cNvSpPr/>
            <p:nvPr>
              <p:custDataLst>
                <p:tags r:id="rId79"/>
              </p:custDataLst>
            </p:nvPr>
          </p:nvSpPr>
          <p:spPr>
            <a:xfrm>
              <a:off x="11153721" y="4979054"/>
              <a:ext cx="104510" cy="176287"/>
            </a:xfrm>
            <a:custGeom>
              <a:avLst/>
              <a:gdLst>
                <a:gd name="connsiteX0" fmla="*/ 104849 w 104510"/>
                <a:gd name="connsiteY0" fmla="*/ 50579 h 176287"/>
                <a:gd name="connsiteX1" fmla="*/ 74483 w 104510"/>
                <a:gd name="connsiteY1" fmla="*/ 106 h 176287"/>
                <a:gd name="connsiteX2" fmla="*/ 339 w 104510"/>
                <a:gd name="connsiteY2" fmla="*/ 125920 h 176287"/>
                <a:gd name="connsiteX3" fmla="*/ 30705 w 104510"/>
                <a:gd name="connsiteY3" fmla="*/ 176393 h 176287"/>
                <a:gd name="connsiteX4" fmla="*/ 104849 w 104510"/>
                <a:gd name="connsiteY4" fmla="*/ 50579 h 176287"/>
                <a:gd name="connsiteX5" fmla="*/ 27162 w 104510"/>
                <a:gd name="connsiteY5" fmla="*/ 84310 h 176287"/>
                <a:gd name="connsiteX6" fmla="*/ 46647 w 104510"/>
                <a:gd name="connsiteY6" fmla="*/ 31375 h 176287"/>
                <a:gd name="connsiteX7" fmla="*/ 74230 w 104510"/>
                <a:gd name="connsiteY7" fmla="*/ 5522 h 176287"/>
                <a:gd name="connsiteX8" fmla="*/ 88147 w 104510"/>
                <a:gd name="connsiteY8" fmla="*/ 35314 h 176287"/>
                <a:gd name="connsiteX9" fmla="*/ 80050 w 104510"/>
                <a:gd name="connsiteY9" fmla="*/ 84310 h 176287"/>
                <a:gd name="connsiteX10" fmla="*/ 27162 w 104510"/>
                <a:gd name="connsiteY10" fmla="*/ 84310 h 176287"/>
                <a:gd name="connsiteX11" fmla="*/ 77772 w 104510"/>
                <a:gd name="connsiteY11" fmla="*/ 92189 h 176287"/>
                <a:gd name="connsiteX12" fmla="*/ 60059 w 104510"/>
                <a:gd name="connsiteY12" fmla="*/ 142170 h 176287"/>
                <a:gd name="connsiteX13" fmla="*/ 30705 w 104510"/>
                <a:gd name="connsiteY13" fmla="*/ 170977 h 176287"/>
                <a:gd name="connsiteX14" fmla="*/ 17040 w 104510"/>
                <a:gd name="connsiteY14" fmla="*/ 140939 h 176287"/>
                <a:gd name="connsiteX15" fmla="*/ 25138 w 104510"/>
                <a:gd name="connsiteY15" fmla="*/ 92189 h 176287"/>
                <a:gd name="connsiteX16" fmla="*/ 77772 w 104510"/>
                <a:gd name="connsiteY16" fmla="*/ 92189 h 17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510" h="176287">
                  <a:moveTo>
                    <a:pt x="104849" y="50579"/>
                  </a:moveTo>
                  <a:cubicBezTo>
                    <a:pt x="104849" y="34329"/>
                    <a:pt x="100294" y="106"/>
                    <a:pt x="74483" y="106"/>
                  </a:cubicBezTo>
                  <a:cubicBezTo>
                    <a:pt x="39309" y="106"/>
                    <a:pt x="339" y="69537"/>
                    <a:pt x="339" y="125920"/>
                  </a:cubicBezTo>
                  <a:cubicBezTo>
                    <a:pt x="339" y="149064"/>
                    <a:pt x="7677" y="176393"/>
                    <a:pt x="30705" y="176393"/>
                  </a:cubicBezTo>
                  <a:cubicBezTo>
                    <a:pt x="66385" y="176393"/>
                    <a:pt x="104849" y="105731"/>
                    <a:pt x="104849" y="50579"/>
                  </a:cubicBezTo>
                  <a:close/>
                  <a:moveTo>
                    <a:pt x="27162" y="84310"/>
                  </a:moveTo>
                  <a:cubicBezTo>
                    <a:pt x="31464" y="68553"/>
                    <a:pt x="36525" y="48856"/>
                    <a:pt x="46647" y="31375"/>
                  </a:cubicBezTo>
                  <a:cubicBezTo>
                    <a:pt x="53479" y="19310"/>
                    <a:pt x="62842" y="5522"/>
                    <a:pt x="74230" y="5522"/>
                  </a:cubicBezTo>
                  <a:cubicBezTo>
                    <a:pt x="86629" y="5522"/>
                    <a:pt x="88147" y="21280"/>
                    <a:pt x="88147" y="35314"/>
                  </a:cubicBezTo>
                  <a:cubicBezTo>
                    <a:pt x="88147" y="47378"/>
                    <a:pt x="86123" y="59935"/>
                    <a:pt x="80050" y="84310"/>
                  </a:cubicBezTo>
                  <a:lnTo>
                    <a:pt x="27162" y="84310"/>
                  </a:lnTo>
                  <a:close/>
                  <a:moveTo>
                    <a:pt x="77772" y="92189"/>
                  </a:moveTo>
                  <a:cubicBezTo>
                    <a:pt x="74989" y="103515"/>
                    <a:pt x="69675" y="124443"/>
                    <a:pt x="60059" y="142170"/>
                  </a:cubicBezTo>
                  <a:cubicBezTo>
                    <a:pt x="51202" y="158912"/>
                    <a:pt x="41586" y="170977"/>
                    <a:pt x="30705" y="170977"/>
                  </a:cubicBezTo>
                  <a:cubicBezTo>
                    <a:pt x="22354" y="170977"/>
                    <a:pt x="17040" y="163837"/>
                    <a:pt x="17040" y="140939"/>
                  </a:cubicBezTo>
                  <a:cubicBezTo>
                    <a:pt x="17040" y="130598"/>
                    <a:pt x="18558" y="116318"/>
                    <a:pt x="25138" y="92189"/>
                  </a:cubicBezTo>
                  <a:lnTo>
                    <a:pt x="77772" y="92189"/>
                  </a:lnTo>
                  <a:close/>
                </a:path>
              </a:pathLst>
            </a:custGeom>
            <a:solidFill>
              <a:srgbClr val="000000"/>
            </a:solidFill>
            <a:ln w="25400"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92924722-7BF4-A9B1-D38F-A2CBD5A00319}"/>
                </a:ext>
              </a:extLst>
            </p:cNvPr>
            <p:cNvSpPr/>
            <p:nvPr>
              <p:custDataLst>
                <p:tags r:id="rId80"/>
              </p:custDataLst>
            </p:nvPr>
          </p:nvSpPr>
          <p:spPr>
            <a:xfrm>
              <a:off x="11283340" y="4967975"/>
              <a:ext cx="58707" cy="246211"/>
            </a:xfrm>
            <a:custGeom>
              <a:avLst/>
              <a:gdLst>
                <a:gd name="connsiteX0" fmla="*/ 59052 w 58707"/>
                <a:gd name="connsiteY0" fmla="*/ 123212 h 246211"/>
                <a:gd name="connsiteX1" fmla="*/ 42350 w 58707"/>
                <a:gd name="connsiteY1" fmla="*/ 46394 h 246211"/>
                <a:gd name="connsiteX2" fmla="*/ 2874 w 58707"/>
                <a:gd name="connsiteY2" fmla="*/ 106 h 246211"/>
                <a:gd name="connsiteX3" fmla="*/ 344 w 58707"/>
                <a:gd name="connsiteY3" fmla="*/ 2568 h 246211"/>
                <a:gd name="connsiteX4" fmla="*/ 5152 w 58707"/>
                <a:gd name="connsiteY4" fmla="*/ 8231 h 246211"/>
                <a:gd name="connsiteX5" fmla="*/ 44375 w 58707"/>
                <a:gd name="connsiteY5" fmla="*/ 123212 h 246211"/>
                <a:gd name="connsiteX6" fmla="*/ 3633 w 58707"/>
                <a:gd name="connsiteY6" fmla="*/ 239670 h 246211"/>
                <a:gd name="connsiteX7" fmla="*/ 344 w 58707"/>
                <a:gd name="connsiteY7" fmla="*/ 243855 h 246211"/>
                <a:gd name="connsiteX8" fmla="*/ 2874 w 58707"/>
                <a:gd name="connsiteY8" fmla="*/ 246318 h 246211"/>
                <a:gd name="connsiteX9" fmla="*/ 43109 w 58707"/>
                <a:gd name="connsiteY9" fmla="*/ 198306 h 246211"/>
                <a:gd name="connsiteX10" fmla="*/ 59052 w 58707"/>
                <a:gd name="connsiteY10" fmla="*/ 123212 h 24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211">
                  <a:moveTo>
                    <a:pt x="59052" y="123212"/>
                  </a:moveTo>
                  <a:cubicBezTo>
                    <a:pt x="59052" y="104007"/>
                    <a:pt x="56268" y="74215"/>
                    <a:pt x="42350" y="46394"/>
                  </a:cubicBezTo>
                  <a:cubicBezTo>
                    <a:pt x="27167" y="16109"/>
                    <a:pt x="5405" y="106"/>
                    <a:pt x="2874" y="106"/>
                  </a:cubicBezTo>
                  <a:cubicBezTo>
                    <a:pt x="1356" y="106"/>
                    <a:pt x="344" y="1091"/>
                    <a:pt x="344" y="2568"/>
                  </a:cubicBezTo>
                  <a:cubicBezTo>
                    <a:pt x="344" y="3306"/>
                    <a:pt x="344" y="3799"/>
                    <a:pt x="5152" y="8231"/>
                  </a:cubicBezTo>
                  <a:cubicBezTo>
                    <a:pt x="29951" y="32606"/>
                    <a:pt x="44375" y="71753"/>
                    <a:pt x="44375" y="123212"/>
                  </a:cubicBezTo>
                  <a:cubicBezTo>
                    <a:pt x="44375" y="165314"/>
                    <a:pt x="35012" y="208647"/>
                    <a:pt x="3633" y="239670"/>
                  </a:cubicBezTo>
                  <a:cubicBezTo>
                    <a:pt x="344" y="242624"/>
                    <a:pt x="344" y="243117"/>
                    <a:pt x="344" y="243855"/>
                  </a:cubicBezTo>
                  <a:cubicBezTo>
                    <a:pt x="344" y="245333"/>
                    <a:pt x="1356" y="246318"/>
                    <a:pt x="2874" y="246318"/>
                  </a:cubicBezTo>
                  <a:cubicBezTo>
                    <a:pt x="5405" y="246318"/>
                    <a:pt x="28179" y="229575"/>
                    <a:pt x="43109" y="198306"/>
                  </a:cubicBezTo>
                  <a:cubicBezTo>
                    <a:pt x="56015" y="171223"/>
                    <a:pt x="59052" y="143893"/>
                    <a:pt x="59052" y="123212"/>
                  </a:cubicBezTo>
                  <a:close/>
                </a:path>
              </a:pathLst>
            </a:custGeom>
            <a:solidFill>
              <a:srgbClr val="000000"/>
            </a:solidFill>
            <a:ln w="25400" cap="flat">
              <a:noFill/>
              <a:prstDash val="solid"/>
              <a:miter/>
            </a:ln>
          </p:spPr>
          <p:txBody>
            <a:bodyPr rtlCol="0" anchor="ctr"/>
            <a:lstStyle/>
            <a:p>
              <a:endParaRPr lang="en-CN"/>
            </a:p>
          </p:txBody>
        </p:sp>
      </p:grpSp>
      <p:sp>
        <p:nvSpPr>
          <p:cNvPr id="18465" name="TextBox 18464">
            <a:extLst>
              <a:ext uri="{FF2B5EF4-FFF2-40B4-BE49-F238E27FC236}">
                <a16:creationId xmlns:a16="http://schemas.microsoft.com/office/drawing/2014/main" id="{CD672A3E-E6A7-FEE1-C395-9AAD9B76F41B}"/>
              </a:ext>
            </a:extLst>
          </p:cNvPr>
          <p:cNvSpPr txBox="1"/>
          <p:nvPr/>
        </p:nvSpPr>
        <p:spPr>
          <a:xfrm>
            <a:off x="524714" y="3312030"/>
            <a:ext cx="11289461" cy="1211294"/>
          </a:xfrm>
          <a:prstGeom prst="rect">
            <a:avLst/>
          </a:prstGeom>
          <a:noFill/>
        </p:spPr>
        <p:txBody>
          <a:bodyPr wrap="square">
            <a:spAutoFit/>
          </a:bodyPr>
          <a:lstStyle/>
          <a:p>
            <a:pPr>
              <a:lnSpc>
                <a:spcPct val="125000"/>
              </a:lnSpc>
              <a:spcBef>
                <a:spcPts val="1200"/>
              </a:spcBef>
            </a:pPr>
            <a:r>
              <a:rPr lang="en-CN" sz="2000" dirty="0">
                <a:latin typeface="Microsoft YaHei" panose="020B0503020204020204" pitchFamily="34" charset="-122"/>
                <a:ea typeface="Microsoft YaHei" panose="020B0503020204020204" pitchFamily="34" charset="-122"/>
              </a:rPr>
              <a:t>在定义了上述两种影响函数后，直接按照上述公式进行计算，所需的计算量很大。</a:t>
            </a:r>
            <a:r>
              <a:rPr lang="zh-CN" altLang="en-US" sz="2000" dirty="0">
                <a:latin typeface="Microsoft YaHei" panose="020B0503020204020204" pitchFamily="34" charset="-122"/>
                <a:ea typeface="Microsoft YaHei" panose="020B0503020204020204" pitchFamily="34" charset="-122"/>
              </a:rPr>
              <a:t>主要原因在于需要对 </a:t>
            </a:r>
            <a:r>
              <a:rPr lang="en-US" sz="2000" dirty="0">
                <a:latin typeface="Microsoft YaHei" panose="020B0503020204020204" pitchFamily="34" charset="-122"/>
                <a:ea typeface="Microsoft YaHei" panose="020B0503020204020204" pitchFamily="34" charset="-122"/>
              </a:rPr>
              <a:t>n</a:t>
            </a:r>
            <a:r>
              <a:rPr lang="zh-CN" altLang="en-US" sz="2000" dirty="0">
                <a:latin typeface="Microsoft YaHei" panose="020B0503020204020204" pitchFamily="34" charset="-122"/>
                <a:ea typeface="Microsoft YaHei" panose="020B0503020204020204" pitchFamily="34" charset="-122"/>
              </a:rPr>
              <a:t> 个训练样本计算海森矩阵并取平均和求逆。同时还需要对训练语料中的所有样本，针对测试样本都计算影响函数。使用隐式海森向量积（</a:t>
            </a:r>
            <a:r>
              <a:rPr lang="en-US" sz="2000" dirty="0">
                <a:latin typeface="Microsoft YaHei" panose="020B0503020204020204" pitchFamily="34" charset="-122"/>
                <a:ea typeface="Microsoft YaHei" panose="020B0503020204020204" pitchFamily="34" charset="-122"/>
              </a:rPr>
              <a:t>Hessian-vector Product）</a:t>
            </a:r>
            <a:r>
              <a:rPr lang="zh-CN" altLang="en-US" sz="2000" dirty="0">
                <a:latin typeface="Microsoft YaHei" panose="020B0503020204020204" pitchFamily="34" charset="-122"/>
                <a:ea typeface="Microsoft YaHei" panose="020B0503020204020204" pitchFamily="34" charset="-122"/>
              </a:rPr>
              <a:t>来近似计算。</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274329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可解释评估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904612"/>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目前自然语言处理的评估方法通常基于公开数据集合，使用统计机器学习中常用的准确率、精度、召回、</a:t>
            </a:r>
            <a:r>
              <a:rPr lang="en-US" altLang="zh-CN" sz="2000" dirty="0">
                <a:latin typeface="Microsoft YaHei" panose="020B0503020204020204" pitchFamily="34" charset="-122"/>
                <a:ea typeface="Microsoft YaHei" panose="020B0503020204020204" pitchFamily="34" charset="-122"/>
              </a:rPr>
              <a:t>F1</a:t>
            </a:r>
            <a:r>
              <a:rPr lang="zh-CN" altLang="en-US" sz="2000" dirty="0">
                <a:latin typeface="Microsoft YaHei" panose="020B0503020204020204" pitchFamily="34" charset="-122"/>
                <a:ea typeface="Microsoft YaHei" panose="020B0503020204020204" pitchFamily="34" charset="-122"/>
              </a:rPr>
              <a:t>值等指标进行评价。虽然这种评价方法极大地推动了自然语言处理的高速发展，但是近年来也逐渐暴露出了单一的粗粒度指标无法很好的区分不同系统之间在细粒度任务维度上的优势和劣势等问题。</a:t>
            </a:r>
            <a:endParaRPr lang="en-US" altLang="zh-CN" sz="2000"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可解释评估（</a:t>
            </a:r>
            <a:r>
              <a:rPr lang="en-US" altLang="zh-CN" sz="2000" b="1" dirty="0">
                <a:latin typeface="Microsoft YaHei" panose="020B0503020204020204" pitchFamily="34" charset="-122"/>
                <a:ea typeface="Microsoft YaHei" panose="020B0503020204020204" pitchFamily="34" charset="-122"/>
              </a:rPr>
              <a:t>Interpretable Evaluation</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旨在通过对特定任务设计多个不同的可解释属性，细粒度地评估模型在一个或多个数据集上不同属性类的性能，并对模型偏差、数据集偏差及二者之间的相关性进行评价。可解释评估的主要流程包括：</a:t>
            </a:r>
          </a:p>
          <a:p>
            <a:pPr lvl="1">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(1)</a:t>
            </a:r>
            <a:r>
              <a:rPr lang="zh-CN" altLang="en-US" sz="2000" b="1" dirty="0">
                <a:latin typeface="Microsoft YaHei" panose="020B0503020204020204" pitchFamily="34" charset="-122"/>
                <a:ea typeface="Microsoft YaHei" panose="020B0503020204020204" pitchFamily="34" charset="-122"/>
              </a:rPr>
              <a:t> 属性定义</a:t>
            </a:r>
            <a:r>
              <a:rPr lang="zh-CN" altLang="en-US" sz="2000" dirty="0">
                <a:latin typeface="Microsoft YaHei" panose="020B0503020204020204" pitchFamily="34" charset="-122"/>
                <a:ea typeface="Microsoft YaHei" panose="020B0503020204020204" pitchFamily="34" charset="-122"/>
              </a:rPr>
              <a:t>：针对特定任务设计多个不同的可解释属性（例如，针对命名实体识别任务设置实体类型、实体长度等属性）；</a:t>
            </a:r>
          </a:p>
          <a:p>
            <a:pPr lvl="1">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(2) </a:t>
            </a:r>
            <a:r>
              <a:rPr lang="zh-CN" altLang="en-US" sz="2000" b="1" dirty="0">
                <a:latin typeface="Microsoft YaHei" panose="020B0503020204020204" pitchFamily="34" charset="-122"/>
                <a:ea typeface="Microsoft YaHei" panose="020B0503020204020204" pitchFamily="34" charset="-122"/>
              </a:rPr>
              <a:t>样本分桶</a:t>
            </a:r>
            <a:r>
              <a:rPr lang="zh-CN" altLang="en-US" sz="2000" dirty="0">
                <a:latin typeface="Microsoft YaHei" panose="020B0503020204020204" pitchFamily="34" charset="-122"/>
                <a:ea typeface="Microsoft YaHei" panose="020B0503020204020204" pitchFamily="34" charset="-122"/>
              </a:rPr>
              <a:t>：计算待测试的样本的属性值，并将样本放入符合相关属性的桶中；</a:t>
            </a:r>
          </a:p>
          <a:p>
            <a:pPr lvl="1">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(3) </a:t>
            </a:r>
            <a:r>
              <a:rPr lang="zh-CN" altLang="en-US" sz="2000" b="1" dirty="0">
                <a:latin typeface="Microsoft YaHei" panose="020B0503020204020204" pitchFamily="34" charset="-122"/>
                <a:ea typeface="Microsoft YaHei" panose="020B0503020204020204" pitchFamily="34" charset="-122"/>
              </a:rPr>
              <a:t>分桶性能评估</a:t>
            </a:r>
            <a:r>
              <a:rPr lang="zh-CN" altLang="en-US" sz="2000" dirty="0">
                <a:latin typeface="Microsoft YaHei" panose="020B0503020204020204" pitchFamily="34" charset="-122"/>
                <a:ea typeface="Microsoft YaHei" panose="020B0503020204020204" pitchFamily="34" charset="-122"/>
              </a:rPr>
              <a:t>：评估每个分桶中的样本的性能，进行细粒度评估。</a:t>
            </a:r>
          </a:p>
        </p:txBody>
      </p:sp>
    </p:spTree>
    <p:extLst>
      <p:ext uri="{BB962C8B-B14F-4D97-AF65-F5344CB8AC3E}">
        <p14:creationId xmlns:p14="http://schemas.microsoft.com/office/powerpoint/2010/main" val="25465763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可解释评估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826573"/>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[779]</a:t>
            </a:r>
            <a:r>
              <a:rPr lang="zh-CN" altLang="en-US" sz="2000" dirty="0">
                <a:latin typeface="Microsoft YaHei" panose="020B0503020204020204" pitchFamily="34" charset="-122"/>
                <a:ea typeface="Microsoft YaHei" panose="020B0503020204020204" pitchFamily="34" charset="-122"/>
              </a:rPr>
              <a:t>中针对命名实体识别任务的可解释评估如下图所示。针对命名实体识别任务定义了包括实体长度、标签一致性、实体密度、句子长度等在内的属性。</a:t>
            </a:r>
          </a:p>
        </p:txBody>
      </p:sp>
      <p:pic>
        <p:nvPicPr>
          <p:cNvPr id="4" name="Picture 3">
            <a:extLst>
              <a:ext uri="{FF2B5EF4-FFF2-40B4-BE49-F238E27FC236}">
                <a16:creationId xmlns:a16="http://schemas.microsoft.com/office/drawing/2014/main" id="{BE536731-2FD0-683B-9A42-2A7FCF9BCA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09900" y="2074636"/>
            <a:ext cx="6172200" cy="1663700"/>
          </a:xfrm>
          <a:prstGeom prst="rect">
            <a:avLst/>
          </a:prstGeom>
        </p:spPr>
      </p:pic>
      <p:sp>
        <p:nvSpPr>
          <p:cNvPr id="6" name="TextBox 5">
            <a:extLst>
              <a:ext uri="{FF2B5EF4-FFF2-40B4-BE49-F238E27FC236}">
                <a16:creationId xmlns:a16="http://schemas.microsoft.com/office/drawing/2014/main" id="{8111C617-B0C6-A990-4427-35DF035EBFFC}"/>
              </a:ext>
            </a:extLst>
          </p:cNvPr>
          <p:cNvSpPr txBox="1"/>
          <p:nvPr/>
        </p:nvSpPr>
        <p:spPr>
          <a:xfrm>
            <a:off x="558140" y="4436470"/>
            <a:ext cx="11019496" cy="1596014"/>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针对预先定义的命名实体识别任务属性，计算测试样例</a:t>
            </a:r>
            <a:r>
              <a:rPr lang="en-US" altLang="zh-CN" sz="2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Life in New York is fun.</a:t>
            </a:r>
            <a:r>
              <a:rPr lang="en-US" altLang="zh-CN" sz="2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中的</a:t>
            </a:r>
            <a:r>
              <a:rPr lang="en-US" altLang="zh-CN" sz="2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New York</a:t>
            </a:r>
            <a:r>
              <a:rPr lang="en-US" altLang="zh-CN" sz="2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的所对应的属性值。本例中，针对实体长度属性，</a:t>
            </a:r>
            <a:r>
              <a:rPr lang="en-US" altLang="zh-CN" sz="2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New York</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所对应的属性值为2，因此将本测试样例放入实体长度为2的分桶中。当将整个测试集中的实体分类放入对应的存储桶之后，分别计算每个分桶中的实体识别性能。</a:t>
            </a:r>
          </a:p>
        </p:txBody>
      </p:sp>
    </p:spTree>
    <p:extLst>
      <p:ext uri="{BB962C8B-B14F-4D97-AF65-F5344CB8AC3E}">
        <p14:creationId xmlns:p14="http://schemas.microsoft.com/office/powerpoint/2010/main" val="12137266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可解释评估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135445"/>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在可解释评估基础上，文献</a:t>
            </a:r>
            <a:r>
              <a:rPr lang="en-US" altLang="zh-CN" sz="2000" dirty="0">
                <a:latin typeface="Microsoft YaHei" panose="020B0503020204020204" pitchFamily="34" charset="-122"/>
                <a:ea typeface="Microsoft YaHei" panose="020B0503020204020204" pitchFamily="34" charset="-122"/>
              </a:rPr>
              <a:t>[779]</a:t>
            </a:r>
            <a:r>
              <a:rPr lang="zh-CN" altLang="en-US" sz="2000" dirty="0">
                <a:latin typeface="Microsoft YaHei" panose="020B0503020204020204" pitchFamily="34" charset="-122"/>
                <a:ea typeface="Microsoft YaHei" panose="020B0503020204020204" pitchFamily="34" charset="-122"/>
              </a:rPr>
              <a:t>中还提出了两种模型诊断（</a:t>
            </a:r>
            <a:r>
              <a:rPr lang="en-US" altLang="zh-CN" sz="2000" dirty="0">
                <a:latin typeface="Microsoft YaHei" panose="020B0503020204020204" pitchFamily="34" charset="-122"/>
                <a:ea typeface="Microsoft YaHei" panose="020B0503020204020204" pitchFamily="34" charset="-122"/>
              </a:rPr>
              <a:t>Model Diagnosis</a:t>
            </a:r>
            <a:r>
              <a:rPr lang="zh-CN" altLang="en-US" sz="2000" dirty="0">
                <a:latin typeface="Microsoft YaHei" panose="020B0503020204020204" pitchFamily="34" charset="-122"/>
                <a:ea typeface="Microsoft YaHei" panose="020B0503020204020204" pitchFamily="34" charset="-122"/>
              </a:rPr>
              <a:t>）方法：</a:t>
            </a:r>
          </a:p>
          <a:p>
            <a:pPr>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(1) </a:t>
            </a:r>
            <a:r>
              <a:rPr lang="zh-CN" altLang="en-US" sz="2000" b="1" dirty="0">
                <a:latin typeface="Microsoft YaHei" panose="020B0503020204020204" pitchFamily="34" charset="-122"/>
                <a:ea typeface="Microsoft YaHei" panose="020B0503020204020204" pitchFamily="34" charset="-122"/>
              </a:rPr>
              <a:t>自我诊断：</a:t>
            </a:r>
            <a:r>
              <a:rPr lang="zh-CN" altLang="en-US" sz="2000" dirty="0">
                <a:latin typeface="Microsoft YaHei" panose="020B0503020204020204" pitchFamily="34" charset="-122"/>
                <a:ea typeface="Microsoft YaHei" panose="020B0503020204020204" pitchFamily="34" charset="-122"/>
              </a:rPr>
              <a:t>给定模型和特定的评估属性（例如，实体长度），获得测试样本的性能在其中获得最高值和最低值的桶。可以帮助诊断特定模型在哪些条件下表现良好或较差；</a:t>
            </a:r>
          </a:p>
          <a:p>
            <a:pPr>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(2) </a:t>
            </a:r>
            <a:r>
              <a:rPr lang="zh-CN" altLang="en-US" sz="2000" b="1" dirty="0">
                <a:latin typeface="Microsoft YaHei" panose="020B0503020204020204" pitchFamily="34" charset="-122"/>
                <a:ea typeface="Microsoft YaHei" panose="020B0503020204020204" pitchFamily="34" charset="-122"/>
              </a:rPr>
              <a:t>比较诊断：</a:t>
            </a:r>
            <a:r>
              <a:rPr lang="zh-CN" altLang="en-US" sz="2000" dirty="0">
                <a:latin typeface="Microsoft YaHei" panose="020B0503020204020204" pitchFamily="34" charset="-122"/>
                <a:ea typeface="Microsoft YaHei" panose="020B0503020204020204" pitchFamily="34" charset="-122"/>
              </a:rPr>
              <a:t>给定两个模型 </a:t>
            </a:r>
            <a:r>
              <a:rPr lang="en-US" altLang="zh-CN" sz="2000" dirty="0">
                <a:latin typeface="Microsoft YaHei" panose="020B0503020204020204" pitchFamily="34" charset="-122"/>
                <a:ea typeface="Microsoft YaHei" panose="020B0503020204020204" pitchFamily="34" charset="-122"/>
              </a:rPr>
              <a:t>M1</a:t>
            </a:r>
            <a:r>
              <a:rPr lang="zh-CN" altLang="en-US" sz="2000" dirty="0">
                <a:latin typeface="Microsoft YaHei" panose="020B0503020204020204" pitchFamily="34" charset="-122"/>
                <a:ea typeface="Microsoft YaHei" panose="020B0503020204020204" pitchFamily="34" charset="-122"/>
              </a:rPr>
              <a:t> 和 </a:t>
            </a:r>
            <a:r>
              <a:rPr lang="en-US" altLang="zh-CN" sz="2000" dirty="0">
                <a:latin typeface="Microsoft YaHei" panose="020B0503020204020204" pitchFamily="34" charset="-122"/>
                <a:ea typeface="Microsoft YaHei" panose="020B0503020204020204" pitchFamily="34" charset="-122"/>
              </a:rPr>
              <a:t>M2</a:t>
            </a:r>
            <a:r>
              <a:rPr lang="zh-CN" altLang="en-US" sz="2000" dirty="0">
                <a:latin typeface="Microsoft YaHei" panose="020B0503020204020204" pitchFamily="34" charset="-122"/>
                <a:ea typeface="Microsoft YaHei" panose="020B0503020204020204" pitchFamily="34" charset="-122"/>
              </a:rPr>
              <a:t> 以及 特定属性，对比两个系统之间的性能差距达到最高值和最低值的桶。可以指示系统之间在哪些条件下可能优势和劣势。</a:t>
            </a:r>
            <a:endParaRPr lang="en-US" altLang="zh-CN" sz="2000"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下图给出了在</a:t>
            </a:r>
            <a:r>
              <a:rPr lang="en-US" altLang="zh-CN" sz="2000" dirty="0">
                <a:latin typeface="Microsoft YaHei" panose="020B0503020204020204" pitchFamily="34" charset="-122"/>
                <a:ea typeface="Microsoft YaHei" panose="020B0503020204020204" pitchFamily="34" charset="-122"/>
              </a:rPr>
              <a:t>6</a:t>
            </a:r>
            <a:r>
              <a:rPr lang="zh-CN" altLang="en-US" sz="2000" dirty="0">
                <a:latin typeface="Microsoft YaHei" panose="020B0503020204020204" pitchFamily="34" charset="-122"/>
                <a:ea typeface="Microsoft YaHei" panose="020B0503020204020204" pitchFamily="34" charset="-122"/>
              </a:rPr>
              <a:t>个命名实体识别数据集中的模型诊断结果，其中 </a:t>
            </a:r>
            <a:r>
              <a:rPr lang="en-US" altLang="zh-CN" sz="2000" dirty="0">
                <a:latin typeface="Microsoft YaHei" panose="020B0503020204020204" pitchFamily="34" charset="-122"/>
                <a:ea typeface="Microsoft YaHei" panose="020B0503020204020204" pitchFamily="34" charset="-122"/>
              </a:rPr>
              <a:t>M1</a:t>
            </a:r>
            <a:r>
              <a:rPr lang="zh-CN" altLang="en-US" sz="2000" dirty="0">
                <a:latin typeface="Microsoft YaHei" panose="020B0503020204020204" pitchFamily="34" charset="-122"/>
                <a:ea typeface="Microsoft YaHei" panose="020B0503020204020204" pitchFamily="34" charset="-122"/>
              </a:rPr>
              <a:t> 和 </a:t>
            </a:r>
            <a:r>
              <a:rPr lang="en-US" altLang="zh-CN" sz="2000" dirty="0">
                <a:latin typeface="Microsoft YaHei" panose="020B0503020204020204" pitchFamily="34" charset="-122"/>
                <a:ea typeface="Microsoft YaHei" panose="020B0503020204020204" pitchFamily="34" charset="-122"/>
              </a:rPr>
              <a:t>M2</a:t>
            </a:r>
            <a:r>
              <a:rPr lang="zh-CN" altLang="en-US" sz="2000" dirty="0">
                <a:latin typeface="Microsoft YaHei" panose="020B0503020204020204" pitchFamily="34" charset="-122"/>
                <a:ea typeface="Microsoft YaHei" panose="020B0503020204020204" pitchFamily="34" charset="-122"/>
              </a:rPr>
              <a:t> 表示两个模型。属性值被分为四类：特小（</a:t>
            </a:r>
            <a:r>
              <a:rPr lang="en-US" altLang="zh-CN" sz="2000" dirty="0">
                <a:latin typeface="Microsoft YaHei" panose="020B0503020204020204" pitchFamily="34" charset="-122"/>
                <a:ea typeface="Microsoft YaHei" panose="020B0503020204020204" pitchFamily="34" charset="-122"/>
              </a:rPr>
              <a:t>XS</a:t>
            </a:r>
            <a:r>
              <a:rPr lang="zh-CN" altLang="en-US" sz="2000" dirty="0">
                <a:latin typeface="Microsoft YaHei" panose="020B0503020204020204" pitchFamily="34" charset="-122"/>
                <a:ea typeface="Microsoft YaHei" panose="020B0503020204020204" pitchFamily="34" charset="-122"/>
              </a:rPr>
              <a:t>）、小（</a:t>
            </a:r>
            <a:r>
              <a:rPr lang="en-US" altLang="zh-CN" sz="2000" dirty="0">
                <a:latin typeface="Microsoft YaHei" panose="020B0503020204020204" pitchFamily="34" charset="-122"/>
                <a:ea typeface="Microsoft YaHei" panose="020B0503020204020204" pitchFamily="34" charset="-122"/>
              </a:rPr>
              <a:t>S</a:t>
            </a:r>
            <a:r>
              <a:rPr lang="zh-CN" altLang="en-US" sz="2000" dirty="0">
                <a:latin typeface="Microsoft YaHei" panose="020B0503020204020204" pitchFamily="34" charset="-122"/>
                <a:ea typeface="Microsoft YaHei" panose="020B0503020204020204" pitchFamily="34" charset="-122"/>
              </a:rPr>
              <a:t>）、大（</a:t>
            </a:r>
            <a:r>
              <a:rPr lang="en-US" altLang="zh-CN" sz="2000" dirty="0">
                <a:latin typeface="Microsoft YaHei" panose="020B0503020204020204" pitchFamily="34" charset="-122"/>
                <a:ea typeface="Microsoft YaHei" panose="020B0503020204020204" pitchFamily="34" charset="-122"/>
              </a:rPr>
              <a:t>L</a:t>
            </a:r>
            <a:r>
              <a:rPr lang="zh-CN" altLang="en-US" sz="2000" dirty="0">
                <a:latin typeface="Microsoft YaHei" panose="020B0503020204020204" pitchFamily="34" charset="-122"/>
                <a:ea typeface="Microsoft YaHei" panose="020B0503020204020204" pitchFamily="34" charset="-122"/>
              </a:rPr>
              <a:t>）和特大（</a:t>
            </a:r>
            <a:r>
              <a:rPr lang="en-US" altLang="zh-CN" sz="2000" dirty="0">
                <a:latin typeface="Microsoft YaHei" panose="020B0503020204020204" pitchFamily="34" charset="-122"/>
                <a:ea typeface="Microsoft YaHei" panose="020B0503020204020204" pitchFamily="34" charset="-122"/>
              </a:rPr>
              <a:t>XL</a:t>
            </a:r>
            <a:r>
              <a:rPr lang="zh-CN" altLang="en-US" sz="2000" dirty="0">
                <a:latin typeface="Microsoft YaHei" panose="020B0503020204020204" pitchFamily="34" charset="-122"/>
                <a:ea typeface="Microsoft YaHei" panose="020B0503020204020204" pitchFamily="34" charset="-122"/>
              </a:rPr>
              <a:t>）。在自我诊断直方图中，绿色（红色）的</a:t>
            </a:r>
            <a:r>
              <a:rPr lang="en-US" altLang="zh-CN" sz="2000" dirty="0">
                <a:latin typeface="Microsoft YaHei" panose="020B0503020204020204" pitchFamily="34" charset="-122"/>
                <a:ea typeface="Microsoft YaHei" panose="020B0503020204020204" pitchFamily="34" charset="-122"/>
              </a:rPr>
              <a:t>X </a:t>
            </a:r>
            <a:r>
              <a:rPr lang="zh-CN" altLang="en-US" sz="2000" dirty="0">
                <a:latin typeface="Microsoft YaHei" panose="020B0503020204020204" pitchFamily="34" charset="-122"/>
                <a:ea typeface="Microsoft YaHei" panose="020B0503020204020204" pitchFamily="34" charset="-122"/>
              </a:rPr>
              <a:t>轴刻度标签表示系统在该桶上获得最佳（最差）性能。灰色柱子表示性能最差，蓝色的柱子表示最佳性能和最差性能之间的差距。通过下图所给出的基于</a:t>
            </a:r>
            <a:r>
              <a:rPr lang="en-US" altLang="zh-CN" sz="2000" dirty="0">
                <a:latin typeface="Microsoft YaHei" panose="020B0503020204020204" pitchFamily="34" charset="-122"/>
                <a:ea typeface="Microsoft YaHei" panose="020B0503020204020204" pitchFamily="34" charset="-122"/>
              </a:rPr>
              <a:t>BERT</a:t>
            </a:r>
            <a:r>
              <a:rPr lang="zh-CN" altLang="en-US" sz="2000" dirty="0">
                <a:latin typeface="Microsoft YaHei" panose="020B0503020204020204" pitchFamily="34" charset="-122"/>
                <a:ea typeface="Microsoft YaHei" panose="020B0503020204020204" pitchFamily="34" charset="-122"/>
              </a:rPr>
              <a:t>的命名实体模型的自我诊断的结果可以观察到，对于实体在训练集和测试集上的标签一致程度（</a:t>
            </a:r>
            <a:r>
              <a:rPr lang="en-US" altLang="zh-CN" sz="2000" dirty="0" err="1">
                <a:latin typeface="Microsoft YaHei" panose="020B0503020204020204" pitchFamily="34" charset="-122"/>
                <a:ea typeface="Microsoft YaHei" panose="020B0503020204020204" pitchFamily="34" charset="-122"/>
              </a:rPr>
              <a:t>eCon</a:t>
            </a:r>
            <a:r>
              <a:rPr lang="zh-CN" altLang="en-US"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tCon</a:t>
            </a:r>
            <a:r>
              <a:rPr lang="zh-CN" altLang="en-US" sz="2000" dirty="0">
                <a:latin typeface="Microsoft YaHei" panose="020B0503020204020204" pitchFamily="34" charset="-122"/>
                <a:ea typeface="Microsoft YaHei" panose="020B0503020204020204" pitchFamily="34" charset="-122"/>
              </a:rPr>
              <a:t>）较低的情况下或者实体频率（</a:t>
            </a:r>
            <a:r>
              <a:rPr lang="en-US" altLang="zh-CN" sz="2000" dirty="0" err="1">
                <a:latin typeface="Microsoft YaHei" panose="020B0503020204020204" pitchFamily="34" charset="-122"/>
                <a:ea typeface="Microsoft YaHei" panose="020B0503020204020204" pitchFamily="34" charset="-122"/>
              </a:rPr>
              <a:t>eFre</a:t>
            </a:r>
            <a:r>
              <a:rPr lang="zh-CN" altLang="en-US" sz="2000" dirty="0">
                <a:latin typeface="Microsoft YaHei" panose="020B0503020204020204" pitchFamily="34" charset="-122"/>
                <a:ea typeface="Microsoft YaHei" panose="020B0503020204020204" pitchFamily="34" charset="-122"/>
              </a:rPr>
              <a:t>）较低的情况下，模型的结果较差。通过</a:t>
            </a:r>
            <a:r>
              <a:rPr lang="en-US" altLang="zh-CN" sz="2000" dirty="0">
                <a:latin typeface="Microsoft YaHei" panose="020B0503020204020204" pitchFamily="34" charset="-122"/>
                <a:ea typeface="Microsoft YaHei" panose="020B0503020204020204" pitchFamily="34" charset="-122"/>
              </a:rPr>
              <a:t>CRF</a:t>
            </a:r>
            <a:r>
              <a:rPr lang="zh-CN" altLang="en-US" sz="2000" dirty="0">
                <a:latin typeface="Microsoft YaHei" panose="020B0503020204020204" pitchFamily="34" charset="-122"/>
                <a:ea typeface="Microsoft YaHei" panose="020B0503020204020204" pitchFamily="34" charset="-122"/>
              </a:rPr>
              <a:t>和</a:t>
            </a:r>
            <a:r>
              <a:rPr lang="en-US" altLang="zh-CN" sz="2000" dirty="0">
                <a:latin typeface="Microsoft YaHei" panose="020B0503020204020204" pitchFamily="34" charset="-122"/>
                <a:ea typeface="Microsoft YaHei" panose="020B0503020204020204" pitchFamily="34" charset="-122"/>
              </a:rPr>
              <a:t>MLP</a:t>
            </a:r>
            <a:r>
              <a:rPr lang="zh-CN" altLang="en-US" sz="2000" dirty="0">
                <a:latin typeface="Microsoft YaHei" panose="020B0503020204020204" pitchFamily="34" charset="-122"/>
                <a:ea typeface="Microsoft YaHei" panose="020B0503020204020204" pitchFamily="34" charset="-122"/>
              </a:rPr>
              <a:t>的对比诊断，还可以发现</a:t>
            </a:r>
            <a:r>
              <a:rPr lang="en-US" altLang="zh-CN" sz="2000" dirty="0">
                <a:latin typeface="Microsoft YaHei" panose="020B0503020204020204" pitchFamily="34" charset="-122"/>
                <a:ea typeface="Microsoft YaHei" panose="020B0503020204020204" pitchFamily="34" charset="-122"/>
              </a:rPr>
              <a:t>CRF</a:t>
            </a:r>
            <a:r>
              <a:rPr lang="zh-CN" altLang="en-US" sz="2000" dirty="0">
                <a:latin typeface="Microsoft YaHei" panose="020B0503020204020204" pitchFamily="34" charset="-122"/>
                <a:ea typeface="Microsoft YaHei" panose="020B0503020204020204" pitchFamily="34" charset="-122"/>
              </a:rPr>
              <a:t>在长实体上相较于</a:t>
            </a:r>
            <a:r>
              <a:rPr lang="en-US" altLang="zh-CN" sz="2000" dirty="0">
                <a:latin typeface="Microsoft YaHei" panose="020B0503020204020204" pitchFamily="34" charset="-122"/>
                <a:ea typeface="Microsoft YaHei" panose="020B0503020204020204" pitchFamily="34" charset="-122"/>
              </a:rPr>
              <a:t>MLP</a:t>
            </a:r>
            <a:r>
              <a:rPr lang="zh-CN" altLang="en-US" sz="2000" dirty="0">
                <a:latin typeface="Microsoft YaHei" panose="020B0503020204020204" pitchFamily="34" charset="-122"/>
                <a:ea typeface="Microsoft YaHei" panose="020B0503020204020204" pitchFamily="34" charset="-122"/>
              </a:rPr>
              <a:t>有更好的性能。</a:t>
            </a:r>
          </a:p>
        </p:txBody>
      </p:sp>
    </p:spTree>
    <p:extLst>
      <p:ext uri="{BB962C8B-B14F-4D97-AF65-F5344CB8AC3E}">
        <p14:creationId xmlns:p14="http://schemas.microsoft.com/office/powerpoint/2010/main" val="663268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可解释性概述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897349"/>
          </a:xfrm>
          <a:prstGeom prst="rect">
            <a:avLst/>
          </a:prstGeom>
          <a:noFill/>
        </p:spPr>
        <p:txBody>
          <a:bodyPr wrap="square">
            <a:spAutoFit/>
          </a:bodyPr>
          <a:lstStyle/>
          <a:p>
            <a:pPr algn="just">
              <a:lnSpc>
                <a:spcPct val="125000"/>
              </a:lnSpc>
              <a:spcBef>
                <a:spcPts val="1200"/>
              </a:spcBef>
            </a:pPr>
            <a:r>
              <a:rPr lang="zh-CN" altLang="en-US" sz="2400" b="1" dirty="0">
                <a:latin typeface="Microsoft YaHei" panose="020B0503020204020204" pitchFamily="34" charset="-122"/>
                <a:ea typeface="Microsoft YaHei" panose="020B0503020204020204" pitchFamily="34" charset="-122"/>
              </a:rPr>
              <a:t>可解释性（</a:t>
            </a:r>
            <a:r>
              <a:rPr lang="en-US" altLang="zh-CN" sz="2400" b="1" dirty="0">
                <a:latin typeface="Microsoft YaHei" panose="020B0503020204020204" pitchFamily="34" charset="-122"/>
                <a:ea typeface="Microsoft YaHei" panose="020B0503020204020204" pitchFamily="34" charset="-122"/>
              </a:rPr>
              <a:t>Interpretability</a:t>
            </a:r>
            <a:r>
              <a:rPr lang="zh-CN" altLang="en-US" sz="2400" b="1"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问题在统计机器学习模型中广泛存在，在追求更好性能的同时，需要模型更加透明。例如，在智能诊疗问答过程中，为了提供更可靠的服务，模型除了准确寻找患者问题的答案外，同时也应提供机器抽取答案的过程，从而来解释预测行为。</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杨强教授等人在</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可解释人工智能导论</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中将</a:t>
            </a:r>
            <a:r>
              <a:rPr lang="zh-CN" altLang="en-US" sz="2400" b="1" dirty="0">
                <a:latin typeface="Microsoft YaHei" panose="020B0503020204020204" pitchFamily="34" charset="-122"/>
                <a:ea typeface="Microsoft YaHei" panose="020B0503020204020204" pitchFamily="34" charset="-122"/>
              </a:rPr>
              <a:t>可解释人工智能（</a:t>
            </a:r>
            <a:r>
              <a:rPr lang="en-US" altLang="zh-CN" sz="2400" b="1" dirty="0">
                <a:latin typeface="Microsoft YaHei" panose="020B0503020204020204" pitchFamily="34" charset="-122"/>
                <a:ea typeface="Microsoft YaHei" panose="020B0503020204020204" pitchFamily="34" charset="-122"/>
              </a:rPr>
              <a:t>Explainable Artificial Intelligence</a:t>
            </a:r>
            <a:r>
              <a:rPr lang="zh-CN" altLang="en-US" sz="2400" b="1" dirty="0">
                <a:latin typeface="Microsoft YaHei" panose="020B0503020204020204" pitchFamily="34" charset="-122"/>
                <a:ea typeface="Microsoft YaHei" panose="020B0503020204020204" pitchFamily="34" charset="-122"/>
              </a:rPr>
              <a:t>，</a:t>
            </a:r>
            <a:r>
              <a:rPr lang="en-US" altLang="zh-CN" sz="2400" b="1" dirty="0">
                <a:latin typeface="Microsoft YaHei" panose="020B0503020204020204" pitchFamily="34" charset="-122"/>
                <a:ea typeface="Microsoft YaHei" panose="020B0503020204020204" pitchFamily="34" charset="-122"/>
              </a:rPr>
              <a:t>XAI</a:t>
            </a:r>
            <a:r>
              <a:rPr lang="zh-CN" altLang="en-US" sz="2400" b="1" dirty="0">
                <a:latin typeface="Microsoft YaHei" panose="020B0503020204020204" pitchFamily="34" charset="-122"/>
                <a:ea typeface="Microsoft YaHei" panose="020B0503020204020204" pitchFamily="34" charset="-122"/>
              </a:rPr>
              <a:t>）</a:t>
            </a:r>
            <a:r>
              <a:rPr lang="zh-CN" altLang="en-US" sz="2400" u="sng" dirty="0">
                <a:latin typeface="Microsoft YaHei" panose="020B0503020204020204" pitchFamily="34" charset="-122"/>
                <a:ea typeface="Microsoft YaHei" panose="020B0503020204020204" pitchFamily="34" charset="-122"/>
              </a:rPr>
              <a:t>定义为智能体以一种可解释、可理解、人机互动的方式，与人工智能系统的使用者、受影响者、决策者、开发者等，达成清晰有效的交流沟通以取得人类信任，同时满足各类应用场景对智能体决策机制的监管要求</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5124782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可解释评估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50</a:t>
            </a:fld>
            <a:endParaRPr lang="zh-CN" altLang="en-US" dirty="0"/>
          </a:p>
        </p:txBody>
      </p:sp>
      <p:pic>
        <p:nvPicPr>
          <p:cNvPr id="4" name="Picture 3">
            <a:extLst>
              <a:ext uri="{FF2B5EF4-FFF2-40B4-BE49-F238E27FC236}">
                <a16:creationId xmlns:a16="http://schemas.microsoft.com/office/drawing/2014/main" id="{EA6E2AF9-BA6C-D9F3-0FB5-C933C6098A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6572" y="1174829"/>
            <a:ext cx="8218856" cy="5276771"/>
          </a:xfrm>
          <a:prstGeom prst="rect">
            <a:avLst/>
          </a:prstGeom>
        </p:spPr>
      </p:pic>
    </p:spTree>
    <p:extLst>
      <p:ext uri="{BB962C8B-B14F-4D97-AF65-F5344CB8AC3E}">
        <p14:creationId xmlns:p14="http://schemas.microsoft.com/office/powerpoint/2010/main" val="2290375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可解释评估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135171"/>
          </a:xfrm>
          <a:prstGeom prst="rect">
            <a:avLst/>
          </a:prstGeom>
          <a:noFill/>
        </p:spPr>
        <p:txBody>
          <a:bodyPr wrap="square">
            <a:spAutoFit/>
          </a:bodyPr>
          <a:lstStyle/>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可解释评估的分析结果相较于传统的单一评价指标，可以更好的进行模型错误类型统计、归类与分析，从而对模型的性能来源做出解释。错误样本分类的依据可以是语法、语义或任务相关的特征。</a:t>
            </a:r>
            <a:endParaRPr lang="en-US" altLang="zh-CN" sz="2000" dirty="0">
              <a:latin typeface="Microsoft YaHei" panose="020B0503020204020204" pitchFamily="34" charset="-122"/>
              <a:ea typeface="Microsoft YaHei" panose="020B0503020204020204" pitchFamily="34" charset="-122"/>
            </a:endParaRPr>
          </a:p>
          <a:p>
            <a:pPr marL="342900" indent="-342900">
              <a:lnSpc>
                <a:spcPct val="125000"/>
              </a:lnSpc>
              <a:spcBef>
                <a:spcPts val="1200"/>
              </a:spcBef>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具有能够</a:t>
            </a:r>
            <a:r>
              <a:rPr lang="zh-CN" altLang="en-US" sz="2000" b="1" dirty="0">
                <a:latin typeface="Microsoft YaHei" panose="020B0503020204020204" pitchFamily="34" charset="-122"/>
                <a:ea typeface="Microsoft YaHei" panose="020B0503020204020204" pitchFamily="34" charset="-122"/>
              </a:rPr>
              <a:t>发现某个任务的困难样本类型</a:t>
            </a:r>
            <a:r>
              <a:rPr lang="zh-CN" altLang="en-US" sz="2000" dirty="0">
                <a:latin typeface="Microsoft YaHei" panose="020B0503020204020204" pitchFamily="34" charset="-122"/>
                <a:ea typeface="Microsoft YaHei" panose="020B0503020204020204" pitchFamily="34" charset="-122"/>
              </a:rPr>
              <a:t>（例如，未登录词、标签不一致）；</a:t>
            </a:r>
            <a:endParaRPr lang="en-US" altLang="zh-CN" sz="2000" dirty="0">
              <a:latin typeface="Microsoft YaHei" panose="020B0503020204020204" pitchFamily="34" charset="-122"/>
              <a:ea typeface="Microsoft YaHei" panose="020B0503020204020204" pitchFamily="34" charset="-122"/>
            </a:endParaRPr>
          </a:p>
          <a:p>
            <a:pPr marL="342900" indent="-342900">
              <a:lnSpc>
                <a:spcPct val="125000"/>
              </a:lnSpc>
              <a:spcBef>
                <a:spcPts val="1200"/>
              </a:spcBef>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能够对比不同模型的优缺点（例如，模型 </a:t>
            </a:r>
            <a:r>
              <a:rPr lang="en-US" altLang="zh-CN" sz="2000" dirty="0">
                <a:latin typeface="Microsoft YaHei" panose="020B0503020204020204" pitchFamily="34" charset="-122"/>
                <a:ea typeface="Microsoft YaHei" panose="020B0503020204020204" pitchFamily="34" charset="-122"/>
              </a:rPr>
              <a:t>A </a:t>
            </a:r>
            <a:r>
              <a:rPr lang="zh-CN" altLang="en-US" sz="2000" dirty="0">
                <a:latin typeface="Microsoft YaHei" panose="020B0503020204020204" pitchFamily="34" charset="-122"/>
                <a:ea typeface="Microsoft YaHei" panose="020B0503020204020204" pitchFamily="34" charset="-122"/>
              </a:rPr>
              <a:t>比模型 </a:t>
            </a:r>
            <a:r>
              <a:rPr lang="en-US" altLang="zh-CN" sz="2000" dirty="0">
                <a:latin typeface="Microsoft YaHei" panose="020B0503020204020204" pitchFamily="34" charset="-122"/>
                <a:ea typeface="Microsoft YaHei" panose="020B0503020204020204" pitchFamily="34" charset="-122"/>
              </a:rPr>
              <a:t>B </a:t>
            </a:r>
            <a:r>
              <a:rPr lang="zh-CN" altLang="en-US" sz="2000" dirty="0">
                <a:latin typeface="Microsoft YaHei" panose="020B0503020204020204" pitchFamily="34" charset="-122"/>
                <a:ea typeface="Microsoft YaHei" panose="020B0503020204020204" pitchFamily="34" charset="-122"/>
              </a:rPr>
              <a:t>在某类型样本上错误更少）；</a:t>
            </a:r>
            <a:endParaRPr lang="en-US" altLang="zh-CN" sz="2000" dirty="0">
              <a:latin typeface="Microsoft YaHei" panose="020B0503020204020204" pitchFamily="34" charset="-122"/>
              <a:ea typeface="Microsoft YaHei" panose="020B0503020204020204" pitchFamily="34" charset="-122"/>
            </a:endParaRPr>
          </a:p>
          <a:p>
            <a:pPr marL="342900" indent="-342900">
              <a:lnSpc>
                <a:spcPct val="125000"/>
              </a:lnSpc>
              <a:spcBef>
                <a:spcPts val="1200"/>
              </a:spcBef>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能够通过对比发现不同结构所起的作用（例如，基于 </a:t>
            </a:r>
            <a:r>
              <a:rPr lang="en-US" altLang="zh-CN" sz="2000" dirty="0">
                <a:latin typeface="Microsoft YaHei" panose="020B0503020204020204" pitchFamily="34" charset="-122"/>
                <a:ea typeface="Microsoft YaHei" panose="020B0503020204020204" pitchFamily="34" charset="-122"/>
              </a:rPr>
              <a:t>LSTM </a:t>
            </a:r>
            <a:r>
              <a:rPr lang="zh-CN" altLang="en-US" sz="2000" dirty="0">
                <a:latin typeface="Microsoft YaHei" panose="020B0503020204020204" pitchFamily="34" charset="-122"/>
                <a:ea typeface="Microsoft YaHei" panose="020B0503020204020204" pitchFamily="34" charset="-122"/>
              </a:rPr>
              <a:t>的模型比基于</a:t>
            </a:r>
            <a:r>
              <a:rPr lang="en-US" altLang="zh-CN" sz="2000" dirty="0">
                <a:latin typeface="Microsoft YaHei" panose="020B0503020204020204" pitchFamily="34" charset="-122"/>
                <a:ea typeface="Microsoft YaHei" panose="020B0503020204020204" pitchFamily="34" charset="-122"/>
              </a:rPr>
              <a:t>CNN</a:t>
            </a:r>
            <a:r>
              <a:rPr lang="zh-CN" altLang="en-US" sz="2000" dirty="0">
                <a:latin typeface="Microsoft YaHei" panose="020B0503020204020204" pitchFamily="34" charset="-122"/>
                <a:ea typeface="Microsoft YaHei" panose="020B0503020204020204" pitchFamily="34" charset="-122"/>
              </a:rPr>
              <a:t>的模型在句子较长的样本上错误更少，说明 </a:t>
            </a:r>
            <a:r>
              <a:rPr lang="en-US" altLang="zh-CN" sz="2000" dirty="0">
                <a:latin typeface="Microsoft YaHei" panose="020B0503020204020204" pitchFamily="34" charset="-122"/>
                <a:ea typeface="Microsoft YaHei" panose="020B0503020204020204" pitchFamily="34" charset="-122"/>
              </a:rPr>
              <a:t>LSTM </a:t>
            </a:r>
            <a:r>
              <a:rPr lang="zh-CN" altLang="en-US" sz="2000" dirty="0">
                <a:latin typeface="Microsoft YaHei" panose="020B0503020204020204" pitchFamily="34" charset="-122"/>
                <a:ea typeface="Microsoft YaHei" panose="020B0503020204020204" pitchFamily="34" charset="-122"/>
              </a:rPr>
              <a:t>能更好地建模长距离依赖关系）。</a:t>
            </a:r>
            <a:endParaRPr lang="en-US" altLang="zh-CN" sz="2000" dirty="0">
              <a:latin typeface="Microsoft YaHei" panose="020B0503020204020204" pitchFamily="34" charset="-122"/>
              <a:ea typeface="Microsoft YaHei" panose="020B0503020204020204" pitchFamily="34" charset="-122"/>
            </a:endParaRPr>
          </a:p>
          <a:p>
            <a:pPr>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在此基础上，文献</a:t>
            </a:r>
            <a:r>
              <a:rPr lang="en-US" altLang="zh-CN" sz="2000" dirty="0">
                <a:latin typeface="Microsoft YaHei" panose="020B0503020204020204" pitchFamily="34" charset="-122"/>
                <a:ea typeface="Microsoft YaHei" panose="020B0503020204020204" pitchFamily="34" charset="-122"/>
              </a:rPr>
              <a:t>[780]</a:t>
            </a:r>
            <a:r>
              <a:rPr lang="zh-CN" altLang="en-US" sz="2000" dirty="0">
                <a:latin typeface="Microsoft YaHei" panose="020B0503020204020204" pitchFamily="34" charset="-122"/>
                <a:ea typeface="Microsoft YaHei" panose="020B0503020204020204" pitchFamily="34" charset="-122"/>
              </a:rPr>
              <a:t>还提出了可解释排行榜</a:t>
            </a:r>
            <a:r>
              <a:rPr lang="en-US" altLang="zh-CN" sz="2000" dirty="0" err="1">
                <a:latin typeface="Microsoft YaHei" panose="020B0503020204020204" pitchFamily="34" charset="-122"/>
                <a:ea typeface="Microsoft YaHei" panose="020B0503020204020204" pitchFamily="34" charset="-122"/>
              </a:rPr>
              <a:t>Explaina</a:t>
            </a:r>
            <a:r>
              <a:rPr lang="en-US" altLang="zh-CN" sz="2000" dirty="0">
                <a:latin typeface="Microsoft YaHei" panose="020B0503020204020204" pitchFamily="34" charset="-122"/>
                <a:ea typeface="Microsoft YaHei" panose="020B0503020204020204" pitchFamily="34" charset="-122"/>
              </a:rPr>
              <a:t> Board</a:t>
            </a:r>
            <a:r>
              <a:rPr lang="zh-CN" altLang="en-US" sz="2000" dirty="0">
                <a:latin typeface="Microsoft YaHei" panose="020B0503020204020204" pitchFamily="34" charset="-122"/>
                <a:ea typeface="Microsoft YaHei" panose="020B0503020204020204" pitchFamily="34" charset="-122"/>
              </a:rPr>
              <a:t>，使研究人员可以采用人机交互的评估方式，利用模型自我诊断、系统辅助诊断和数据偏差分析等可解释评估方法，对模型优势和劣势以及数据集的偏差进行更细粒度的分析。</a:t>
            </a:r>
          </a:p>
        </p:txBody>
      </p:sp>
    </p:spTree>
    <p:extLst>
      <p:ext uri="{BB962C8B-B14F-4D97-AF65-F5344CB8AC3E}">
        <p14:creationId xmlns:p14="http://schemas.microsoft.com/office/powerpoint/2010/main" val="31086937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文本框 5">
            <a:extLst>
              <a:ext uri="{FF2B5EF4-FFF2-40B4-BE49-F238E27FC236}">
                <a16:creationId xmlns:a16="http://schemas.microsoft.com/office/drawing/2014/main" id="{614236B1-2003-A14A-AB30-9AA9463EAFB2}"/>
              </a:ext>
            </a:extLst>
          </p:cNvPr>
          <p:cNvSpPr txBox="1">
            <a:spLocks noChangeArrowheads="1"/>
          </p:cNvSpPr>
          <p:nvPr/>
        </p:nvSpPr>
        <p:spPr bwMode="auto">
          <a:xfrm>
            <a:off x="9866313" y="1920875"/>
            <a:ext cx="2070100"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6600" b="1">
                <a:solidFill>
                  <a:srgbClr val="FFFFFF"/>
                </a:solidFill>
                <a:latin typeface="Arial" panose="020B0604020202020204" pitchFamily="34" charset="0"/>
                <a:cs typeface="Arial" panose="020B0604020202020204" pitchFamily="34" charset="0"/>
              </a:rPr>
              <a:t>2015</a:t>
            </a:r>
            <a:endParaRPr lang="zh-CN" altLang="en-US" sz="6600" b="1">
              <a:solidFill>
                <a:srgbClr val="FFFFFF"/>
              </a:solidFill>
              <a:latin typeface="Arial" panose="020B0604020202020204" pitchFamily="34" charset="0"/>
              <a:cs typeface="Arial" panose="020B0604020202020204" pitchFamily="34" charset="0"/>
            </a:endParaRPr>
          </a:p>
        </p:txBody>
      </p:sp>
      <p:sp>
        <p:nvSpPr>
          <p:cNvPr id="45061" name="文本框 8">
            <a:extLst>
              <a:ext uri="{FF2B5EF4-FFF2-40B4-BE49-F238E27FC236}">
                <a16:creationId xmlns:a16="http://schemas.microsoft.com/office/drawing/2014/main" id="{2BF663EC-4C9D-1F4B-8BDF-E8ECAC76C74F}"/>
              </a:ext>
            </a:extLst>
          </p:cNvPr>
          <p:cNvSpPr txBox="1">
            <a:spLocks noChangeArrowheads="1"/>
          </p:cNvSpPr>
          <p:nvPr/>
        </p:nvSpPr>
        <p:spPr bwMode="auto">
          <a:xfrm>
            <a:off x="8945563" y="3876675"/>
            <a:ext cx="249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2000" b="1">
                <a:solidFill>
                  <a:srgbClr val="FFFFFF"/>
                </a:solidFill>
                <a:latin typeface="微软雅黑" panose="020B0503020204020204" pitchFamily="34" charset="-122"/>
                <a:ea typeface="微软雅黑" panose="020B0503020204020204" pitchFamily="34" charset="-122"/>
              </a:rPr>
              <a:t>哎呀小小草演示设计</a:t>
            </a:r>
          </a:p>
        </p:txBody>
      </p:sp>
      <p:cxnSp>
        <p:nvCxnSpPr>
          <p:cNvPr id="45062" name="直接连接符 27">
            <a:extLst>
              <a:ext uri="{FF2B5EF4-FFF2-40B4-BE49-F238E27FC236}">
                <a16:creationId xmlns:a16="http://schemas.microsoft.com/office/drawing/2014/main" id="{638E0D22-E670-A046-8C5F-278F81A88EBF}"/>
              </a:ext>
            </a:extLst>
          </p:cNvPr>
          <p:cNvCxnSpPr>
            <a:cxnSpLocks noChangeShapeType="1"/>
          </p:cNvCxnSpPr>
          <p:nvPr/>
        </p:nvCxnSpPr>
        <p:spPr bwMode="auto">
          <a:xfrm>
            <a:off x="365125" y="369888"/>
            <a:ext cx="0" cy="311150"/>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cxnSp>
      <p:sp>
        <p:nvSpPr>
          <p:cNvPr id="45063" name="文本框 32">
            <a:extLst>
              <a:ext uri="{FF2B5EF4-FFF2-40B4-BE49-F238E27FC236}">
                <a16:creationId xmlns:a16="http://schemas.microsoft.com/office/drawing/2014/main" id="{FFCF7A53-F853-0F4D-8D98-0D04070EF150}"/>
              </a:ext>
            </a:extLst>
          </p:cNvPr>
          <p:cNvSpPr txBox="1">
            <a:spLocks noChangeArrowheads="1"/>
          </p:cNvSpPr>
          <p:nvPr/>
        </p:nvSpPr>
        <p:spPr bwMode="auto">
          <a:xfrm>
            <a:off x="360363" y="336550"/>
            <a:ext cx="8255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哎呀小小草</a:t>
            </a:r>
            <a:endParaRPr lang="en-US" altLang="zh-CN" sz="1000">
              <a:solidFill>
                <a:srgbClr val="FFFFFF"/>
              </a:solidFill>
              <a:latin typeface="微软雅黑" panose="020B0503020204020204" pitchFamily="34" charset="-122"/>
              <a:ea typeface="微软雅黑" panose="020B0503020204020204" pitchFamily="34" charset="-122"/>
            </a:endParaRPr>
          </a:p>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专业设计</a:t>
            </a:r>
          </a:p>
        </p:txBody>
      </p:sp>
      <p:sp>
        <p:nvSpPr>
          <p:cNvPr id="2" name="Slide Number Placeholder 1">
            <a:extLst>
              <a:ext uri="{FF2B5EF4-FFF2-40B4-BE49-F238E27FC236}">
                <a16:creationId xmlns:a16="http://schemas.microsoft.com/office/drawing/2014/main" id="{7DCAD46F-71A4-6C49-8862-534F87558693}"/>
              </a:ext>
            </a:extLst>
          </p:cNvPr>
          <p:cNvSpPr>
            <a:spLocks noGrp="1"/>
          </p:cNvSpPr>
          <p:nvPr>
            <p:ph type="sldNum" sz="quarter" idx="12"/>
          </p:nvPr>
        </p:nvSpPr>
        <p:spPr/>
        <p:txBody>
          <a:bodyPr/>
          <a:lstStyle/>
          <a:p>
            <a:fld id="{9F926C00-9D2D-0342-9BD1-AD5E2A62AA04}" type="slidenum">
              <a:rPr lang="zh-CN" altLang="en-US" smtClean="0"/>
              <a:pPr/>
              <a:t>52</a:t>
            </a:fld>
            <a:endParaRPr lang="zh-CN" altLang="en-US"/>
          </a:p>
        </p:txBody>
      </p:sp>
      <p:sp>
        <p:nvSpPr>
          <p:cNvPr id="3" name="文本框 6">
            <a:extLst>
              <a:ext uri="{FF2B5EF4-FFF2-40B4-BE49-F238E27FC236}">
                <a16:creationId xmlns:a16="http://schemas.microsoft.com/office/drawing/2014/main" id="{06936757-FF34-1B9F-4D2B-C0CAB75F264E}"/>
              </a:ext>
            </a:extLst>
          </p:cNvPr>
          <p:cNvSpPr txBox="1">
            <a:spLocks noChangeArrowheads="1"/>
          </p:cNvSpPr>
          <p:nvPr/>
        </p:nvSpPr>
        <p:spPr bwMode="auto">
          <a:xfrm>
            <a:off x="4373562" y="296317"/>
            <a:ext cx="34448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b="1" dirty="0">
                <a:solidFill>
                  <a:schemeClr val="accent1">
                    <a:lumMod val="75000"/>
                  </a:schemeClr>
                </a:solidFill>
                <a:latin typeface="微软雅黑" panose="020B0503020204020204" pitchFamily="34" charset="-122"/>
                <a:ea typeface="微软雅黑" panose="020B0503020204020204" pitchFamily="34" charset="-122"/>
              </a:rPr>
              <a:t>本章小结</a:t>
            </a:r>
            <a:endParaRPr lang="zh-CN" altLang="en-CN" sz="44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TextBox 4">
            <a:extLst>
              <a:ext uri="{FF2B5EF4-FFF2-40B4-BE49-F238E27FC236}">
                <a16:creationId xmlns:a16="http://schemas.microsoft.com/office/drawing/2014/main" id="{8F24AB09-344C-D9BE-4256-21EF2407E135}"/>
              </a:ext>
            </a:extLst>
          </p:cNvPr>
          <p:cNvSpPr txBox="1"/>
          <p:nvPr/>
        </p:nvSpPr>
        <p:spPr>
          <a:xfrm>
            <a:off x="754062" y="1407293"/>
            <a:ext cx="10795680" cy="2797048"/>
          </a:xfrm>
          <a:prstGeom prst="rect">
            <a:avLst/>
          </a:prstGeom>
          <a:noFill/>
        </p:spPr>
        <p:txBody>
          <a:bodyPr wrap="square">
            <a:spAutoFit/>
          </a:bodyPr>
          <a:lstStyle/>
          <a:p>
            <a:pPr>
              <a:lnSpc>
                <a:spcPct val="150000"/>
              </a:lnSpc>
            </a:pPr>
            <a:r>
              <a:rPr lang="zh-CN" altLang="en-US" sz="2400" i="0" dirty="0">
                <a:effectLst/>
                <a:latin typeface="Microsoft YaHei" panose="020B0503020204020204" pitchFamily="34" charset="-122"/>
                <a:ea typeface="Microsoft YaHei" panose="020B0503020204020204" pitchFamily="34" charset="-122"/>
              </a:rPr>
              <a:t>随着人工智能技术的发展，数据驱动的算法对经济社会发展以及人们日常生活都带来了深远的影响。为了更好的控制与理解模型，关于透明性，可解释性等问题的研究近年来得到了广泛的关注。本章概述了可解释人工智能以及可解释自然语言处理的基本方法。除此之外，可解释技术与以下方向的发展也紧密相关：文本偏见分析、算法公平性以及隐私与安全技术。</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99914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可解释性概述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512354"/>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当前，尽管大规模复杂模型已经广泛应用到自然语言处理的各个方向中，也深入影响到了我们生活的方方面面，</a:t>
            </a:r>
            <a:r>
              <a:rPr lang="zh-CN" altLang="en-US" sz="2400" b="1" dirty="0">
                <a:latin typeface="Microsoft YaHei" panose="020B0503020204020204" pitchFamily="34" charset="-122"/>
                <a:ea typeface="Microsoft YaHei" panose="020B0503020204020204" pitchFamily="34" charset="-122"/>
              </a:rPr>
              <a:t>但是由于其内在决策过程的不可知性，导致在关键业务场景下应用仍然受限</a:t>
            </a:r>
            <a:r>
              <a:rPr lang="zh-CN" altLang="en-US" sz="2400" dirty="0">
                <a:latin typeface="Microsoft YaHei" panose="020B0503020204020204" pitchFamily="34" charset="-122"/>
                <a:ea typeface="Microsoft YaHei" panose="020B0503020204020204" pitchFamily="34" charset="-122"/>
              </a:rPr>
              <a:t>，人们无法信任模型的预测结果。</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如下图所示，</a:t>
            </a:r>
            <a:r>
              <a:rPr lang="en-US" altLang="zh-CN" sz="2400" dirty="0">
                <a:latin typeface="Microsoft YaHei" panose="020B0503020204020204" pitchFamily="34" charset="-122"/>
                <a:ea typeface="Microsoft YaHei" panose="020B0503020204020204" pitchFamily="34" charset="-122"/>
              </a:rPr>
              <a:t>BERT</a:t>
            </a:r>
            <a:r>
              <a:rPr lang="zh-CN" altLang="en-US" sz="2400" dirty="0">
                <a:latin typeface="Microsoft YaHei" panose="020B0503020204020204" pitchFamily="34" charset="-122"/>
                <a:ea typeface="Microsoft YaHei" panose="020B0503020204020204" pitchFamily="34" charset="-122"/>
              </a:rPr>
              <a:t>算法在针对例句的掩盖单词预测任务中，虽然给出了合理的预测结果，但是其所依赖的依据并不完全符合人类认知。</a:t>
            </a:r>
            <a:endParaRPr lang="en-US" altLang="zh-CN" sz="24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61FCE468-479A-A0C1-907F-744F8DAC90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2043" y="3919244"/>
            <a:ext cx="9467913" cy="2027135"/>
          </a:xfrm>
          <a:prstGeom prst="rect">
            <a:avLst/>
          </a:prstGeom>
        </p:spPr>
      </p:pic>
      <p:sp>
        <p:nvSpPr>
          <p:cNvPr id="6" name="TextBox 5">
            <a:extLst>
              <a:ext uri="{FF2B5EF4-FFF2-40B4-BE49-F238E27FC236}">
                <a16:creationId xmlns:a16="http://schemas.microsoft.com/office/drawing/2014/main" id="{9A8D64BF-E221-2993-458F-9DD0C9788496}"/>
              </a:ext>
            </a:extLst>
          </p:cNvPr>
          <p:cNvSpPr txBox="1"/>
          <p:nvPr/>
        </p:nvSpPr>
        <p:spPr>
          <a:xfrm>
            <a:off x="2935530" y="5987018"/>
            <a:ext cx="6097978"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14.1 </a:t>
            </a:r>
            <a:r>
              <a:rPr lang="en-US" b="0" i="0" dirty="0">
                <a:effectLst/>
                <a:latin typeface="Microsoft YaHei" panose="020B0503020204020204" pitchFamily="34" charset="-122"/>
                <a:ea typeface="Microsoft YaHei" panose="020B0503020204020204" pitchFamily="34" charset="-122"/>
              </a:rPr>
              <a:t>BERT </a:t>
            </a:r>
            <a:r>
              <a:rPr lang="zh-CN" altLang="en-US" b="0" i="0" dirty="0">
                <a:effectLst/>
                <a:latin typeface="Microsoft YaHei" panose="020B0503020204020204" pitchFamily="34" charset="-122"/>
                <a:ea typeface="Microsoft YaHei" panose="020B0503020204020204" pitchFamily="34" charset="-122"/>
              </a:rPr>
              <a:t>模型预测依据示例</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721829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可解释性概述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443221"/>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由于目前绝大多数自然语言处理算法都基于统计机器学习方法，因此算法一定会受到数据、模型以及评估准则的影响。</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在数据层面</a:t>
            </a:r>
            <a:r>
              <a:rPr lang="zh-CN" altLang="en-US" sz="2000" dirty="0">
                <a:latin typeface="Microsoft YaHei" panose="020B0503020204020204" pitchFamily="34" charset="-122"/>
                <a:ea typeface="Microsoft YaHei" panose="020B0503020204020204" pitchFamily="34" charset="-122"/>
              </a:rPr>
              <a:t>，由于数据样本普遍存在局限和偏见（</a:t>
            </a:r>
            <a:r>
              <a:rPr lang="en-US" altLang="zh-CN" sz="2000" dirty="0">
                <a:latin typeface="Microsoft YaHei" panose="020B0503020204020204" pitchFamily="34" charset="-122"/>
                <a:ea typeface="Microsoft YaHei" panose="020B0503020204020204" pitchFamily="34" charset="-122"/>
              </a:rPr>
              <a:t>Bias</a:t>
            </a:r>
            <a:r>
              <a:rPr lang="zh-CN" altLang="en-US" sz="2000" dirty="0">
                <a:latin typeface="Microsoft YaHei" panose="020B0503020204020204" pitchFamily="34" charset="-122"/>
                <a:ea typeface="Microsoft YaHei" panose="020B0503020204020204" pitchFamily="34" charset="-122"/>
              </a:rPr>
              <a:t>），仅依赖数据驱动的方法很</a:t>
            </a:r>
            <a:r>
              <a:rPr lang="zh-CN" altLang="en-US" sz="2000" u="sng" dirty="0">
                <a:latin typeface="Microsoft YaHei" panose="020B0503020204020204" pitchFamily="34" charset="-122"/>
                <a:ea typeface="Microsoft YaHei" panose="020B0503020204020204" pitchFamily="34" charset="-122"/>
              </a:rPr>
              <a:t>容易学习到表层模式（</a:t>
            </a:r>
            <a:r>
              <a:rPr lang="en-US" altLang="zh-CN" sz="2000" u="sng" dirty="0">
                <a:latin typeface="Microsoft YaHei" panose="020B0503020204020204" pitchFamily="34" charset="-122"/>
                <a:ea typeface="Microsoft YaHei" panose="020B0503020204020204" pitchFamily="34" charset="-122"/>
              </a:rPr>
              <a:t>Surface Pattern</a:t>
            </a:r>
            <a:r>
              <a:rPr lang="zh-CN" altLang="en-US" sz="2000" u="sng"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，从而不可避免地</a:t>
            </a:r>
            <a:r>
              <a:rPr lang="zh-CN" altLang="en-US" sz="2000" u="sng" dirty="0">
                <a:latin typeface="Microsoft YaHei" panose="020B0503020204020204" pitchFamily="34" charset="-122"/>
                <a:ea typeface="Microsoft YaHei" panose="020B0503020204020204" pitchFamily="34" charset="-122"/>
              </a:rPr>
              <a:t>构建虚假关系（</a:t>
            </a:r>
            <a:r>
              <a:rPr lang="en-US" altLang="zh-CN" sz="2000" u="sng" dirty="0">
                <a:latin typeface="Microsoft YaHei" panose="020B0503020204020204" pitchFamily="34" charset="-122"/>
                <a:ea typeface="Microsoft YaHei" panose="020B0503020204020204" pitchFamily="34" charset="-122"/>
              </a:rPr>
              <a:t>Spurious Relationship</a:t>
            </a:r>
            <a:r>
              <a:rPr lang="zh-CN" altLang="en-US" sz="2000" u="sng"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。这些表层模式和关联关系与人们所做决策的依据不同，并不能构建真正的因果关联关系，因此在处理与训练样本不一致的情况时就会产生错误。</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在模型层面</a:t>
            </a:r>
            <a:r>
              <a:rPr lang="zh-CN" altLang="en-US" sz="2000" dirty="0">
                <a:latin typeface="Microsoft YaHei" panose="020B0503020204020204" pitchFamily="34" charset="-122"/>
                <a:ea typeface="Microsoft YaHei" panose="020B0503020204020204" pitchFamily="34" charset="-122"/>
              </a:rPr>
              <a:t>，统计机器学习模型的性能与可解释性之间往往不可兼得。线性模型刻画自变量和因变量之间的线性关系，模型简单易理解，但往往性能欠佳；而深度神经网络模型能刻画自变量和因变量之间复杂的关系，可以拥有更高的性能，但牺牲了可解释性。</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在评估准则方面</a:t>
            </a:r>
            <a:r>
              <a:rPr lang="zh-CN" altLang="en-US" sz="2000" dirty="0">
                <a:latin typeface="Microsoft YaHei" panose="020B0503020204020204" pitchFamily="34" charset="-122"/>
                <a:ea typeface="Microsoft YaHei" panose="020B0503020204020204" pitchFamily="34" charset="-122"/>
              </a:rPr>
              <a:t>，利用标准评测集合使用准确率、精确度等单一指标评价模型效果的方法，虽然推动了自然语言处理的发展，但是缺乏针对模型细粒度和可解释的评价。</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这些问题都与可解释性息息相关。模型可解释性研究对于未来自然语言处理的发展极为重要。</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6127466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可解释的分类</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562228"/>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根据可解释人工智能的定义，</a:t>
            </a:r>
            <a:r>
              <a:rPr lang="zh-CN" altLang="en-US" sz="2000" b="1" dirty="0">
                <a:latin typeface="Microsoft YaHei" panose="020B0503020204020204" pitchFamily="34" charset="-122"/>
                <a:ea typeface="Microsoft YaHei" panose="020B0503020204020204" pitchFamily="34" charset="-122"/>
              </a:rPr>
              <a:t>其核心要素是智能体（</a:t>
            </a:r>
            <a:r>
              <a:rPr lang="en-US" altLang="zh-CN" sz="2000" b="1" dirty="0">
                <a:latin typeface="Microsoft YaHei" panose="020B0503020204020204" pitchFamily="34" charset="-122"/>
                <a:ea typeface="Microsoft YaHei" panose="020B0503020204020204" pitchFamily="34" charset="-122"/>
              </a:rPr>
              <a:t>AI agent</a:t>
            </a:r>
            <a:r>
              <a:rPr lang="zh-CN" altLang="en-US" sz="2000" b="1" dirty="0">
                <a:latin typeface="Microsoft YaHei" panose="020B0503020204020204" pitchFamily="34" charset="-122"/>
                <a:ea typeface="Microsoft YaHei" panose="020B0503020204020204" pitchFamily="34" charset="-122"/>
              </a:rPr>
              <a:t>）能够有效地“解释”自己</a:t>
            </a:r>
            <a:r>
              <a:rPr lang="zh-CN" altLang="en-US" sz="2000" dirty="0">
                <a:latin typeface="Microsoft YaHei" panose="020B0503020204020204" pitchFamily="34" charset="-122"/>
                <a:ea typeface="Microsoft YaHei" panose="020B0503020204020204" pitchFamily="34" charset="-122"/>
              </a:rPr>
              <a:t>，并取得人类使用者的“信任”。</a:t>
            </a:r>
            <a:r>
              <a:rPr lang="zh-CN" altLang="en-US" sz="2000" b="1" dirty="0">
                <a:solidFill>
                  <a:srgbClr val="0070C0"/>
                </a:solidFill>
                <a:latin typeface="Microsoft YaHei" panose="020B0503020204020204" pitchFamily="34" charset="-122"/>
                <a:ea typeface="Microsoft YaHei" panose="020B0503020204020204" pitchFamily="34" charset="-122"/>
              </a:rPr>
              <a:t>解释是信任的基础</a:t>
            </a:r>
            <a:r>
              <a:rPr lang="zh-CN" altLang="en-US" sz="2000" dirty="0">
                <a:latin typeface="Microsoft YaHei" panose="020B0503020204020204" pitchFamily="34" charset="-122"/>
                <a:ea typeface="Microsoft YaHei" panose="020B0503020204020204" pitchFamily="34" charset="-122"/>
              </a:rPr>
              <a:t>，随着人工智能系统越来越复杂，功能越来越强大，系统如果要取得人们的信任，就必须要考虑不同用户的应用场景、背景、教育程度等各种因素，提供不同内容与形式的解释。根据系统提供解释的程度以及所面向的受众都可以将人工智能系统进行分类。遵循</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可解释人工智能导论</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的分类体系，根据系统受众的不同，</a:t>
            </a:r>
            <a:r>
              <a:rPr lang="zh-CN" altLang="en-US" sz="2000" b="1" dirty="0">
                <a:solidFill>
                  <a:srgbClr val="0070C0"/>
                </a:solidFill>
                <a:latin typeface="Microsoft YaHei" panose="020B0503020204020204" pitchFamily="34" charset="-122"/>
                <a:ea typeface="Microsoft YaHei" panose="020B0503020204020204" pitchFamily="34" charset="-122"/>
              </a:rPr>
              <a:t>可解释性可以分为以下几类：</a:t>
            </a:r>
            <a:endParaRPr lang="en-US" altLang="zh-CN" sz="2000" b="1" dirty="0">
              <a:solidFill>
                <a:srgbClr val="0070C0"/>
              </a:solidFill>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en-US" altLang="zh-CN" b="1" dirty="0">
                <a:latin typeface="Microsoft YaHei" panose="020B0503020204020204" pitchFamily="34" charset="-122"/>
                <a:ea typeface="Microsoft YaHei" panose="020B0503020204020204" pitchFamily="34" charset="-122"/>
              </a:rPr>
              <a:t>(1) </a:t>
            </a:r>
            <a:r>
              <a:rPr lang="zh-CN" altLang="en-US" b="1" dirty="0">
                <a:latin typeface="Microsoft YaHei" panose="020B0503020204020204" pitchFamily="34" charset="-122"/>
                <a:ea typeface="Microsoft YaHei" panose="020B0503020204020204" pitchFamily="34" charset="-122"/>
              </a:rPr>
              <a:t>面向开发者的解释：</a:t>
            </a:r>
            <a:r>
              <a:rPr lang="zh-CN" altLang="en-US" dirty="0">
                <a:latin typeface="Microsoft YaHei" panose="020B0503020204020204" pitchFamily="34" charset="-122"/>
                <a:ea typeface="Microsoft YaHei" panose="020B0503020204020204" pitchFamily="34" charset="-122"/>
              </a:rPr>
              <a:t>系统开发人员具有相当的人工智能专业知识，需要依据解释来进一步提升模型性能和鲁棒性，消除偏差，减少模型风险和错误。比如，模型在处理哪些类型的数据时错误率会明显升高？深度模型的每一层或者每个维度的具体功能是什么？</a:t>
            </a:r>
          </a:p>
          <a:p>
            <a:pPr lvl="1" algn="just">
              <a:lnSpc>
                <a:spcPct val="125000"/>
              </a:lnSpc>
              <a:spcBef>
                <a:spcPts val="1200"/>
              </a:spcBef>
            </a:pPr>
            <a:r>
              <a:rPr lang="en-US" altLang="zh-CN" b="1" dirty="0">
                <a:latin typeface="Microsoft YaHei" panose="020B0503020204020204" pitchFamily="34" charset="-122"/>
                <a:ea typeface="Microsoft YaHei" panose="020B0503020204020204" pitchFamily="34" charset="-122"/>
              </a:rPr>
              <a:t>(2) </a:t>
            </a:r>
            <a:r>
              <a:rPr lang="zh-CN" altLang="en-US" b="1" dirty="0">
                <a:latin typeface="Microsoft YaHei" panose="020B0503020204020204" pitchFamily="34" charset="-122"/>
                <a:ea typeface="Microsoft YaHei" panose="020B0503020204020204" pitchFamily="34" charset="-122"/>
              </a:rPr>
              <a:t>面向使用者的解释：</a:t>
            </a:r>
            <a:r>
              <a:rPr lang="zh-CN" altLang="en-US" dirty="0">
                <a:latin typeface="Microsoft YaHei" panose="020B0503020204020204" pitchFamily="34" charset="-122"/>
                <a:ea typeface="Microsoft YaHei" panose="020B0503020204020204" pitchFamily="34" charset="-122"/>
              </a:rPr>
              <a:t>系统使用者通常不具备人工智能专业知识，更关心的是系统所做出的某个决策的依据是什么。比如，针对疾病诊断系统，医生希望知道系统所给出的判断主要依据是什么？置信度是如何评估的？</a:t>
            </a:r>
          </a:p>
          <a:p>
            <a:pPr lvl="1" algn="just">
              <a:lnSpc>
                <a:spcPct val="125000"/>
              </a:lnSpc>
              <a:spcBef>
                <a:spcPts val="1200"/>
              </a:spcBef>
            </a:pPr>
            <a:r>
              <a:rPr lang="en-US" altLang="zh-CN" b="1" dirty="0">
                <a:latin typeface="Microsoft YaHei" panose="020B0503020204020204" pitchFamily="34" charset="-122"/>
                <a:ea typeface="Microsoft YaHei" panose="020B0503020204020204" pitchFamily="34" charset="-122"/>
              </a:rPr>
              <a:t>(3) </a:t>
            </a:r>
            <a:r>
              <a:rPr lang="zh-CN" altLang="en-US" b="1" dirty="0">
                <a:latin typeface="Microsoft YaHei" panose="020B0503020204020204" pitchFamily="34" charset="-122"/>
                <a:ea typeface="Microsoft YaHei" panose="020B0503020204020204" pitchFamily="34" charset="-122"/>
              </a:rPr>
              <a:t>面向监管者的解释：</a:t>
            </a:r>
            <a:r>
              <a:rPr lang="zh-CN" altLang="en-US" dirty="0">
                <a:latin typeface="Microsoft YaHei" panose="020B0503020204020204" pitchFamily="34" charset="-122"/>
                <a:ea typeface="Microsoft YaHei" panose="020B0503020204020204" pitchFamily="34" charset="-122"/>
              </a:rPr>
              <a:t>随着各国对人工智能系统的应用风险预防的加强以及监管立法逐渐加强，人工智能系统要在监管合规条件下运行。比如，模型的训练过程中所使用的数据是否符合隐私保护及数据治理条例，需要有明确的解释及认证。</a:t>
            </a:r>
            <a:endParaRPr lang="en-US" altLang="zh-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402803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可解释的分类</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596836"/>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不同类型的用户所关注的角度不同，但是总体来说主要包含</a:t>
            </a:r>
            <a:r>
              <a:rPr lang="zh-CN" altLang="en-US" sz="2000" b="1" dirty="0">
                <a:latin typeface="Microsoft YaHei" panose="020B0503020204020204" pitchFamily="34" charset="-122"/>
                <a:ea typeface="Microsoft YaHei" panose="020B0503020204020204" pitchFamily="34" charset="-122"/>
              </a:rPr>
              <a:t>透明度</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Transparency</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可解构性</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Decomposability</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事后解释</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Post-hoc Explanation</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可担责性</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Accountability</a:t>
            </a:r>
            <a:r>
              <a:rPr lang="zh-CN" altLang="en-US" sz="2000" dirty="0">
                <a:latin typeface="Microsoft YaHei" panose="020B0503020204020204" pitchFamily="34" charset="-122"/>
                <a:ea typeface="Microsoft YaHei" panose="020B0503020204020204" pitchFamily="34" charset="-122"/>
              </a:rPr>
              <a:t>）以及</a:t>
            </a:r>
            <a:r>
              <a:rPr lang="zh-CN" altLang="en-US" sz="2000" b="1" dirty="0">
                <a:latin typeface="Microsoft YaHei" panose="020B0503020204020204" pitchFamily="34" charset="-122"/>
                <a:ea typeface="Microsoft YaHei" panose="020B0503020204020204" pitchFamily="34" charset="-122"/>
              </a:rPr>
              <a:t>适用边界</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Applicable border</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算法透明度</a:t>
            </a:r>
            <a:r>
              <a:rPr lang="zh-CN" altLang="en-US" sz="2000" dirty="0">
                <a:latin typeface="Microsoft YaHei" panose="020B0503020204020204" pitchFamily="34" charset="-122"/>
                <a:ea typeface="Microsoft YaHei" panose="020B0503020204020204" pitchFamily="34" charset="-122"/>
              </a:rPr>
              <a:t>仍然存在一定争议，</a:t>
            </a:r>
            <a:r>
              <a:rPr lang="zh-CN" altLang="en-US" sz="2000" u="sng" dirty="0">
                <a:latin typeface="Microsoft YaHei" panose="020B0503020204020204" pitchFamily="34" charset="-122"/>
                <a:ea typeface="Microsoft YaHei" panose="020B0503020204020204" pitchFamily="34" charset="-122"/>
              </a:rPr>
              <a:t>但是总体上包括算法源代码、输入数据、输出结果等在内的算法要素，综合使用算法分析、算法审计等手段合理促成算法透明</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2019</a:t>
            </a:r>
            <a:r>
              <a:rPr lang="zh-CN" altLang="en-US" sz="2000" dirty="0">
                <a:latin typeface="Microsoft YaHei" panose="020B0503020204020204" pitchFamily="34" charset="-122"/>
                <a:ea typeface="Microsoft YaHei" panose="020B0503020204020204" pitchFamily="34" charset="-122"/>
              </a:rPr>
              <a:t>年我国发布的</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新一代人工智能治理原则</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发展负责任的人工智能</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2022</a:t>
            </a:r>
            <a:r>
              <a:rPr lang="zh-CN" altLang="en-US" sz="2000" dirty="0">
                <a:latin typeface="Microsoft YaHei" panose="020B0503020204020204" pitchFamily="34" charset="-122"/>
                <a:ea typeface="Microsoft YaHei" panose="020B0503020204020204" pitchFamily="34" charset="-122"/>
              </a:rPr>
              <a:t>年欧盟通过的</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数字服务法案</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、美国国防部发表的</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情报部门人工智能伦理框架</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等都对算法透明度进行了一定的要求和规范。</a:t>
            </a:r>
            <a:endParaRPr lang="en-US" altLang="zh-CN" sz="2000" b="1"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算法可解构性</a:t>
            </a:r>
            <a:r>
              <a:rPr lang="zh-CN" altLang="en-US" sz="2000" dirty="0">
                <a:latin typeface="Microsoft YaHei" panose="020B0503020204020204" pitchFamily="34" charset="-122"/>
                <a:ea typeface="Microsoft YaHei" panose="020B0503020204020204" pitchFamily="34" charset="-122"/>
              </a:rPr>
              <a:t>是</a:t>
            </a:r>
            <a:r>
              <a:rPr lang="zh-CN" altLang="en-US" sz="2000" u="sng" dirty="0">
                <a:latin typeface="Microsoft YaHei" panose="020B0503020204020204" pitchFamily="34" charset="-122"/>
                <a:ea typeface="Microsoft YaHei" panose="020B0503020204020204" pitchFamily="34" charset="-122"/>
              </a:rPr>
              <a:t>指可以基于该算法本身内部结构提取算法决策机制构建解释，揭示不同特征在算法决策过程中的作用</a:t>
            </a:r>
            <a:r>
              <a:rPr lang="zh-CN" altLang="en-US" sz="2000" dirty="0">
                <a:latin typeface="Microsoft YaHei" panose="020B0503020204020204" pitchFamily="34" charset="-122"/>
                <a:ea typeface="Microsoft YaHei" panose="020B0503020204020204" pitchFamily="34" charset="-122"/>
              </a:rPr>
              <a:t>。线性规划、决策树、朴素贝叶斯等算法具有很好的可解构性，可以根据其模型参数和结构清晰地解释其决策过程，甚至可以对其参数进行人工设定。但是，目前能取得很好效果的深度学习算法却无法解释其预测值，其算法可解构性很差。</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08811268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RIGINALHEIGHT" val="28.32555"/>
  <p:tag name="ORIGINALWIDTH" val="247.1324"/>
  <p:tag name="OUTPUTTYPE" val="SVG"/>
  <p:tag name="IGUANATEXVERSION" val="160"/>
  <p:tag name="LATEXADDIN" val="\documentclass{article}&#10;\usepackage{amsmath, amsfonts , amssymb, bm}&#10;\pagestyle{empty}&#10;\begin{document}&#10;&#10;&#10;\begin{equation*}&#10;\phi_i = \sum_{S \subseteq F \setminus \{i\} } \frac{\vert S\vert! &#10;(\vert F\vert - \vert S\vert -1)!}{\vert F\vert!} &#10;[f_{S \cup \{i\}} (x_{S \cup \{i\}}) - f_{S}(x_S)]&#10;\end{equation*}&#10;&#10;\end{document}"/>
  <p:tag name="IGUANATEXSIZE" val="20"/>
  <p:tag name="IGUANATEXCURSOR" val="30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0.xml><?xml version="1.0" encoding="utf-8"?>
<p:tagLst xmlns:a="http://schemas.openxmlformats.org/drawingml/2006/main" xmlns:r="http://schemas.openxmlformats.org/officeDocument/2006/relationships" xmlns:p="http://schemas.openxmlformats.org/presentationml/2006/main">
  <p:tag name="ORIGINALHEIGHT" val="6.973819"/>
  <p:tag name="ORIGINALWIDTH" val="2.750591"/>
  <p:tag name="EMFCHILD" val="True"/>
</p:tagLst>
</file>

<file path=ppt/tags/tag100.xml><?xml version="1.0" encoding="utf-8"?>
<p:tagLst xmlns:a="http://schemas.openxmlformats.org/drawingml/2006/main" xmlns:r="http://schemas.openxmlformats.org/officeDocument/2006/relationships" xmlns:p="http://schemas.openxmlformats.org/presentationml/2006/main">
  <p:tag name="ORIGINALHEIGHT" val="4.513071"/>
  <p:tag name="ORIGINALWIDTH" val="4.224134"/>
  <p:tag name="EMFCHILD" val="True"/>
</p:tagLst>
</file>

<file path=ppt/tags/tag101.xml><?xml version="1.0" encoding="utf-8"?>
<p:tagLst xmlns:a="http://schemas.openxmlformats.org/drawingml/2006/main" xmlns:r="http://schemas.openxmlformats.org/officeDocument/2006/relationships" xmlns:p="http://schemas.openxmlformats.org/presentationml/2006/main">
  <p:tag name="ORIGINALHEIGHT" val="5.062992"/>
  <p:tag name="ORIGINALWIDTH" val="3.075433"/>
  <p:tag name="EMFCHILD" val="True"/>
</p:tagLst>
</file>

<file path=ppt/tags/tag10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03.xml><?xml version="1.0" encoding="utf-8"?>
<p:tagLst xmlns:a="http://schemas.openxmlformats.org/drawingml/2006/main" xmlns:r="http://schemas.openxmlformats.org/officeDocument/2006/relationships" xmlns:p="http://schemas.openxmlformats.org/presentationml/2006/main">
  <p:tag name="ORIGINALHEIGHT" val="7.133228"/>
  <p:tag name="ORIGINALWIDTH" val="4.114567"/>
  <p:tag name="EMFCHILD" val="True"/>
</p:tagLst>
</file>

<file path=ppt/tags/tag10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05.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06.xml><?xml version="1.0" encoding="utf-8"?>
<p:tagLst xmlns:a="http://schemas.openxmlformats.org/drawingml/2006/main" xmlns:r="http://schemas.openxmlformats.org/officeDocument/2006/relationships" xmlns:p="http://schemas.openxmlformats.org/presentationml/2006/main">
  <p:tag name="ORIGINALHEIGHT" val="4.403465"/>
  <p:tag name="ORIGINALWIDTH" val="3.277677"/>
  <p:tag name="EMFCHILD" val="True"/>
</p:tagLst>
</file>

<file path=ppt/tags/tag107.xml><?xml version="1.0" encoding="utf-8"?>
<p:tagLst xmlns:a="http://schemas.openxmlformats.org/drawingml/2006/main" xmlns:r="http://schemas.openxmlformats.org/officeDocument/2006/relationships" xmlns:p="http://schemas.openxmlformats.org/presentationml/2006/main">
  <p:tag name="ORIGINALHEIGHT" val="7.242835"/>
  <p:tag name="ORIGINALWIDTH" val="6.216653"/>
  <p:tag name="EMFCHILD" val="True"/>
</p:tagLst>
</file>

<file path=ppt/tags/tag10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09.xml><?xml version="1.0" encoding="utf-8"?>
<p:tagLst xmlns:a="http://schemas.openxmlformats.org/drawingml/2006/main" xmlns:r="http://schemas.openxmlformats.org/officeDocument/2006/relationships" xmlns:p="http://schemas.openxmlformats.org/presentationml/2006/main">
  <p:tag name="ORIGINALHEIGHT" val="4.513071"/>
  <p:tag name="ORIGINALWIDTH" val="4.224134"/>
  <p:tag name="EMFCHILD" val="True"/>
</p:tagLst>
</file>

<file path=ppt/tags/tag11.xml><?xml version="1.0" encoding="utf-8"?>
<p:tagLst xmlns:a="http://schemas.openxmlformats.org/drawingml/2006/main" xmlns:r="http://schemas.openxmlformats.org/officeDocument/2006/relationships" xmlns:p="http://schemas.openxmlformats.org/presentationml/2006/main">
  <p:tag name="ORIGINALHEIGHT" val="4.693386"/>
  <p:tag name="ORIGINALWIDTH" val="2.104606"/>
  <p:tag name="EMFCHILD" val="True"/>
</p:tagLst>
</file>

<file path=ppt/tags/tag110.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11.xml><?xml version="1.0" encoding="utf-8"?>
<p:tagLst xmlns:a="http://schemas.openxmlformats.org/drawingml/2006/main" xmlns:r="http://schemas.openxmlformats.org/officeDocument/2006/relationships" xmlns:p="http://schemas.openxmlformats.org/presentationml/2006/main">
  <p:tag name="ORIGINALHEIGHT" val="7.133228"/>
  <p:tag name="ORIGINALWIDTH" val="4.114567"/>
  <p:tag name="EMFCHILD" val="True"/>
</p:tagLst>
</file>

<file path=ppt/tags/tag11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3.xml><?xml version="1.0" encoding="utf-8"?>
<p:tagLst xmlns:a="http://schemas.openxmlformats.org/drawingml/2006/main" xmlns:r="http://schemas.openxmlformats.org/officeDocument/2006/relationships" xmlns:p="http://schemas.openxmlformats.org/presentationml/2006/main">
  <p:tag name="ORIGINALHEIGHT" val="6.804449"/>
  <p:tag name="ORIGINALWIDTH" val="6.565354"/>
  <p:tag name="LATEXADDIN" val="\documentclass{article}&#10;\usepackage{amsmath, amsfonts , amssymb, bm}&#10;\pagestyle{empty}&#10;\begin{document}&#10;&#10;\begin{equation*}&#10;\label{eq:ch14-uploss}&#10;&#9;\begin{split}&#10;&#9;\mathcal{I}_{\text{up,loss}}(z,z_{\text{test}}) &amp;\overset{\text{def}}{=} \frac{d\mathcal{L}(z_{\text{test}},\hat{\theta}_{\epsilon,z})}{d\epsilon}\bigg |_{\epsilon=0}\\&#10;        &amp;=\nabla_{\theta}\mathcal{L}(z_{\text{test}},\hat{\theta})^\intercal\frac{d\hat{\theta}_{\epsilon,z}}{d\epsilon}\bigg |_{\epsilon=0}\\&#10;&#9;&amp;= -\nabla_{\theta}\mathcal{L}(z_{\text{test}},\hat{\theta})^\intercal \bm{H}^{-1}_{\hat{\theta}}\nabla_{\theta}\mathcal{L}(z,\hat{\theta})&#10;&#9;\end{split}&#10;\end{equation*}&#10;&#10;&#10;\end{document}"/>
  <p:tag name="IGUANATEXSIZE" val="20"/>
  <p:tag name="IGUANATEXCURSOR" val="64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14.xml><?xml version="1.0" encoding="utf-8"?>
<p:tagLst xmlns:a="http://schemas.openxmlformats.org/drawingml/2006/main" xmlns:r="http://schemas.openxmlformats.org/officeDocument/2006/relationships" xmlns:p="http://schemas.openxmlformats.org/presentationml/2006/main">
  <p:tag name="ORIGINALHEIGHT" val="3.145197"/>
  <p:tag name="ORIGINALWIDTH" val="3.737953"/>
  <p:tag name="EMFCHILD" val="True"/>
</p:tagLst>
</file>

<file path=ppt/tags/tag115.xml><?xml version="1.0" encoding="utf-8"?>
<p:tagLst xmlns:a="http://schemas.openxmlformats.org/drawingml/2006/main" xmlns:r="http://schemas.openxmlformats.org/officeDocument/2006/relationships" xmlns:p="http://schemas.openxmlformats.org/presentationml/2006/main">
  <p:tag name="ORIGINALHEIGHT" val="4.428386"/>
  <p:tag name="ORIGINALWIDTH" val="3.730984"/>
  <p:tag name="EMFCHILD" val="True"/>
</p:tagLst>
</file>

<file path=ppt/tags/tag116.xml><?xml version="1.0" encoding="utf-8"?>
<p:tagLst xmlns:a="http://schemas.openxmlformats.org/drawingml/2006/main" xmlns:r="http://schemas.openxmlformats.org/officeDocument/2006/relationships" xmlns:p="http://schemas.openxmlformats.org/presentationml/2006/main">
  <p:tag name="ORIGINALHEIGHT" val="2.154882"/>
  <p:tag name="ORIGINALWIDTH" val="0.8856693"/>
  <p:tag name="EMFCHILD" val="True"/>
</p:tagLst>
</file>

<file path=ppt/tags/tag117.xml><?xml version="1.0" encoding="utf-8"?>
<p:tagLst xmlns:a="http://schemas.openxmlformats.org/drawingml/2006/main" xmlns:r="http://schemas.openxmlformats.org/officeDocument/2006/relationships" xmlns:p="http://schemas.openxmlformats.org/presentationml/2006/main">
  <p:tag name="ORIGINALHEIGHT" val="4.839842"/>
  <p:tag name="ORIGINALWIDTH" val="1.569095"/>
  <p:tag name="EMFCHILD" val="True"/>
</p:tagLst>
</file>

<file path=ppt/tags/tag118.xml><?xml version="1.0" encoding="utf-8"?>
<p:tagLst xmlns:a="http://schemas.openxmlformats.org/drawingml/2006/main" xmlns:r="http://schemas.openxmlformats.org/officeDocument/2006/relationships" xmlns:p="http://schemas.openxmlformats.org/presentationml/2006/main">
  <p:tag name="ORIGINALHEIGHT" val="3.180039"/>
  <p:tag name="ORIGINALWIDTH" val="3.417165"/>
  <p:tag name="EMFCHILD" val="True"/>
</p:tagLst>
</file>

<file path=ppt/tags/tag119.xml><?xml version="1.0" encoding="utf-8"?>
<p:tagLst xmlns:a="http://schemas.openxmlformats.org/drawingml/2006/main" xmlns:r="http://schemas.openxmlformats.org/officeDocument/2006/relationships" xmlns:p="http://schemas.openxmlformats.org/presentationml/2006/main">
  <p:tag name="ORIGINALHEIGHT" val="3.180039"/>
  <p:tag name="ORIGINALWIDTH" val="2.524528"/>
  <p:tag name="EMFCHILD" val="True"/>
</p:tagLst>
</file>

<file path=ppt/tags/tag12.xml><?xml version="1.0" encoding="utf-8"?>
<p:tagLst xmlns:a="http://schemas.openxmlformats.org/drawingml/2006/main" xmlns:r="http://schemas.openxmlformats.org/officeDocument/2006/relationships" xmlns:p="http://schemas.openxmlformats.org/presentationml/2006/main">
  <p:tag name="ORIGINALHEIGHT" val="6.973819"/>
  <p:tag name="ORIGINALWIDTH" val="2.750591"/>
  <p:tag name="EMFCHILD" val="True"/>
</p:tagLst>
</file>

<file path=ppt/tags/tag120.xml><?xml version="1.0" encoding="utf-8"?>
<p:tagLst xmlns:a="http://schemas.openxmlformats.org/drawingml/2006/main" xmlns:r="http://schemas.openxmlformats.org/officeDocument/2006/relationships" xmlns:p="http://schemas.openxmlformats.org/presentationml/2006/main">
  <p:tag name="ORIGINALHEIGHT" val="3.180039"/>
  <p:tag name="ORIGINALWIDTH" val="2.524528"/>
  <p:tag name="EMFCHILD" val="True"/>
</p:tagLst>
</file>

<file path=ppt/tags/tag12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22.xml><?xml version="1.0" encoding="utf-8"?>
<p:tagLst xmlns:a="http://schemas.openxmlformats.org/drawingml/2006/main" xmlns:r="http://schemas.openxmlformats.org/officeDocument/2006/relationships" xmlns:p="http://schemas.openxmlformats.org/presentationml/2006/main">
  <p:tag name="ORIGINALHEIGHT" val="4.513071"/>
  <p:tag name="ORIGINALWIDTH" val="4.224134"/>
  <p:tag name="EMFCHILD" val="True"/>
</p:tagLst>
</file>

<file path=ppt/tags/tag123.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24.xml><?xml version="1.0" encoding="utf-8"?>
<p:tagLst xmlns:a="http://schemas.openxmlformats.org/drawingml/2006/main" xmlns:r="http://schemas.openxmlformats.org/officeDocument/2006/relationships" xmlns:p="http://schemas.openxmlformats.org/presentationml/2006/main">
  <p:tag name="ORIGINALHEIGHT" val="4.513071"/>
  <p:tag name="ORIGINALWIDTH" val="4.224134"/>
  <p:tag name="EMFCHILD" val="True"/>
</p:tagLst>
</file>

<file path=ppt/tags/tag125.xml><?xml version="1.0" encoding="utf-8"?>
<p:tagLst xmlns:a="http://schemas.openxmlformats.org/drawingml/2006/main" xmlns:r="http://schemas.openxmlformats.org/officeDocument/2006/relationships" xmlns:p="http://schemas.openxmlformats.org/presentationml/2006/main">
  <p:tag name="ORIGINALHEIGHT" val="4.358622"/>
  <p:tag name="ORIGINALWIDTH" val="2.412913"/>
  <p:tag name="EMFCHILD" val="True"/>
</p:tagLst>
</file>

<file path=ppt/tags/tag126.xml><?xml version="1.0" encoding="utf-8"?>
<p:tagLst xmlns:a="http://schemas.openxmlformats.org/drawingml/2006/main" xmlns:r="http://schemas.openxmlformats.org/officeDocument/2006/relationships" xmlns:p="http://schemas.openxmlformats.org/presentationml/2006/main">
  <p:tag name="ORIGINALHEIGHT" val="3.180039"/>
  <p:tag name="ORIGINALWIDTH" val="2.991772"/>
  <p:tag name="EMFCHILD" val="True"/>
</p:tagLst>
</file>

<file path=ppt/tags/tag127.xml><?xml version="1.0" encoding="utf-8"?>
<p:tagLst xmlns:a="http://schemas.openxmlformats.org/drawingml/2006/main" xmlns:r="http://schemas.openxmlformats.org/officeDocument/2006/relationships" xmlns:p="http://schemas.openxmlformats.org/presentationml/2006/main">
  <p:tag name="ORIGINALHEIGHT" val="3.180039"/>
  <p:tag name="ORIGINALWIDTH" val="2.524528"/>
  <p:tag name="EMFCHILD" val="True"/>
</p:tagLst>
</file>

<file path=ppt/tags/tag128.xml><?xml version="1.0" encoding="utf-8"?>
<p:tagLst xmlns:a="http://schemas.openxmlformats.org/drawingml/2006/main" xmlns:r="http://schemas.openxmlformats.org/officeDocument/2006/relationships" xmlns:p="http://schemas.openxmlformats.org/presentationml/2006/main">
  <p:tag name="ORIGINALHEIGHT" val="4.358622"/>
  <p:tag name="ORIGINALWIDTH" val="2.412913"/>
  <p:tag name="EMFCHILD" val="True"/>
</p:tagLst>
</file>

<file path=ppt/tags/tag12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3.xml><?xml version="1.0" encoding="utf-8"?>
<p:tagLst xmlns:a="http://schemas.openxmlformats.org/drawingml/2006/main" xmlns:r="http://schemas.openxmlformats.org/officeDocument/2006/relationships" xmlns:p="http://schemas.openxmlformats.org/presentationml/2006/main">
  <p:tag name="ORIGINALHEIGHT" val="9.962638"/>
  <p:tag name="ORIGINALWIDTH" val="0.3968898"/>
  <p:tag name="EMFCHILD" val="True"/>
</p:tagLst>
</file>

<file path=ppt/tags/tag130.xml><?xml version="1.0" encoding="utf-8"?>
<p:tagLst xmlns:a="http://schemas.openxmlformats.org/drawingml/2006/main" xmlns:r="http://schemas.openxmlformats.org/officeDocument/2006/relationships" xmlns:p="http://schemas.openxmlformats.org/presentationml/2006/main">
  <p:tag name="ORIGINALHEIGHT" val="4.909567"/>
  <p:tag name="ORIGINALWIDTH" val="3.730984"/>
  <p:tag name="EMFCHILD" val="True"/>
</p:tagLst>
</file>

<file path=ppt/tags/tag131.xml><?xml version="1.0" encoding="utf-8"?>
<p:tagLst xmlns:a="http://schemas.openxmlformats.org/drawingml/2006/main" xmlns:r="http://schemas.openxmlformats.org/officeDocument/2006/relationships" xmlns:p="http://schemas.openxmlformats.org/presentationml/2006/main">
  <p:tag name="ORIGINALHEIGHT" val="3.180039"/>
  <p:tag name="ORIGINALWIDTH" val="2.991772"/>
  <p:tag name="EMFCHILD" val="True"/>
</p:tagLst>
</file>

<file path=ppt/tags/tag132.xml><?xml version="1.0" encoding="utf-8"?>
<p:tagLst xmlns:a="http://schemas.openxmlformats.org/drawingml/2006/main" xmlns:r="http://schemas.openxmlformats.org/officeDocument/2006/relationships" xmlns:p="http://schemas.openxmlformats.org/presentationml/2006/main">
  <p:tag name="ORIGINALHEIGHT" val="4.909567"/>
  <p:tag name="ORIGINALWIDTH" val="2.461732"/>
  <p:tag name="EMFCHILD" val="True"/>
</p:tagLst>
</file>

<file path=ppt/tags/tag133.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34.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135.xml><?xml version="1.0" encoding="utf-8"?>
<p:tagLst xmlns:a="http://schemas.openxmlformats.org/drawingml/2006/main" xmlns:r="http://schemas.openxmlformats.org/officeDocument/2006/relationships" xmlns:p="http://schemas.openxmlformats.org/presentationml/2006/main">
  <p:tag name="ORIGINALHEIGHT" val="7.242835"/>
  <p:tag name="ORIGINALWIDTH" val="6.216653"/>
  <p:tag name="EMFCHILD" val="True"/>
</p:tagLst>
</file>

<file path=ppt/tags/tag13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37.xml><?xml version="1.0" encoding="utf-8"?>
<p:tagLst xmlns:a="http://schemas.openxmlformats.org/drawingml/2006/main" xmlns:r="http://schemas.openxmlformats.org/officeDocument/2006/relationships" xmlns:p="http://schemas.openxmlformats.org/presentationml/2006/main">
  <p:tag name="ORIGINALHEIGHT" val="4.513071"/>
  <p:tag name="ORIGINALWIDTH" val="4.224134"/>
  <p:tag name="EMFCHILD" val="True"/>
</p:tagLst>
</file>

<file path=ppt/tags/tag138.xml><?xml version="1.0" encoding="utf-8"?>
<p:tagLst xmlns:a="http://schemas.openxmlformats.org/drawingml/2006/main" xmlns:r="http://schemas.openxmlformats.org/officeDocument/2006/relationships" xmlns:p="http://schemas.openxmlformats.org/presentationml/2006/main">
  <p:tag name="ORIGINALHEIGHT" val="4.358622"/>
  <p:tag name="ORIGINALWIDTH" val="2.412913"/>
  <p:tag name="EMFCHILD" val="True"/>
</p:tagLst>
</file>

<file path=ppt/tags/tag139.xml><?xml version="1.0" encoding="utf-8"?>
<p:tagLst xmlns:a="http://schemas.openxmlformats.org/drawingml/2006/main" xmlns:r="http://schemas.openxmlformats.org/officeDocument/2006/relationships" xmlns:p="http://schemas.openxmlformats.org/presentationml/2006/main">
  <p:tag name="ORIGINALHEIGHT" val="3.180039"/>
  <p:tag name="ORIGINALWIDTH" val="2.991772"/>
  <p:tag name="EMFCHILD" val="True"/>
</p:tagLst>
</file>

<file path=ppt/tags/tag14.xml><?xml version="1.0" encoding="utf-8"?>
<p:tagLst xmlns:a="http://schemas.openxmlformats.org/drawingml/2006/main" xmlns:r="http://schemas.openxmlformats.org/officeDocument/2006/relationships" xmlns:p="http://schemas.openxmlformats.org/presentationml/2006/main">
  <p:tag name="ORIGINALHEIGHT" val="7.242835"/>
  <p:tag name="ORIGINALWIDTH" val="5.884212"/>
  <p:tag name="EMFCHILD" val="True"/>
</p:tagLst>
</file>

<file path=ppt/tags/tag140.xml><?xml version="1.0" encoding="utf-8"?>
<p:tagLst xmlns:a="http://schemas.openxmlformats.org/drawingml/2006/main" xmlns:r="http://schemas.openxmlformats.org/officeDocument/2006/relationships" xmlns:p="http://schemas.openxmlformats.org/presentationml/2006/main">
  <p:tag name="ORIGINALHEIGHT" val="3.180039"/>
  <p:tag name="ORIGINALWIDTH" val="2.524528"/>
  <p:tag name="EMFCHILD" val="True"/>
</p:tagLst>
</file>

<file path=ppt/tags/tag141.xml><?xml version="1.0" encoding="utf-8"?>
<p:tagLst xmlns:a="http://schemas.openxmlformats.org/drawingml/2006/main" xmlns:r="http://schemas.openxmlformats.org/officeDocument/2006/relationships" xmlns:p="http://schemas.openxmlformats.org/presentationml/2006/main">
  <p:tag name="ORIGINALHEIGHT" val="4.358622"/>
  <p:tag name="ORIGINALWIDTH" val="2.412913"/>
  <p:tag name="EMFCHILD" val="True"/>
</p:tagLst>
</file>

<file path=ppt/tags/tag142.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43.xml><?xml version="1.0" encoding="utf-8"?>
<p:tagLst xmlns:a="http://schemas.openxmlformats.org/drawingml/2006/main" xmlns:r="http://schemas.openxmlformats.org/officeDocument/2006/relationships" xmlns:p="http://schemas.openxmlformats.org/presentationml/2006/main">
  <p:tag name="ORIGINALHEIGHT" val="1.534213"/>
  <p:tag name="ORIGINALWIDTH" val="2.66"/>
  <p:tag name="EMFCHILD" val="True"/>
</p:tagLst>
</file>

<file path=ppt/tags/tag144.xml><?xml version="1.0" encoding="utf-8"?>
<p:tagLst xmlns:a="http://schemas.openxmlformats.org/drawingml/2006/main" xmlns:r="http://schemas.openxmlformats.org/officeDocument/2006/relationships" xmlns:p="http://schemas.openxmlformats.org/presentationml/2006/main">
  <p:tag name="ORIGINALHEIGHT" val="7.133228"/>
  <p:tag name="ORIGINALWIDTH" val="4.114567"/>
  <p:tag name="EMFCHILD" val="True"/>
</p:tagLst>
</file>

<file path=ppt/tags/tag145.xml><?xml version="1.0" encoding="utf-8"?>
<p:tagLst xmlns:a="http://schemas.openxmlformats.org/drawingml/2006/main" xmlns:r="http://schemas.openxmlformats.org/officeDocument/2006/relationships" xmlns:p="http://schemas.openxmlformats.org/presentationml/2006/main">
  <p:tag name="ORIGINALHEIGHT" val="3.075433"/>
  <p:tag name="ORIGINALWIDTH" val="2.496614"/>
  <p:tag name="EMFCHILD" val="True"/>
</p:tagLst>
</file>

<file path=ppt/tags/tag146.xml><?xml version="1.0" encoding="utf-8"?>
<p:tagLst xmlns:a="http://schemas.openxmlformats.org/drawingml/2006/main" xmlns:r="http://schemas.openxmlformats.org/officeDocument/2006/relationships" xmlns:p="http://schemas.openxmlformats.org/presentationml/2006/main">
  <p:tag name="ORIGINALHEIGHT" val="2.147913"/>
  <p:tag name="ORIGINALWIDTH" val="0.8856693"/>
  <p:tag name="EMFCHILD" val="True"/>
</p:tagLst>
</file>

<file path=ppt/tags/tag147.xml><?xml version="1.0" encoding="utf-8"?>
<p:tagLst xmlns:a="http://schemas.openxmlformats.org/drawingml/2006/main" xmlns:r="http://schemas.openxmlformats.org/officeDocument/2006/relationships" xmlns:p="http://schemas.openxmlformats.org/presentationml/2006/main">
  <p:tag name="ORIGINALHEIGHT" val="3.145197"/>
  <p:tag name="ORIGINALWIDTH" val="3.207953"/>
  <p:tag name="EMFCHILD" val="True"/>
</p:tagLst>
</file>

<file path=ppt/tags/tag14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49.xml><?xml version="1.0" encoding="utf-8"?>
<p:tagLst xmlns:a="http://schemas.openxmlformats.org/drawingml/2006/main" xmlns:r="http://schemas.openxmlformats.org/officeDocument/2006/relationships" xmlns:p="http://schemas.openxmlformats.org/presentationml/2006/main">
  <p:tag name="ORIGINALHEIGHT" val="0.3984646"/>
  <p:tag name="ORIGINALWIDTH" val="57.24394"/>
  <p:tag name="EMFCHILD" val="True"/>
</p:tagLst>
</file>

<file path=ppt/tags/tag15.xml><?xml version="1.0" encoding="utf-8"?>
<p:tagLst xmlns:a="http://schemas.openxmlformats.org/drawingml/2006/main" xmlns:r="http://schemas.openxmlformats.org/officeDocument/2006/relationships" xmlns:p="http://schemas.openxmlformats.org/presentationml/2006/main">
  <p:tag name="ORIGINALHEIGHT" val="9.962638"/>
  <p:tag name="ORIGINALWIDTH" val="0.3968898"/>
  <p:tag name="EMFCHILD" val="True"/>
</p:tagLst>
</file>

<file path=ppt/tags/tag150.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151.xml><?xml version="1.0" encoding="utf-8"?>
<p:tagLst xmlns:a="http://schemas.openxmlformats.org/drawingml/2006/main" xmlns:r="http://schemas.openxmlformats.org/officeDocument/2006/relationships" xmlns:p="http://schemas.openxmlformats.org/presentationml/2006/main">
  <p:tag name="ORIGINALHEIGHT" val="4.403465"/>
  <p:tag name="ORIGINALWIDTH" val="3.277677"/>
  <p:tag name="EMFCHILD" val="True"/>
</p:tagLst>
</file>

<file path=ppt/tags/tag152.xml><?xml version="1.0" encoding="utf-8"?>
<p:tagLst xmlns:a="http://schemas.openxmlformats.org/drawingml/2006/main" xmlns:r="http://schemas.openxmlformats.org/officeDocument/2006/relationships" xmlns:p="http://schemas.openxmlformats.org/presentationml/2006/main">
  <p:tag name="ORIGINALHEIGHT" val="6.395984"/>
  <p:tag name="ORIGINALWIDTH" val="0.4283858"/>
  <p:tag name="EMFCHILD" val="True"/>
</p:tagLst>
</file>

<file path=ppt/tags/tag153.xml><?xml version="1.0" encoding="utf-8"?>
<p:tagLst xmlns:a="http://schemas.openxmlformats.org/drawingml/2006/main" xmlns:r="http://schemas.openxmlformats.org/officeDocument/2006/relationships" xmlns:p="http://schemas.openxmlformats.org/presentationml/2006/main">
  <p:tag name="ORIGINALHEIGHT" val="6.395984"/>
  <p:tag name="ORIGINALWIDTH" val="0.4283858"/>
  <p:tag name="EMFCHILD" val="True"/>
</p:tagLst>
</file>

<file path=ppt/tags/tag154.xml><?xml version="1.0" encoding="utf-8"?>
<p:tagLst xmlns:a="http://schemas.openxmlformats.org/drawingml/2006/main" xmlns:r="http://schemas.openxmlformats.org/officeDocument/2006/relationships" xmlns:p="http://schemas.openxmlformats.org/presentationml/2006/main">
  <p:tag name="ORIGINALHEIGHT" val="6.395984"/>
  <p:tag name="ORIGINALWIDTH" val="0.4283858"/>
  <p:tag name="EMFCHILD" val="True"/>
</p:tagLst>
</file>

<file path=ppt/tags/tag155.xml><?xml version="1.0" encoding="utf-8"?>
<p:tagLst xmlns:a="http://schemas.openxmlformats.org/drawingml/2006/main" xmlns:r="http://schemas.openxmlformats.org/officeDocument/2006/relationships" xmlns:p="http://schemas.openxmlformats.org/presentationml/2006/main">
  <p:tag name="ORIGINALHEIGHT" val="6.395984"/>
  <p:tag name="ORIGINALWIDTH" val="0.4283858"/>
  <p:tag name="EMFCHILD" val="True"/>
</p:tagLst>
</file>

<file path=ppt/tags/tag156.xml><?xml version="1.0" encoding="utf-8"?>
<p:tagLst xmlns:a="http://schemas.openxmlformats.org/drawingml/2006/main" xmlns:r="http://schemas.openxmlformats.org/officeDocument/2006/relationships" xmlns:p="http://schemas.openxmlformats.org/presentationml/2006/main">
  <p:tag name="ORIGINALHEIGHT" val="3.075433"/>
  <p:tag name="ORIGINALWIDTH" val="2.496614"/>
  <p:tag name="EMFCHILD" val="True"/>
</p:tagLst>
</file>

<file path=ppt/tags/tag157.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158.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159.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6.xml><?xml version="1.0" encoding="utf-8"?>
<p:tagLst xmlns:a="http://schemas.openxmlformats.org/drawingml/2006/main" xmlns:r="http://schemas.openxmlformats.org/officeDocument/2006/relationships" xmlns:p="http://schemas.openxmlformats.org/presentationml/2006/main">
  <p:tag name="ORIGINALHEIGHT" val="7.133228"/>
  <p:tag name="ORIGINALWIDTH" val="1.051811"/>
  <p:tag name="EMFCHILD" val="True"/>
</p:tagLst>
</file>

<file path=ppt/tags/tag160.xml><?xml version="1.0" encoding="utf-8"?>
<p:tagLst xmlns:a="http://schemas.openxmlformats.org/drawingml/2006/main" xmlns:r="http://schemas.openxmlformats.org/officeDocument/2006/relationships" xmlns:p="http://schemas.openxmlformats.org/presentationml/2006/main">
  <p:tag name="ORIGINALHEIGHT" val="7.133228"/>
  <p:tag name="ORIGINALWIDTH" val="7.352402"/>
  <p:tag name="EMFCHILD" val="True"/>
</p:tagLst>
</file>

<file path=ppt/tags/tag161.xml><?xml version="1.0" encoding="utf-8"?>
<p:tagLst xmlns:a="http://schemas.openxmlformats.org/drawingml/2006/main" xmlns:r="http://schemas.openxmlformats.org/officeDocument/2006/relationships" xmlns:p="http://schemas.openxmlformats.org/presentationml/2006/main">
  <p:tag name="ORIGINALHEIGHT" val="4.979291"/>
  <p:tag name="ORIGINALWIDTH" val="3.124252"/>
  <p:tag name="EMFCHILD" val="True"/>
</p:tagLst>
</file>

<file path=ppt/tags/tag162.xml><?xml version="1.0" encoding="utf-8"?>
<p:tagLst xmlns:a="http://schemas.openxmlformats.org/drawingml/2006/main" xmlns:r="http://schemas.openxmlformats.org/officeDocument/2006/relationships" xmlns:p="http://schemas.openxmlformats.org/presentationml/2006/main">
  <p:tag name="ORIGINALHEIGHT" val="7.242835"/>
  <p:tag name="ORIGINALWIDTH" val="6.216653"/>
  <p:tag name="EMFCHILD" val="True"/>
</p:tagLst>
</file>

<file path=ppt/tags/tag163.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64.xml><?xml version="1.0" encoding="utf-8"?>
<p:tagLst xmlns:a="http://schemas.openxmlformats.org/drawingml/2006/main" xmlns:r="http://schemas.openxmlformats.org/officeDocument/2006/relationships" xmlns:p="http://schemas.openxmlformats.org/presentationml/2006/main">
  <p:tag name="ORIGINALHEIGHT" val="4.513071"/>
  <p:tag name="ORIGINALWIDTH" val="4.224134"/>
  <p:tag name="EMFCHILD" val="True"/>
</p:tagLst>
</file>

<file path=ppt/tags/tag165.xml><?xml version="1.0" encoding="utf-8"?>
<p:tagLst xmlns:a="http://schemas.openxmlformats.org/drawingml/2006/main" xmlns:r="http://schemas.openxmlformats.org/officeDocument/2006/relationships" xmlns:p="http://schemas.openxmlformats.org/presentationml/2006/main">
  <p:tag name="ORIGINALHEIGHT" val="4.358622"/>
  <p:tag name="ORIGINALWIDTH" val="2.412913"/>
  <p:tag name="EMFCHILD" val="True"/>
</p:tagLst>
</file>

<file path=ppt/tags/tag166.xml><?xml version="1.0" encoding="utf-8"?>
<p:tagLst xmlns:a="http://schemas.openxmlformats.org/drawingml/2006/main" xmlns:r="http://schemas.openxmlformats.org/officeDocument/2006/relationships" xmlns:p="http://schemas.openxmlformats.org/presentationml/2006/main">
  <p:tag name="ORIGINALHEIGHT" val="3.180039"/>
  <p:tag name="ORIGINALWIDTH" val="2.991772"/>
  <p:tag name="EMFCHILD" val="True"/>
</p:tagLst>
</file>

<file path=ppt/tags/tag167.xml><?xml version="1.0" encoding="utf-8"?>
<p:tagLst xmlns:a="http://schemas.openxmlformats.org/drawingml/2006/main" xmlns:r="http://schemas.openxmlformats.org/officeDocument/2006/relationships" xmlns:p="http://schemas.openxmlformats.org/presentationml/2006/main">
  <p:tag name="ORIGINALHEIGHT" val="3.180039"/>
  <p:tag name="ORIGINALWIDTH" val="2.524528"/>
  <p:tag name="EMFCHILD" val="True"/>
</p:tagLst>
</file>

<file path=ppt/tags/tag168.xml><?xml version="1.0" encoding="utf-8"?>
<p:tagLst xmlns:a="http://schemas.openxmlformats.org/drawingml/2006/main" xmlns:r="http://schemas.openxmlformats.org/officeDocument/2006/relationships" xmlns:p="http://schemas.openxmlformats.org/presentationml/2006/main">
  <p:tag name="ORIGINALHEIGHT" val="4.358622"/>
  <p:tag name="ORIGINALWIDTH" val="2.412913"/>
  <p:tag name="EMFCHILD" val="True"/>
</p:tagLst>
</file>

<file path=ppt/tags/tag169.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17.xml><?xml version="1.0" encoding="utf-8"?>
<p:tagLst xmlns:a="http://schemas.openxmlformats.org/drawingml/2006/main" xmlns:r="http://schemas.openxmlformats.org/officeDocument/2006/relationships" xmlns:p="http://schemas.openxmlformats.org/presentationml/2006/main">
  <p:tag name="ORIGINALHEIGHT" val="9.962638"/>
  <p:tag name="ORIGINALWIDTH" val="2.302087"/>
  <p:tag name="EMFCHILD" val="True"/>
</p:tagLst>
</file>

<file path=ppt/tags/tag170.xml><?xml version="1.0" encoding="utf-8"?>
<p:tagLst xmlns:a="http://schemas.openxmlformats.org/drawingml/2006/main" xmlns:r="http://schemas.openxmlformats.org/officeDocument/2006/relationships" xmlns:p="http://schemas.openxmlformats.org/presentationml/2006/main">
  <p:tag name="ORIGINALHEIGHT" val="1.534213"/>
  <p:tag name="ORIGINALWIDTH" val="2.66"/>
  <p:tag name="EMFCHILD" val="True"/>
</p:tagLst>
</file>

<file path=ppt/tags/tag171.xml><?xml version="1.0" encoding="utf-8"?>
<p:tagLst xmlns:a="http://schemas.openxmlformats.org/drawingml/2006/main" xmlns:r="http://schemas.openxmlformats.org/officeDocument/2006/relationships" xmlns:p="http://schemas.openxmlformats.org/presentationml/2006/main">
  <p:tag name="ORIGINALHEIGHT" val="7.133228"/>
  <p:tag name="ORIGINALWIDTH" val="4.114567"/>
  <p:tag name="EMFCHILD" val="True"/>
</p:tagLst>
</file>

<file path=ppt/tags/tag17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73.xml><?xml version="1.0" encoding="utf-8"?>
<p:tagLst xmlns:a="http://schemas.openxmlformats.org/drawingml/2006/main" xmlns:r="http://schemas.openxmlformats.org/officeDocument/2006/relationships" xmlns:p="http://schemas.openxmlformats.org/presentationml/2006/main">
  <p:tag name="ORIGINALHEIGHT" val="4.491142"/>
  <p:tag name="ORIGINALWIDTH" val="3.417165"/>
  <p:tag name="EMFCHILD" val="True"/>
</p:tagLst>
</file>

<file path=ppt/tags/tag174.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175.xml><?xml version="1.0" encoding="utf-8"?>
<p:tagLst xmlns:a="http://schemas.openxmlformats.org/drawingml/2006/main" xmlns:r="http://schemas.openxmlformats.org/officeDocument/2006/relationships" xmlns:p="http://schemas.openxmlformats.org/presentationml/2006/main">
  <p:tag name="ORIGINALHEIGHT" val="1.534213"/>
  <p:tag name="ORIGINALWIDTH" val="2.66"/>
  <p:tag name="EMFCHILD" val="True"/>
</p:tagLst>
</file>

<file path=ppt/tags/tag176.xml><?xml version="1.0" encoding="utf-8"?>
<p:tagLst xmlns:a="http://schemas.openxmlformats.org/drawingml/2006/main" xmlns:r="http://schemas.openxmlformats.org/officeDocument/2006/relationships" xmlns:p="http://schemas.openxmlformats.org/presentationml/2006/main">
  <p:tag name="ORIGINALHEIGHT" val="7.133228"/>
  <p:tag name="ORIGINALWIDTH" val="4.114567"/>
  <p:tag name="EMFCHILD" val="True"/>
</p:tagLst>
</file>

<file path=ppt/tags/tag177.xml><?xml version="1.0" encoding="utf-8"?>
<p:tagLst xmlns:a="http://schemas.openxmlformats.org/drawingml/2006/main" xmlns:r="http://schemas.openxmlformats.org/officeDocument/2006/relationships" xmlns:p="http://schemas.openxmlformats.org/presentationml/2006/main">
  <p:tag name="ORIGINALHEIGHT" val="3.075433"/>
  <p:tag name="ORIGINALWIDTH" val="2.496614"/>
  <p:tag name="EMFCHILD" val="True"/>
</p:tagLst>
</file>

<file path=ppt/tags/tag178.xml><?xml version="1.0" encoding="utf-8"?>
<p:tagLst xmlns:a="http://schemas.openxmlformats.org/drawingml/2006/main" xmlns:r="http://schemas.openxmlformats.org/officeDocument/2006/relationships" xmlns:p="http://schemas.openxmlformats.org/presentationml/2006/main">
  <p:tag name="ORIGINALHEIGHT" val="2.147913"/>
  <p:tag name="ORIGINALWIDTH" val="0.8856693"/>
  <p:tag name="EMFCHILD" val="True"/>
</p:tagLst>
</file>

<file path=ppt/tags/tag179.xml><?xml version="1.0" encoding="utf-8"?>
<p:tagLst xmlns:a="http://schemas.openxmlformats.org/drawingml/2006/main" xmlns:r="http://schemas.openxmlformats.org/officeDocument/2006/relationships" xmlns:p="http://schemas.openxmlformats.org/presentationml/2006/main">
  <p:tag name="ORIGINALHEIGHT" val="3.145197"/>
  <p:tag name="ORIGINALWIDTH" val="3.207953"/>
  <p:tag name="EMFCHILD" val="True"/>
</p:tagLst>
</file>

<file path=ppt/tags/tag18.xml><?xml version="1.0" encoding="utf-8"?>
<p:tagLst xmlns:a="http://schemas.openxmlformats.org/drawingml/2006/main" xmlns:r="http://schemas.openxmlformats.org/officeDocument/2006/relationships" xmlns:p="http://schemas.openxmlformats.org/presentationml/2006/main">
  <p:tag name="ORIGINALHEIGHT" val="9.962638"/>
  <p:tag name="ORIGINALWIDTH" val="0.3968898"/>
  <p:tag name="EMFCHILD" val="True"/>
</p:tagLst>
</file>

<file path=ppt/tags/tag180.xml><?xml version="1.0" encoding="utf-8"?>
<p:tagLst xmlns:a="http://schemas.openxmlformats.org/drawingml/2006/main" xmlns:r="http://schemas.openxmlformats.org/officeDocument/2006/relationships" xmlns:p="http://schemas.openxmlformats.org/presentationml/2006/main">
  <p:tag name="ORIGINALHEIGHT" val="0.3984646"/>
  <p:tag name="ORIGINALWIDTH" val="20.13945"/>
  <p:tag name="EMFCHILD" val="True"/>
</p:tagLst>
</file>

<file path=ppt/tags/tag181.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182.xml><?xml version="1.0" encoding="utf-8"?>
<p:tagLst xmlns:a="http://schemas.openxmlformats.org/drawingml/2006/main" xmlns:r="http://schemas.openxmlformats.org/officeDocument/2006/relationships" xmlns:p="http://schemas.openxmlformats.org/presentationml/2006/main">
  <p:tag name="ORIGINALHEIGHT" val="4.403465"/>
  <p:tag name="ORIGINALWIDTH" val="3.277677"/>
  <p:tag name="EMFCHILD" val="True"/>
</p:tagLst>
</file>

<file path=ppt/tags/tag183.xml><?xml version="1.0" encoding="utf-8"?>
<p:tagLst xmlns:a="http://schemas.openxmlformats.org/drawingml/2006/main" xmlns:r="http://schemas.openxmlformats.org/officeDocument/2006/relationships" xmlns:p="http://schemas.openxmlformats.org/presentationml/2006/main">
  <p:tag name="ORIGINALHEIGHT" val="6.395984"/>
  <p:tag name="ORIGINALWIDTH" val="0.4283858"/>
  <p:tag name="EMFCHILD" val="True"/>
</p:tagLst>
</file>

<file path=ppt/tags/tag184.xml><?xml version="1.0" encoding="utf-8"?>
<p:tagLst xmlns:a="http://schemas.openxmlformats.org/drawingml/2006/main" xmlns:r="http://schemas.openxmlformats.org/officeDocument/2006/relationships" xmlns:p="http://schemas.openxmlformats.org/presentationml/2006/main">
  <p:tag name="ORIGINALHEIGHT" val="6.395984"/>
  <p:tag name="ORIGINALWIDTH" val="0.4283858"/>
  <p:tag name="EMFCHILD" val="True"/>
</p:tagLst>
</file>

<file path=ppt/tags/tag185.xml><?xml version="1.0" encoding="utf-8"?>
<p:tagLst xmlns:a="http://schemas.openxmlformats.org/drawingml/2006/main" xmlns:r="http://schemas.openxmlformats.org/officeDocument/2006/relationships" xmlns:p="http://schemas.openxmlformats.org/presentationml/2006/main">
  <p:tag name="ORIGINALHEIGHT" val="6.395984"/>
  <p:tag name="ORIGINALWIDTH" val="0.4283858"/>
  <p:tag name="EMFCHILD" val="True"/>
</p:tagLst>
</file>

<file path=ppt/tags/tag186.xml><?xml version="1.0" encoding="utf-8"?>
<p:tagLst xmlns:a="http://schemas.openxmlformats.org/drawingml/2006/main" xmlns:r="http://schemas.openxmlformats.org/officeDocument/2006/relationships" xmlns:p="http://schemas.openxmlformats.org/presentationml/2006/main">
  <p:tag name="ORIGINALHEIGHT" val="6.395984"/>
  <p:tag name="ORIGINALWIDTH" val="0.4283858"/>
  <p:tag name="EMFCHILD" val="True"/>
</p:tagLst>
</file>

<file path=ppt/tags/tag187.xml><?xml version="1.0" encoding="utf-8"?>
<p:tagLst xmlns:a="http://schemas.openxmlformats.org/drawingml/2006/main" xmlns:r="http://schemas.openxmlformats.org/officeDocument/2006/relationships" xmlns:p="http://schemas.openxmlformats.org/presentationml/2006/main">
  <p:tag name="ORIGINALHEIGHT" val="3.075433"/>
  <p:tag name="ORIGINALWIDTH" val="2.496614"/>
  <p:tag name="EMFCHILD" val="True"/>
</p:tagLst>
</file>

<file path=ppt/tags/tag188.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189.xml><?xml version="1.0" encoding="utf-8"?>
<p:tagLst xmlns:a="http://schemas.openxmlformats.org/drawingml/2006/main" xmlns:r="http://schemas.openxmlformats.org/officeDocument/2006/relationships" xmlns:p="http://schemas.openxmlformats.org/presentationml/2006/main">
  <p:tag name="ORIGINALHEIGHT" val="4.770079"/>
  <p:tag name="ORIGINALWIDTH" val="3.235827"/>
  <p:tag name="EMFCHILD" val="True"/>
</p:tagLst>
</file>

<file path=ppt/tags/tag19.xml><?xml version="1.0" encoding="utf-8"?>
<p:tagLst xmlns:a="http://schemas.openxmlformats.org/drawingml/2006/main" xmlns:r="http://schemas.openxmlformats.org/officeDocument/2006/relationships" xmlns:p="http://schemas.openxmlformats.org/presentationml/2006/main">
  <p:tag name="ORIGINALHEIGHT" val="6.774567"/>
  <p:tag name="ORIGINALWIDTH" val="7.052874"/>
  <p:tag name="EMFCHILD" val="True"/>
</p:tagLst>
</file>

<file path=ppt/tags/tag190.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91.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92.xml><?xml version="1.0" encoding="utf-8"?>
<p:tagLst xmlns:a="http://schemas.openxmlformats.org/drawingml/2006/main" xmlns:r="http://schemas.openxmlformats.org/officeDocument/2006/relationships" xmlns:p="http://schemas.openxmlformats.org/presentationml/2006/main">
  <p:tag name="ORIGINALHEIGHT" val="7.133228"/>
  <p:tag name="ORIGINALWIDTH" val="7.352402"/>
  <p:tag name="EMFCHILD" val="True"/>
</p:tagLst>
</file>

<file path=ppt/tags/tag193.xml><?xml version="1.0" encoding="utf-8"?>
<p:tagLst xmlns:a="http://schemas.openxmlformats.org/drawingml/2006/main" xmlns:r="http://schemas.openxmlformats.org/officeDocument/2006/relationships" xmlns:p="http://schemas.openxmlformats.org/presentationml/2006/main">
  <p:tag name="ORIGINALHEIGHT" val="4.979291"/>
  <p:tag name="ORIGINALWIDTH" val="3.124252"/>
  <p:tag name="EMFCHILD" val="True"/>
</p:tagLst>
</file>

<file path=ppt/tags/tag194.xml><?xml version="1.0" encoding="utf-8"?>
<p:tagLst xmlns:a="http://schemas.openxmlformats.org/drawingml/2006/main" xmlns:r="http://schemas.openxmlformats.org/officeDocument/2006/relationships" xmlns:p="http://schemas.openxmlformats.org/presentationml/2006/main">
  <p:tag name="ORIGINALHEIGHT" val="7.242835"/>
  <p:tag name="ORIGINALWIDTH" val="6.216653"/>
  <p:tag name="EMFCHILD" val="True"/>
</p:tagLst>
</file>

<file path=ppt/tags/tag19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96.xml><?xml version="1.0" encoding="utf-8"?>
<p:tagLst xmlns:a="http://schemas.openxmlformats.org/drawingml/2006/main" xmlns:r="http://schemas.openxmlformats.org/officeDocument/2006/relationships" xmlns:p="http://schemas.openxmlformats.org/presentationml/2006/main">
  <p:tag name="ORIGINALHEIGHT" val="4.513071"/>
  <p:tag name="ORIGINALWIDTH" val="4.224134"/>
  <p:tag name="EMFCHILD" val="True"/>
</p:tagLst>
</file>

<file path=ppt/tags/tag197.xml><?xml version="1.0" encoding="utf-8"?>
<p:tagLst xmlns:a="http://schemas.openxmlformats.org/drawingml/2006/main" xmlns:r="http://schemas.openxmlformats.org/officeDocument/2006/relationships" xmlns:p="http://schemas.openxmlformats.org/presentationml/2006/main">
  <p:tag name="ORIGINALHEIGHT" val="4.358622"/>
  <p:tag name="ORIGINALWIDTH" val="2.412913"/>
  <p:tag name="EMFCHILD" val="True"/>
</p:tagLst>
</file>

<file path=ppt/tags/tag198.xml><?xml version="1.0" encoding="utf-8"?>
<p:tagLst xmlns:a="http://schemas.openxmlformats.org/drawingml/2006/main" xmlns:r="http://schemas.openxmlformats.org/officeDocument/2006/relationships" xmlns:p="http://schemas.openxmlformats.org/presentationml/2006/main">
  <p:tag name="ORIGINALHEIGHT" val="3.180039"/>
  <p:tag name="ORIGINALWIDTH" val="2.991772"/>
  <p:tag name="EMFCHILD" val="True"/>
</p:tagLst>
</file>

<file path=ppt/tags/tag199.xml><?xml version="1.0" encoding="utf-8"?>
<p:tagLst xmlns:a="http://schemas.openxmlformats.org/drawingml/2006/main" xmlns:r="http://schemas.openxmlformats.org/officeDocument/2006/relationships" xmlns:p="http://schemas.openxmlformats.org/presentationml/2006/main">
  <p:tag name="ORIGINALHEIGHT" val="3.180039"/>
  <p:tag name="ORIGINALWIDTH" val="2.524528"/>
  <p:tag name="EMFCHILD" val="True"/>
</p:tagLst>
</file>

<file path=ppt/tags/tag2.xml><?xml version="1.0" encoding="utf-8"?>
<p:tagLst xmlns:a="http://schemas.openxmlformats.org/drawingml/2006/main" xmlns:r="http://schemas.openxmlformats.org/officeDocument/2006/relationships" xmlns:p="http://schemas.openxmlformats.org/presentationml/2006/main">
  <p:tag name="ORIGINALHEIGHT" val="8.956378"/>
  <p:tag name="ORIGINALWIDTH" val="5.199528"/>
  <p:tag name="LATEXADDIN" val="\documentclass{article}&#10;\usepackage{amsmath, amsfonts , amssymb, bm}&#10;\pagestyle{empty}&#10;\begin{document}&#10;&#10;&#10;\begin{equation*}&#10;\phi_i = \sum_{S \subseteq F \setminus \{i\} } \frac{\vert S\vert! &#10;(\vert F\vert - \vert S\vert -1)!}{\vert F\vert!} &#10;[f_{S \cup \{i\}} (x_{S \cup \{i\}}) - f_{S}(x_S)]&#10;\end{equation*}&#10;&#10;\end{document}"/>
  <p:tag name="IGUANATEXSIZE" val="20"/>
  <p:tag name="IGUANATEXCURSOR" val="308"/>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0.xml><?xml version="1.0" encoding="utf-8"?>
<p:tagLst xmlns:a="http://schemas.openxmlformats.org/drawingml/2006/main" xmlns:r="http://schemas.openxmlformats.org/officeDocument/2006/relationships" xmlns:p="http://schemas.openxmlformats.org/presentationml/2006/main">
  <p:tag name="ORIGINALHEIGHT" val="9.962638"/>
  <p:tag name="ORIGINALWIDTH" val="0.3968898"/>
  <p:tag name="EMFCHILD" val="True"/>
</p:tagLst>
</file>

<file path=ppt/tags/tag200.xml><?xml version="1.0" encoding="utf-8"?>
<p:tagLst xmlns:a="http://schemas.openxmlformats.org/drawingml/2006/main" xmlns:r="http://schemas.openxmlformats.org/officeDocument/2006/relationships" xmlns:p="http://schemas.openxmlformats.org/presentationml/2006/main">
  <p:tag name="ORIGINALHEIGHT" val="4.358622"/>
  <p:tag name="ORIGINALWIDTH" val="2.412913"/>
  <p:tag name="EMFCHILD" val="True"/>
</p:tagLst>
</file>

<file path=ppt/tags/tag201.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02.xml><?xml version="1.0" encoding="utf-8"?>
<p:tagLst xmlns:a="http://schemas.openxmlformats.org/drawingml/2006/main" xmlns:r="http://schemas.openxmlformats.org/officeDocument/2006/relationships" xmlns:p="http://schemas.openxmlformats.org/presentationml/2006/main">
  <p:tag name="ORIGINALHEIGHT" val="1.534213"/>
  <p:tag name="ORIGINALWIDTH" val="2.66"/>
  <p:tag name="EMFCHILD" val="True"/>
</p:tagLst>
</file>

<file path=ppt/tags/tag203.xml><?xml version="1.0" encoding="utf-8"?>
<p:tagLst xmlns:a="http://schemas.openxmlformats.org/drawingml/2006/main" xmlns:r="http://schemas.openxmlformats.org/officeDocument/2006/relationships" xmlns:p="http://schemas.openxmlformats.org/presentationml/2006/main">
  <p:tag name="ORIGINALHEIGHT" val="7.133228"/>
  <p:tag name="ORIGINALWIDTH" val="4.114567"/>
  <p:tag name="EMFCHILD" val="True"/>
</p:tagLst>
</file>

<file path=ppt/tags/tag20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05.xml><?xml version="1.0" encoding="utf-8"?>
<p:tagLst xmlns:a="http://schemas.openxmlformats.org/drawingml/2006/main" xmlns:r="http://schemas.openxmlformats.org/officeDocument/2006/relationships" xmlns:p="http://schemas.openxmlformats.org/presentationml/2006/main">
  <p:tag name="ORIGINALHEIGHT" val="4.491142"/>
  <p:tag name="ORIGINALWIDTH" val="3.417165"/>
  <p:tag name="EMFCHILD" val="True"/>
</p:tagLst>
</file>

<file path=ppt/tags/tag206.xml><?xml version="1.0" encoding="utf-8"?>
<p:tagLst xmlns:a="http://schemas.openxmlformats.org/drawingml/2006/main" xmlns:r="http://schemas.openxmlformats.org/officeDocument/2006/relationships" xmlns:p="http://schemas.openxmlformats.org/presentationml/2006/main">
  <p:tag name="ORIGINALHEIGHT" val="6.83437"/>
  <p:tag name="ORIGINALWIDTH" val="9.803228"/>
  <p:tag name="EMFCHILD" val="True"/>
</p:tagLst>
</file>

<file path=ppt/tags/tag207.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208.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209.xml><?xml version="1.0" encoding="utf-8"?>
<p:tagLst xmlns:a="http://schemas.openxmlformats.org/drawingml/2006/main" xmlns:r="http://schemas.openxmlformats.org/officeDocument/2006/relationships" xmlns:p="http://schemas.openxmlformats.org/presentationml/2006/main">
  <p:tag name="ORIGINALHEIGHT" val="1.108819"/>
  <p:tag name="ORIGINALWIDTH" val="2.078189"/>
  <p:tag name="EMFCHILD" val="True"/>
</p:tagLst>
</file>

<file path=ppt/tags/tag21.xml><?xml version="1.0" encoding="utf-8"?>
<p:tagLst xmlns:a="http://schemas.openxmlformats.org/drawingml/2006/main" xmlns:r="http://schemas.openxmlformats.org/officeDocument/2006/relationships" xmlns:p="http://schemas.openxmlformats.org/presentationml/2006/main">
  <p:tag name="ORIGINALHEIGHT" val="0.3985039"/>
  <p:tag name="ORIGINALWIDTH" val="6.062795"/>
  <p:tag name="EMFCHILD" val="True"/>
</p:tagLst>
</file>

<file path=ppt/tags/tag210.xml><?xml version="1.0" encoding="utf-8"?>
<p:tagLst xmlns:a="http://schemas.openxmlformats.org/drawingml/2006/main" xmlns:r="http://schemas.openxmlformats.org/officeDocument/2006/relationships" xmlns:p="http://schemas.openxmlformats.org/presentationml/2006/main">
  <p:tag name="ORIGINALHEIGHT" val="4.979291"/>
  <p:tag name="ORIGINALWIDTH" val="3.124252"/>
  <p:tag name="EMFCHILD" val="True"/>
</p:tagLst>
</file>

<file path=ppt/tags/tag211.xml><?xml version="1.0" encoding="utf-8"?>
<p:tagLst xmlns:a="http://schemas.openxmlformats.org/drawingml/2006/main" xmlns:r="http://schemas.openxmlformats.org/officeDocument/2006/relationships" xmlns:p="http://schemas.openxmlformats.org/presentationml/2006/main">
  <p:tag name="ORIGINALHEIGHT" val="7.133228"/>
  <p:tag name="ORIGINALWIDTH" val="7.352402"/>
  <p:tag name="EMFCHILD" val="True"/>
</p:tagLst>
</file>

<file path=ppt/tags/tag212.xml><?xml version="1.0" encoding="utf-8"?>
<p:tagLst xmlns:a="http://schemas.openxmlformats.org/drawingml/2006/main" xmlns:r="http://schemas.openxmlformats.org/officeDocument/2006/relationships" xmlns:p="http://schemas.openxmlformats.org/presentationml/2006/main">
  <p:tag name="ORIGINALHEIGHT" val="4.979291"/>
  <p:tag name="ORIGINALWIDTH" val="3.124252"/>
  <p:tag name="EMFCHILD" val="True"/>
</p:tagLst>
</file>

<file path=ppt/tags/tag213.xml><?xml version="1.0" encoding="utf-8"?>
<p:tagLst xmlns:a="http://schemas.openxmlformats.org/drawingml/2006/main" xmlns:r="http://schemas.openxmlformats.org/officeDocument/2006/relationships" xmlns:p="http://schemas.openxmlformats.org/presentationml/2006/main">
  <p:tag name="ORIGINALHEIGHT" val="7.242835"/>
  <p:tag name="ORIGINALWIDTH" val="6.216653"/>
  <p:tag name="EMFCHILD" val="True"/>
</p:tagLst>
</file>

<file path=ppt/tags/tag214.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15.xml><?xml version="1.0" encoding="utf-8"?>
<p:tagLst xmlns:a="http://schemas.openxmlformats.org/drawingml/2006/main" xmlns:r="http://schemas.openxmlformats.org/officeDocument/2006/relationships" xmlns:p="http://schemas.openxmlformats.org/presentationml/2006/main">
  <p:tag name="ORIGINALHEIGHT" val="4.513071"/>
  <p:tag name="ORIGINALWIDTH" val="4.224134"/>
  <p:tag name="EMFCHILD" val="True"/>
</p:tagLst>
</file>

<file path=ppt/tags/tag216.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217.xml><?xml version="1.0" encoding="utf-8"?>
<p:tagLst xmlns:a="http://schemas.openxmlformats.org/drawingml/2006/main" xmlns:r="http://schemas.openxmlformats.org/officeDocument/2006/relationships" xmlns:p="http://schemas.openxmlformats.org/presentationml/2006/main">
  <p:tag name="ORIGINALHEIGHT" val="1.534213"/>
  <p:tag name="ORIGINALWIDTH" val="2.66"/>
  <p:tag name="EMFCHILD" val="True"/>
</p:tagLst>
</file>

<file path=ppt/tags/tag218.xml><?xml version="1.0" encoding="utf-8"?>
<p:tagLst xmlns:a="http://schemas.openxmlformats.org/drawingml/2006/main" xmlns:r="http://schemas.openxmlformats.org/officeDocument/2006/relationships" xmlns:p="http://schemas.openxmlformats.org/presentationml/2006/main">
  <p:tag name="ORIGINALHEIGHT" val="7.133228"/>
  <p:tag name="ORIGINALWIDTH" val="4.114567"/>
  <p:tag name="EMFCHILD" val="True"/>
</p:tagLst>
</file>

<file path=ppt/tags/tag21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22.xml><?xml version="1.0" encoding="utf-8"?>
<p:tagLst xmlns:a="http://schemas.openxmlformats.org/drawingml/2006/main" xmlns:r="http://schemas.openxmlformats.org/officeDocument/2006/relationships" xmlns:p="http://schemas.openxmlformats.org/presentationml/2006/main">
  <p:tag name="ORIGINALHEIGHT" val="9.962638"/>
  <p:tag name="ORIGINALWIDTH" val="0.3968898"/>
  <p:tag name="EMFCHILD" val="True"/>
</p:tagLst>
</file>

<file path=ppt/tags/tag220.xml><?xml version="1.0" encoding="utf-8"?>
<p:tagLst xmlns:a="http://schemas.openxmlformats.org/drawingml/2006/main" xmlns:r="http://schemas.openxmlformats.org/officeDocument/2006/relationships" xmlns:p="http://schemas.openxmlformats.org/presentationml/2006/main">
  <p:tag name="ORIGINALHEIGHT" val="36.08583"/>
  <p:tag name="ORIGINALWIDTH" val="227.0611"/>
  <p:tag name="OUTPUTTYPE" val="SVG"/>
  <p:tag name="IGUANATEXVERSION" val="160"/>
  <p:tag name="LATEXADDIN" val="\documentclass{article}&#10;\usepackage{amsmath, amsfonts , amssymb, bm}&#10;\pagestyle{empty}&#10;\begin{document}&#10;&#10;&#10;\begin{equation*}&#10;    \begin{split}&#10;            \mathcal{I}_{\text{pert,loss}}(z,z_{\text{test}})&amp;\overset{\text{def}}{=}\nabla_\delta \mathcal{L}(z_{\text{test}},\hat{\theta}_{z_\delta,-z})\Big |_{\delta=0} \\&#10;            &amp; = -\nabla_\theta \mathcal{L}(z_{\text{test}},\hat{\theta})^\intercal \bm{H}_{\hat{\theta}}^{-1}\nabla_x\nabla_\theta \mathcal{L}(z,\hat{\theta})&#10;    \end{split}&#10;\end{equation*}&#10;&#10;\end{document}"/>
  <p:tag name="IGUANATEXSIZE" val="20"/>
  <p:tag name="IGUANATEXCURSOR" val="5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221.xml><?xml version="1.0" encoding="utf-8"?>
<p:tagLst xmlns:a="http://schemas.openxmlformats.org/drawingml/2006/main" xmlns:r="http://schemas.openxmlformats.org/officeDocument/2006/relationships" xmlns:p="http://schemas.openxmlformats.org/presentationml/2006/main">
  <p:tag name="ORIGINALHEIGHT" val="6.620551"/>
  <p:tag name="ORIGINALWIDTH" val="6.565354"/>
  <p:tag name="LATEXADDIN" val="\documentclass{article}&#10;\usepackage{amsmath, amsfonts , amssymb, bm}&#10;\pagestyle{empty}&#10;\begin{document}&#10;&#10;&#10;\begin{equation*}&#10;    \begin{split}&#10;            \mathcal{I}_{\text{pert,loss}}(z,z_{\text{test}})&amp;\overset{\text{def}}{=}\nabla_\delta \mathcal{L}(z_{\text{test}},\hat{\theta}_{z_\delta,-z})\Big |_{\delta=0} \\&#10;            &amp; = -\nabla_\theta \mathcal{L}(z_{\text{test}},\hat{\theta})^\intercal \bm{H}_{\hat{\theta}}^{-1}\nabla_x\nabla_\theta \mathcal{L}(z,\hat{\theta})&#10;    \end{split}&#10;\end{equation*}&#10;&#10;\end{document}"/>
  <p:tag name="IGUANATEXSIZE" val="20"/>
  <p:tag name="IGUANATEXCURSOR" val="50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222.xml><?xml version="1.0" encoding="utf-8"?>
<p:tagLst xmlns:a="http://schemas.openxmlformats.org/drawingml/2006/main" xmlns:r="http://schemas.openxmlformats.org/officeDocument/2006/relationships" xmlns:p="http://schemas.openxmlformats.org/presentationml/2006/main">
  <p:tag name="ORIGINALHEIGHT" val="4.308701"/>
  <p:tag name="ORIGINALWIDTH" val="3.730984"/>
  <p:tag name="EMFCHILD" val="True"/>
</p:tagLst>
</file>

<file path=ppt/tags/tag223.xml><?xml version="1.0" encoding="utf-8"?>
<p:tagLst xmlns:a="http://schemas.openxmlformats.org/drawingml/2006/main" xmlns:r="http://schemas.openxmlformats.org/officeDocument/2006/relationships" xmlns:p="http://schemas.openxmlformats.org/presentationml/2006/main">
  <p:tag name="ORIGINALHEIGHT" val="3.094095"/>
  <p:tag name="ORIGINALWIDTH" val="2.991772"/>
  <p:tag name="EMFCHILD" val="True"/>
</p:tagLst>
</file>

<file path=ppt/tags/tag224.xml><?xml version="1.0" encoding="utf-8"?>
<p:tagLst xmlns:a="http://schemas.openxmlformats.org/drawingml/2006/main" xmlns:r="http://schemas.openxmlformats.org/officeDocument/2006/relationships" xmlns:p="http://schemas.openxmlformats.org/presentationml/2006/main">
  <p:tag name="ORIGINALHEIGHT" val="2.992323"/>
  <p:tag name="ORIGINALWIDTH" val="2.496614"/>
  <p:tag name="EMFCHILD" val="True"/>
</p:tagLst>
</file>

<file path=ppt/tags/tag225.xml><?xml version="1.0" encoding="utf-8"?>
<p:tagLst xmlns:a="http://schemas.openxmlformats.org/drawingml/2006/main" xmlns:r="http://schemas.openxmlformats.org/officeDocument/2006/relationships" xmlns:p="http://schemas.openxmlformats.org/presentationml/2006/main">
  <p:tag name="ORIGINALHEIGHT" val="4.240827"/>
  <p:tag name="ORIGINALWIDTH" val="2.412913"/>
  <p:tag name="EMFCHILD" val="True"/>
</p:tagLst>
</file>

<file path=ppt/tags/tag226.xml><?xml version="1.0" encoding="utf-8"?>
<p:tagLst xmlns:a="http://schemas.openxmlformats.org/drawingml/2006/main" xmlns:r="http://schemas.openxmlformats.org/officeDocument/2006/relationships" xmlns:p="http://schemas.openxmlformats.org/presentationml/2006/main">
  <p:tag name="ORIGINALHEIGHT" val="2.096653"/>
  <p:tag name="ORIGINALWIDTH" val="0.8856693"/>
  <p:tag name="EMFCHILD" val="True"/>
</p:tagLst>
</file>

<file path=ppt/tags/tag227.xml><?xml version="1.0" encoding="utf-8"?>
<p:tagLst xmlns:a="http://schemas.openxmlformats.org/drawingml/2006/main" xmlns:r="http://schemas.openxmlformats.org/officeDocument/2006/relationships" xmlns:p="http://schemas.openxmlformats.org/presentationml/2006/main">
  <p:tag name="ORIGINALHEIGHT" val="4.709016"/>
  <p:tag name="ORIGINALWIDTH" val="1.569095"/>
  <p:tag name="EMFCHILD" val="True"/>
</p:tagLst>
</file>

<file path=ppt/tags/tag228.xml><?xml version="1.0" encoding="utf-8"?>
<p:tagLst xmlns:a="http://schemas.openxmlformats.org/drawingml/2006/main" xmlns:r="http://schemas.openxmlformats.org/officeDocument/2006/relationships" xmlns:p="http://schemas.openxmlformats.org/presentationml/2006/main">
  <p:tag name="ORIGINALHEIGHT" val="3.094095"/>
  <p:tag name="ORIGINALWIDTH" val="3.417165"/>
  <p:tag name="EMFCHILD" val="True"/>
</p:tagLst>
</file>

<file path=ppt/tags/tag229.xml><?xml version="1.0" encoding="utf-8"?>
<p:tagLst xmlns:a="http://schemas.openxmlformats.org/drawingml/2006/main" xmlns:r="http://schemas.openxmlformats.org/officeDocument/2006/relationships" xmlns:p="http://schemas.openxmlformats.org/presentationml/2006/main">
  <p:tag name="ORIGINALHEIGHT" val="3.094095"/>
  <p:tag name="ORIGINALWIDTH" val="2.524528"/>
  <p:tag name="EMFCHILD" val="True"/>
</p:tagLst>
</file>

<file path=ppt/tags/tag23.xml><?xml version="1.0" encoding="utf-8"?>
<p:tagLst xmlns:a="http://schemas.openxmlformats.org/drawingml/2006/main" xmlns:r="http://schemas.openxmlformats.org/officeDocument/2006/relationships" xmlns:p="http://schemas.openxmlformats.org/presentationml/2006/main">
  <p:tag name="ORIGINALHEIGHT" val="7.242835"/>
  <p:tag name="ORIGINALWIDTH" val="5.884212"/>
  <p:tag name="EMFCHILD" val="True"/>
</p:tagLst>
</file>

<file path=ppt/tags/tag230.xml><?xml version="1.0" encoding="utf-8"?>
<p:tagLst xmlns:a="http://schemas.openxmlformats.org/drawingml/2006/main" xmlns:r="http://schemas.openxmlformats.org/officeDocument/2006/relationships" xmlns:p="http://schemas.openxmlformats.org/presentationml/2006/main">
  <p:tag name="ORIGINALHEIGHT" val="3.094095"/>
  <p:tag name="ORIGINALWIDTH" val="2.524528"/>
  <p:tag name="EMFCHILD" val="True"/>
</p:tagLst>
</file>

<file path=ppt/tags/tag231.xml><?xml version="1.0" encoding="utf-8"?>
<p:tagLst xmlns:a="http://schemas.openxmlformats.org/drawingml/2006/main" xmlns:r="http://schemas.openxmlformats.org/officeDocument/2006/relationships" xmlns:p="http://schemas.openxmlformats.org/presentationml/2006/main">
  <p:tag name="ORIGINALHEIGHT" val="9.693346"/>
  <p:tag name="ORIGINALWIDTH" val="2.311299"/>
  <p:tag name="EMFCHILD" val="True"/>
</p:tagLst>
</file>

<file path=ppt/tags/tag232.xml><?xml version="1.0" encoding="utf-8"?>
<p:tagLst xmlns:a="http://schemas.openxmlformats.org/drawingml/2006/main" xmlns:r="http://schemas.openxmlformats.org/officeDocument/2006/relationships" xmlns:p="http://schemas.openxmlformats.org/presentationml/2006/main">
  <p:tag name="ORIGINALHEIGHT" val="4.391063"/>
  <p:tag name="ORIGINALWIDTH" val="4.224134"/>
  <p:tag name="EMFCHILD" val="True"/>
</p:tagLst>
</file>

<file path=ppt/tags/tag233.xml><?xml version="1.0" encoding="utf-8"?>
<p:tagLst xmlns:a="http://schemas.openxmlformats.org/drawingml/2006/main" xmlns:r="http://schemas.openxmlformats.org/officeDocument/2006/relationships" xmlns:p="http://schemas.openxmlformats.org/presentationml/2006/main">
  <p:tag name="ORIGINALHEIGHT" val="2.898307"/>
  <p:tag name="ORIGINALWIDTH" val="1.165591"/>
  <p:tag name="EMFCHILD" val="True"/>
</p:tagLst>
</file>

<file path=ppt/tags/tag234.xml><?xml version="1.0" encoding="utf-8"?>
<p:tagLst xmlns:a="http://schemas.openxmlformats.org/drawingml/2006/main" xmlns:r="http://schemas.openxmlformats.org/officeDocument/2006/relationships" xmlns:p="http://schemas.openxmlformats.org/presentationml/2006/main">
  <p:tag name="ORIGINALHEIGHT" val="4.391063"/>
  <p:tag name="ORIGINALWIDTH" val="4.224134"/>
  <p:tag name="EMFCHILD" val="True"/>
</p:tagLst>
</file>

<file path=ppt/tags/tag235.xml><?xml version="1.0" encoding="utf-8"?>
<p:tagLst xmlns:a="http://schemas.openxmlformats.org/drawingml/2006/main" xmlns:r="http://schemas.openxmlformats.org/officeDocument/2006/relationships" xmlns:p="http://schemas.openxmlformats.org/presentationml/2006/main">
  <p:tag name="ORIGINALHEIGHT" val="4.240827"/>
  <p:tag name="ORIGINALWIDTH" val="2.412913"/>
  <p:tag name="EMFCHILD" val="True"/>
</p:tagLst>
</file>

<file path=ppt/tags/tag236.xml><?xml version="1.0" encoding="utf-8"?>
<p:tagLst xmlns:a="http://schemas.openxmlformats.org/drawingml/2006/main" xmlns:r="http://schemas.openxmlformats.org/officeDocument/2006/relationships" xmlns:p="http://schemas.openxmlformats.org/presentationml/2006/main">
  <p:tag name="ORIGINALHEIGHT" val="3.094095"/>
  <p:tag name="ORIGINALWIDTH" val="2.991772"/>
  <p:tag name="EMFCHILD" val="True"/>
</p:tagLst>
</file>

<file path=ppt/tags/tag237.xml><?xml version="1.0" encoding="utf-8"?>
<p:tagLst xmlns:a="http://schemas.openxmlformats.org/drawingml/2006/main" xmlns:r="http://schemas.openxmlformats.org/officeDocument/2006/relationships" xmlns:p="http://schemas.openxmlformats.org/presentationml/2006/main">
  <p:tag name="ORIGINALHEIGHT" val="3.094095"/>
  <p:tag name="ORIGINALWIDTH" val="2.524528"/>
  <p:tag name="EMFCHILD" val="True"/>
</p:tagLst>
</file>

<file path=ppt/tags/tag238.xml><?xml version="1.0" encoding="utf-8"?>
<p:tagLst xmlns:a="http://schemas.openxmlformats.org/drawingml/2006/main" xmlns:r="http://schemas.openxmlformats.org/officeDocument/2006/relationships" xmlns:p="http://schemas.openxmlformats.org/presentationml/2006/main">
  <p:tag name="ORIGINALHEIGHT" val="4.240827"/>
  <p:tag name="ORIGINALWIDTH" val="2.412913"/>
  <p:tag name="EMFCHILD" val="True"/>
</p:tagLst>
</file>

<file path=ppt/tags/tag239.xml><?xml version="1.0" encoding="utf-8"?>
<p:tagLst xmlns:a="http://schemas.openxmlformats.org/drawingml/2006/main" xmlns:r="http://schemas.openxmlformats.org/officeDocument/2006/relationships" xmlns:p="http://schemas.openxmlformats.org/presentationml/2006/main">
  <p:tag name="ORIGINALHEIGHT" val="9.693346"/>
  <p:tag name="ORIGINALWIDTH" val="2.311299"/>
  <p:tag name="EMFCHILD" val="True"/>
</p:tagLst>
</file>

<file path=ppt/tags/tag24.xml><?xml version="1.0" encoding="utf-8"?>
<p:tagLst xmlns:a="http://schemas.openxmlformats.org/drawingml/2006/main" xmlns:r="http://schemas.openxmlformats.org/officeDocument/2006/relationships" xmlns:p="http://schemas.openxmlformats.org/presentationml/2006/main">
  <p:tag name="ORIGINALHEIGHT" val="9.962638"/>
  <p:tag name="ORIGINALWIDTH" val="0.3968898"/>
  <p:tag name="EMFCHILD" val="True"/>
</p:tagLst>
</file>

<file path=ppt/tags/tag240.xml><?xml version="1.0" encoding="utf-8"?>
<p:tagLst xmlns:a="http://schemas.openxmlformats.org/drawingml/2006/main" xmlns:r="http://schemas.openxmlformats.org/officeDocument/2006/relationships" xmlns:p="http://schemas.openxmlformats.org/presentationml/2006/main">
  <p:tag name="ORIGINALHEIGHT" val="4.77689"/>
  <p:tag name="ORIGINALWIDTH" val="3.730984"/>
  <p:tag name="EMFCHILD" val="True"/>
</p:tagLst>
</file>

<file path=ppt/tags/tag241.xml><?xml version="1.0" encoding="utf-8"?>
<p:tagLst xmlns:a="http://schemas.openxmlformats.org/drawingml/2006/main" xmlns:r="http://schemas.openxmlformats.org/officeDocument/2006/relationships" xmlns:p="http://schemas.openxmlformats.org/presentationml/2006/main">
  <p:tag name="ORIGINALHEIGHT" val="3.094095"/>
  <p:tag name="ORIGINALWIDTH" val="2.991772"/>
  <p:tag name="EMFCHILD" val="True"/>
</p:tagLst>
</file>

<file path=ppt/tags/tag242.xml><?xml version="1.0" encoding="utf-8"?>
<p:tagLst xmlns:a="http://schemas.openxmlformats.org/drawingml/2006/main" xmlns:r="http://schemas.openxmlformats.org/officeDocument/2006/relationships" xmlns:p="http://schemas.openxmlformats.org/presentationml/2006/main">
  <p:tag name="ORIGINALHEIGHT" val="4.77689"/>
  <p:tag name="ORIGINALWIDTH" val="2.461732"/>
  <p:tag name="EMFCHILD" val="True"/>
</p:tagLst>
</file>

<file path=ppt/tags/tag243.xml><?xml version="1.0" encoding="utf-8"?>
<p:tagLst xmlns:a="http://schemas.openxmlformats.org/drawingml/2006/main" xmlns:r="http://schemas.openxmlformats.org/officeDocument/2006/relationships" xmlns:p="http://schemas.openxmlformats.org/presentationml/2006/main">
  <p:tag name="ORIGINALHEIGHT" val="2.268228"/>
  <p:tag name="ORIGINALWIDTH" val="6.625118"/>
  <p:tag name="EMFCHILD" val="True"/>
</p:tagLst>
</file>

<file path=ppt/tags/tag244.xml><?xml version="1.0" encoding="utf-8"?>
<p:tagLst xmlns:a="http://schemas.openxmlformats.org/drawingml/2006/main" xmlns:r="http://schemas.openxmlformats.org/officeDocument/2006/relationships" xmlns:p="http://schemas.openxmlformats.org/presentationml/2006/main">
  <p:tag name="ORIGINALHEIGHT" val="6.940433"/>
  <p:tag name="ORIGINALWIDTH" val="7.352402"/>
  <p:tag name="EMFCHILD" val="True"/>
</p:tagLst>
</file>

<file path=ppt/tags/tag245.xml><?xml version="1.0" encoding="utf-8"?>
<p:tagLst xmlns:a="http://schemas.openxmlformats.org/drawingml/2006/main" xmlns:r="http://schemas.openxmlformats.org/officeDocument/2006/relationships" xmlns:p="http://schemas.openxmlformats.org/presentationml/2006/main">
  <p:tag name="ORIGINALHEIGHT" val="4.926142"/>
  <p:tag name="ORIGINALWIDTH" val="3.075433"/>
  <p:tag name="EMFCHILD" val="True"/>
</p:tagLst>
</file>

<file path=ppt/tags/tag246.xml><?xml version="1.0" encoding="utf-8"?>
<p:tagLst xmlns:a="http://schemas.openxmlformats.org/drawingml/2006/main" xmlns:r="http://schemas.openxmlformats.org/officeDocument/2006/relationships" xmlns:p="http://schemas.openxmlformats.org/presentationml/2006/main">
  <p:tag name="ORIGINALHEIGHT" val="7.047087"/>
  <p:tag name="ORIGINALWIDTH" val="6.216653"/>
  <p:tag name="EMFCHILD" val="True"/>
</p:tagLst>
</file>

<file path=ppt/tags/tag247.xml><?xml version="1.0" encoding="utf-8"?>
<p:tagLst xmlns:a="http://schemas.openxmlformats.org/drawingml/2006/main" xmlns:r="http://schemas.openxmlformats.org/officeDocument/2006/relationships" xmlns:p="http://schemas.openxmlformats.org/presentationml/2006/main">
  <p:tag name="ORIGINALHEIGHT" val="9.693346"/>
  <p:tag name="ORIGINALWIDTH" val="2.311299"/>
  <p:tag name="EMFCHILD" val="True"/>
</p:tagLst>
</file>

<file path=ppt/tags/tag248.xml><?xml version="1.0" encoding="utf-8"?>
<p:tagLst xmlns:a="http://schemas.openxmlformats.org/drawingml/2006/main" xmlns:r="http://schemas.openxmlformats.org/officeDocument/2006/relationships" xmlns:p="http://schemas.openxmlformats.org/presentationml/2006/main">
  <p:tag name="ORIGINALHEIGHT" val="4.391063"/>
  <p:tag name="ORIGINALWIDTH" val="4.224134"/>
  <p:tag name="EMFCHILD" val="True"/>
</p:tagLst>
</file>

<file path=ppt/tags/tag249.xml><?xml version="1.0" encoding="utf-8"?>
<p:tagLst xmlns:a="http://schemas.openxmlformats.org/drawingml/2006/main" xmlns:r="http://schemas.openxmlformats.org/officeDocument/2006/relationships" xmlns:p="http://schemas.openxmlformats.org/presentationml/2006/main">
  <p:tag name="ORIGINALHEIGHT" val="4.240827"/>
  <p:tag name="ORIGINALWIDTH" val="2.412913"/>
  <p:tag name="EMFCHILD" val="True"/>
</p:tagLst>
</file>

<file path=ppt/tags/tag25.xml><?xml version="1.0" encoding="utf-8"?>
<p:tagLst xmlns:a="http://schemas.openxmlformats.org/drawingml/2006/main" xmlns:r="http://schemas.openxmlformats.org/officeDocument/2006/relationships" xmlns:p="http://schemas.openxmlformats.org/presentationml/2006/main">
  <p:tag name="ORIGINALHEIGHT" val="0.3985039"/>
  <p:tag name="ORIGINALWIDTH" val="6.062795"/>
  <p:tag name="EMFCHILD" val="True"/>
</p:tagLst>
</file>

<file path=ppt/tags/tag250.xml><?xml version="1.0" encoding="utf-8"?>
<p:tagLst xmlns:a="http://schemas.openxmlformats.org/drawingml/2006/main" xmlns:r="http://schemas.openxmlformats.org/officeDocument/2006/relationships" xmlns:p="http://schemas.openxmlformats.org/presentationml/2006/main">
  <p:tag name="ORIGINALHEIGHT" val="3.094095"/>
  <p:tag name="ORIGINALWIDTH" val="2.991772"/>
  <p:tag name="EMFCHILD" val="True"/>
</p:tagLst>
</file>

<file path=ppt/tags/tag251.xml><?xml version="1.0" encoding="utf-8"?>
<p:tagLst xmlns:a="http://schemas.openxmlformats.org/drawingml/2006/main" xmlns:r="http://schemas.openxmlformats.org/officeDocument/2006/relationships" xmlns:p="http://schemas.openxmlformats.org/presentationml/2006/main">
  <p:tag name="ORIGINALHEIGHT" val="3.094095"/>
  <p:tag name="ORIGINALWIDTH" val="2.524528"/>
  <p:tag name="EMFCHILD" val="True"/>
</p:tagLst>
</file>

<file path=ppt/tags/tag252.xml><?xml version="1.0" encoding="utf-8"?>
<p:tagLst xmlns:a="http://schemas.openxmlformats.org/drawingml/2006/main" xmlns:r="http://schemas.openxmlformats.org/officeDocument/2006/relationships" xmlns:p="http://schemas.openxmlformats.org/presentationml/2006/main">
  <p:tag name="ORIGINALHEIGHT" val="4.240827"/>
  <p:tag name="ORIGINALWIDTH" val="2.412913"/>
  <p:tag name="EMFCHILD" val="True"/>
</p:tagLst>
</file>

<file path=ppt/tags/tag253.xml><?xml version="1.0" encoding="utf-8"?>
<p:tagLst xmlns:a="http://schemas.openxmlformats.org/drawingml/2006/main" xmlns:r="http://schemas.openxmlformats.org/officeDocument/2006/relationships" xmlns:p="http://schemas.openxmlformats.org/presentationml/2006/main">
  <p:tag name="ORIGINALHEIGHT" val="2.898307"/>
  <p:tag name="ORIGINALWIDTH" val="1.165591"/>
  <p:tag name="EMFCHILD" val="True"/>
</p:tagLst>
</file>

<file path=ppt/tags/tag254.xml><?xml version="1.0" encoding="utf-8"?>
<p:tagLst xmlns:a="http://schemas.openxmlformats.org/drawingml/2006/main" xmlns:r="http://schemas.openxmlformats.org/officeDocument/2006/relationships" xmlns:p="http://schemas.openxmlformats.org/presentationml/2006/main">
  <p:tag name="ORIGINALHEIGHT" val="1.492756"/>
  <p:tag name="ORIGINALWIDTH" val="2.66"/>
  <p:tag name="EMFCHILD" val="True"/>
</p:tagLst>
</file>

<file path=ppt/tags/tag255.xml><?xml version="1.0" encoding="utf-8"?>
<p:tagLst xmlns:a="http://schemas.openxmlformats.org/drawingml/2006/main" xmlns:r="http://schemas.openxmlformats.org/officeDocument/2006/relationships" xmlns:p="http://schemas.openxmlformats.org/presentationml/2006/main">
  <p:tag name="ORIGINALHEIGHT" val="6.940433"/>
  <p:tag name="ORIGINALWIDTH" val="4.114567"/>
  <p:tag name="EMFCHILD" val="True"/>
</p:tagLst>
</file>

<file path=ppt/tags/tag256.xml><?xml version="1.0" encoding="utf-8"?>
<p:tagLst xmlns:a="http://schemas.openxmlformats.org/drawingml/2006/main" xmlns:r="http://schemas.openxmlformats.org/officeDocument/2006/relationships" xmlns:p="http://schemas.openxmlformats.org/presentationml/2006/main">
  <p:tag name="ORIGINALHEIGHT" val="3.060197"/>
  <p:tag name="ORIGINALWIDTH" val="3.207953"/>
  <p:tag name="EMFCHILD" val="True"/>
</p:tagLst>
</file>

<file path=ppt/tags/tag257.xml><?xml version="1.0" encoding="utf-8"?>
<p:tagLst xmlns:a="http://schemas.openxmlformats.org/drawingml/2006/main" xmlns:r="http://schemas.openxmlformats.org/officeDocument/2006/relationships" xmlns:p="http://schemas.openxmlformats.org/presentationml/2006/main">
  <p:tag name="ORIGINALHEIGHT" val="3.538071"/>
  <p:tag name="ORIGINALWIDTH" val="2.391024"/>
  <p:tag name="EMFCHILD" val="True"/>
</p:tagLst>
</file>

<file path=ppt/tags/tag258.xml><?xml version="1.0" encoding="utf-8"?>
<p:tagLst xmlns:a="http://schemas.openxmlformats.org/drawingml/2006/main" xmlns:r="http://schemas.openxmlformats.org/officeDocument/2006/relationships" xmlns:p="http://schemas.openxmlformats.org/presentationml/2006/main">
  <p:tag name="ORIGINALHEIGHT" val="2.089882"/>
  <p:tag name="ORIGINALWIDTH" val="0.8856693"/>
  <p:tag name="EMFCHILD" val="True"/>
</p:tagLst>
</file>

<file path=ppt/tags/tag259.xml><?xml version="1.0" encoding="utf-8"?>
<p:tagLst xmlns:a="http://schemas.openxmlformats.org/drawingml/2006/main" xmlns:r="http://schemas.openxmlformats.org/officeDocument/2006/relationships" xmlns:p="http://schemas.openxmlformats.org/presentationml/2006/main">
  <p:tag name="ORIGINALHEIGHT" val="0.3324803"/>
  <p:tag name="ORIGINALWIDTH" val="4.714292"/>
  <p:tag name="EMFCHILD" val="True"/>
</p:tagLst>
</file>

<file path=ppt/tags/tag26.xml><?xml version="1.0" encoding="utf-8"?>
<p:tagLst xmlns:a="http://schemas.openxmlformats.org/drawingml/2006/main" xmlns:r="http://schemas.openxmlformats.org/officeDocument/2006/relationships" xmlns:p="http://schemas.openxmlformats.org/presentationml/2006/main">
  <p:tag name="ORIGINALHEIGHT" val="6.635079"/>
  <p:tag name="ORIGINALWIDTH" val="3.274488"/>
  <p:tag name="EMFCHILD" val="True"/>
</p:tagLst>
</file>

<file path=ppt/tags/tag260.xml><?xml version="1.0" encoding="utf-8"?>
<p:tagLst xmlns:a="http://schemas.openxmlformats.org/drawingml/2006/main" xmlns:r="http://schemas.openxmlformats.org/officeDocument/2006/relationships" xmlns:p="http://schemas.openxmlformats.org/presentationml/2006/main">
  <p:tag name="ORIGINALHEIGHT" val="3.060197"/>
  <p:tag name="ORIGINALWIDTH" val="3.207953"/>
  <p:tag name="EMFCHILD" val="True"/>
</p:tagLst>
</file>

<file path=ppt/tags/tag261.xml><?xml version="1.0" encoding="utf-8"?>
<p:tagLst xmlns:a="http://schemas.openxmlformats.org/drawingml/2006/main" xmlns:r="http://schemas.openxmlformats.org/officeDocument/2006/relationships" xmlns:p="http://schemas.openxmlformats.org/presentationml/2006/main">
  <p:tag name="ORIGINALHEIGHT" val="9.693346"/>
  <p:tag name="ORIGINALWIDTH" val="2.311299"/>
  <p:tag name="EMFCHILD" val="True"/>
</p:tagLst>
</file>

<file path=ppt/tags/tag262.xml><?xml version="1.0" encoding="utf-8"?>
<p:tagLst xmlns:a="http://schemas.openxmlformats.org/drawingml/2006/main" xmlns:r="http://schemas.openxmlformats.org/officeDocument/2006/relationships" xmlns:p="http://schemas.openxmlformats.org/presentationml/2006/main">
  <p:tag name="ORIGINALHEIGHT" val="6.22315"/>
  <p:tag name="ORIGINALWIDTH" val="0.4283858"/>
  <p:tag name="EMFCHILD" val="True"/>
</p:tagLst>
</file>

<file path=ppt/tags/tag263.xml><?xml version="1.0" encoding="utf-8"?>
<p:tagLst xmlns:a="http://schemas.openxmlformats.org/drawingml/2006/main" xmlns:r="http://schemas.openxmlformats.org/officeDocument/2006/relationships" xmlns:p="http://schemas.openxmlformats.org/presentationml/2006/main">
  <p:tag name="ORIGINALHEIGHT" val="6.22315"/>
  <p:tag name="ORIGINALWIDTH" val="0.4283858"/>
  <p:tag name="EMFCHILD" val="True"/>
</p:tagLst>
</file>

<file path=ppt/tags/tag264.xml><?xml version="1.0" encoding="utf-8"?>
<p:tagLst xmlns:a="http://schemas.openxmlformats.org/drawingml/2006/main" xmlns:r="http://schemas.openxmlformats.org/officeDocument/2006/relationships" xmlns:p="http://schemas.openxmlformats.org/presentationml/2006/main">
  <p:tag name="ORIGINALHEIGHT" val="6.22315"/>
  <p:tag name="ORIGINALWIDTH" val="0.4283858"/>
  <p:tag name="EMFCHILD" val="True"/>
</p:tagLst>
</file>

<file path=ppt/tags/tag265.xml><?xml version="1.0" encoding="utf-8"?>
<p:tagLst xmlns:a="http://schemas.openxmlformats.org/drawingml/2006/main" xmlns:r="http://schemas.openxmlformats.org/officeDocument/2006/relationships" xmlns:p="http://schemas.openxmlformats.org/presentationml/2006/main">
  <p:tag name="ORIGINALHEIGHT" val="4.926142"/>
  <p:tag name="ORIGINALWIDTH" val="3.075433"/>
  <p:tag name="EMFCHILD" val="True"/>
</p:tagLst>
</file>

<file path=ppt/tags/tag266.xml><?xml version="1.0" encoding="utf-8"?>
<p:tagLst xmlns:a="http://schemas.openxmlformats.org/drawingml/2006/main" xmlns:r="http://schemas.openxmlformats.org/officeDocument/2006/relationships" xmlns:p="http://schemas.openxmlformats.org/presentationml/2006/main">
  <p:tag name="ORIGINALHEIGHT" val="1.825236"/>
  <p:tag name="ORIGINALWIDTH" val="5.132717"/>
  <p:tag name="EMFCHILD" val="True"/>
</p:tagLst>
</file>

<file path=ppt/tags/tag267.xml><?xml version="1.0" encoding="utf-8"?>
<p:tagLst xmlns:a="http://schemas.openxmlformats.org/drawingml/2006/main" xmlns:r="http://schemas.openxmlformats.org/officeDocument/2006/relationships" xmlns:p="http://schemas.openxmlformats.org/presentationml/2006/main">
  <p:tag name="ORIGINALHEIGHT" val="4.641181"/>
  <p:tag name="ORIGINALWIDTH" val="3.235827"/>
  <p:tag name="EMFCHILD" val="True"/>
</p:tagLst>
</file>

<file path=ppt/tags/tag268.xml><?xml version="1.0" encoding="utf-8"?>
<p:tagLst xmlns:a="http://schemas.openxmlformats.org/drawingml/2006/main" xmlns:r="http://schemas.openxmlformats.org/officeDocument/2006/relationships" xmlns:p="http://schemas.openxmlformats.org/presentationml/2006/main">
  <p:tag name="ORIGINALHEIGHT" val="2.268228"/>
  <p:tag name="ORIGINALWIDTH" val="6.625118"/>
  <p:tag name="EMFCHILD" val="True"/>
</p:tagLst>
</file>

<file path=ppt/tags/tag269.xml><?xml version="1.0" encoding="utf-8"?>
<p:tagLst xmlns:a="http://schemas.openxmlformats.org/drawingml/2006/main" xmlns:r="http://schemas.openxmlformats.org/officeDocument/2006/relationships" xmlns:p="http://schemas.openxmlformats.org/presentationml/2006/main">
  <p:tag name="ORIGINALHEIGHT" val="0.3877165"/>
  <p:tag name="ORIGINALWIDTH" val="6.087165"/>
  <p:tag name="EMFCHILD" val="True"/>
</p:tagLst>
</file>

<file path=ppt/tags/tag27.xml><?xml version="1.0" encoding="utf-8"?>
<p:tagLst xmlns:a="http://schemas.openxmlformats.org/drawingml/2006/main" xmlns:r="http://schemas.openxmlformats.org/officeDocument/2006/relationships" xmlns:p="http://schemas.openxmlformats.org/presentationml/2006/main">
  <p:tag name="ORIGINALHEIGHT" val="9.962638"/>
  <p:tag name="ORIGINALWIDTH" val="2.302087"/>
  <p:tag name="EMFCHILD" val="True"/>
</p:tagLst>
</file>

<file path=ppt/tags/tag270.xml><?xml version="1.0" encoding="utf-8"?>
<p:tagLst xmlns:a="http://schemas.openxmlformats.org/drawingml/2006/main" xmlns:r="http://schemas.openxmlformats.org/officeDocument/2006/relationships" xmlns:p="http://schemas.openxmlformats.org/presentationml/2006/main">
  <p:tag name="ORIGINALHEIGHT" val="6.940433"/>
  <p:tag name="ORIGINALWIDTH" val="7.352402"/>
  <p:tag name="EMFCHILD" val="True"/>
</p:tagLst>
</file>

<file path=ppt/tags/tag271.xml><?xml version="1.0" encoding="utf-8"?>
<p:tagLst xmlns:a="http://schemas.openxmlformats.org/drawingml/2006/main" xmlns:r="http://schemas.openxmlformats.org/officeDocument/2006/relationships" xmlns:p="http://schemas.openxmlformats.org/presentationml/2006/main">
  <p:tag name="ORIGINALHEIGHT" val="4.844724"/>
  <p:tag name="ORIGINALWIDTH" val="3.124252"/>
  <p:tag name="EMFCHILD" val="True"/>
</p:tagLst>
</file>

<file path=ppt/tags/tag272.xml><?xml version="1.0" encoding="utf-8"?>
<p:tagLst xmlns:a="http://schemas.openxmlformats.org/drawingml/2006/main" xmlns:r="http://schemas.openxmlformats.org/officeDocument/2006/relationships" xmlns:p="http://schemas.openxmlformats.org/presentationml/2006/main">
  <p:tag name="ORIGINALHEIGHT" val="7.047087"/>
  <p:tag name="ORIGINALWIDTH" val="6.216653"/>
  <p:tag name="EMFCHILD" val="True"/>
</p:tagLst>
</file>

<file path=ppt/tags/tag273.xml><?xml version="1.0" encoding="utf-8"?>
<p:tagLst xmlns:a="http://schemas.openxmlformats.org/drawingml/2006/main" xmlns:r="http://schemas.openxmlformats.org/officeDocument/2006/relationships" xmlns:p="http://schemas.openxmlformats.org/presentationml/2006/main">
  <p:tag name="ORIGINALHEIGHT" val="9.693346"/>
  <p:tag name="ORIGINALWIDTH" val="2.311299"/>
  <p:tag name="EMFCHILD" val="True"/>
</p:tagLst>
</file>

<file path=ppt/tags/tag274.xml><?xml version="1.0" encoding="utf-8"?>
<p:tagLst xmlns:a="http://schemas.openxmlformats.org/drawingml/2006/main" xmlns:r="http://schemas.openxmlformats.org/officeDocument/2006/relationships" xmlns:p="http://schemas.openxmlformats.org/presentationml/2006/main">
  <p:tag name="ORIGINALHEIGHT" val="4.391063"/>
  <p:tag name="ORIGINALWIDTH" val="4.224134"/>
  <p:tag name="EMFCHILD" val="True"/>
</p:tagLst>
</file>

<file path=ppt/tags/tag275.xml><?xml version="1.0" encoding="utf-8"?>
<p:tagLst xmlns:a="http://schemas.openxmlformats.org/drawingml/2006/main" xmlns:r="http://schemas.openxmlformats.org/officeDocument/2006/relationships" xmlns:p="http://schemas.openxmlformats.org/presentationml/2006/main">
  <p:tag name="ORIGINALHEIGHT" val="4.240827"/>
  <p:tag name="ORIGINALWIDTH" val="2.412913"/>
  <p:tag name="EMFCHILD" val="True"/>
</p:tagLst>
</file>

<file path=ppt/tags/tag276.xml><?xml version="1.0" encoding="utf-8"?>
<p:tagLst xmlns:a="http://schemas.openxmlformats.org/drawingml/2006/main" xmlns:r="http://schemas.openxmlformats.org/officeDocument/2006/relationships" xmlns:p="http://schemas.openxmlformats.org/presentationml/2006/main">
  <p:tag name="ORIGINALHEIGHT" val="3.094095"/>
  <p:tag name="ORIGINALWIDTH" val="2.991772"/>
  <p:tag name="EMFCHILD" val="True"/>
</p:tagLst>
</file>

<file path=ppt/tags/tag277.xml><?xml version="1.0" encoding="utf-8"?>
<p:tagLst xmlns:a="http://schemas.openxmlformats.org/drawingml/2006/main" xmlns:r="http://schemas.openxmlformats.org/officeDocument/2006/relationships" xmlns:p="http://schemas.openxmlformats.org/presentationml/2006/main">
  <p:tag name="ORIGINALHEIGHT" val="3.094095"/>
  <p:tag name="ORIGINALWIDTH" val="2.524528"/>
  <p:tag name="EMFCHILD" val="True"/>
</p:tagLst>
</file>

<file path=ppt/tags/tag278.xml><?xml version="1.0" encoding="utf-8"?>
<p:tagLst xmlns:a="http://schemas.openxmlformats.org/drawingml/2006/main" xmlns:r="http://schemas.openxmlformats.org/officeDocument/2006/relationships" xmlns:p="http://schemas.openxmlformats.org/presentationml/2006/main">
  <p:tag name="ORIGINALHEIGHT" val="4.240827"/>
  <p:tag name="ORIGINALWIDTH" val="2.412913"/>
  <p:tag name="EMFCHILD" val="True"/>
</p:tagLst>
</file>

<file path=ppt/tags/tag279.xml><?xml version="1.0" encoding="utf-8"?>
<p:tagLst xmlns:a="http://schemas.openxmlformats.org/drawingml/2006/main" xmlns:r="http://schemas.openxmlformats.org/officeDocument/2006/relationships" xmlns:p="http://schemas.openxmlformats.org/presentationml/2006/main">
  <p:tag name="ORIGINALHEIGHT" val="2.898307"/>
  <p:tag name="ORIGINALWIDTH" val="1.165591"/>
  <p:tag name="EMFCHILD" val="True"/>
</p:tagLst>
</file>

<file path=ppt/tags/tag28.xml><?xml version="1.0" encoding="utf-8"?>
<p:tagLst xmlns:a="http://schemas.openxmlformats.org/drawingml/2006/main" xmlns:r="http://schemas.openxmlformats.org/officeDocument/2006/relationships" xmlns:p="http://schemas.openxmlformats.org/presentationml/2006/main">
  <p:tag name="ORIGINALHEIGHT" val="7.133228"/>
  <p:tag name="ORIGINALWIDTH" val="1.051811"/>
  <p:tag name="EMFCHILD" val="True"/>
</p:tagLst>
</file>

<file path=ppt/tags/tag280.xml><?xml version="1.0" encoding="utf-8"?>
<p:tagLst xmlns:a="http://schemas.openxmlformats.org/drawingml/2006/main" xmlns:r="http://schemas.openxmlformats.org/officeDocument/2006/relationships" xmlns:p="http://schemas.openxmlformats.org/presentationml/2006/main">
  <p:tag name="ORIGINALHEIGHT" val="1.492756"/>
  <p:tag name="ORIGINALWIDTH" val="2.66"/>
  <p:tag name="EMFCHILD" val="True"/>
</p:tagLst>
</file>

<file path=ppt/tags/tag281.xml><?xml version="1.0" encoding="utf-8"?>
<p:tagLst xmlns:a="http://schemas.openxmlformats.org/drawingml/2006/main" xmlns:r="http://schemas.openxmlformats.org/officeDocument/2006/relationships" xmlns:p="http://schemas.openxmlformats.org/presentationml/2006/main">
  <p:tag name="ORIGINALHEIGHT" val="6.940433"/>
  <p:tag name="ORIGINALWIDTH" val="4.114567"/>
  <p:tag name="EMFCHILD" val="True"/>
</p:tagLst>
</file>

<file path=ppt/tags/tag282.xml><?xml version="1.0" encoding="utf-8"?>
<p:tagLst xmlns:a="http://schemas.openxmlformats.org/drawingml/2006/main" xmlns:r="http://schemas.openxmlformats.org/officeDocument/2006/relationships" xmlns:p="http://schemas.openxmlformats.org/presentationml/2006/main">
  <p:tag name="ORIGINALHEIGHT" val="9.693346"/>
  <p:tag name="ORIGINALWIDTH" val="2.311299"/>
  <p:tag name="EMFCHILD" val="True"/>
</p:tagLst>
</file>

<file path=ppt/tags/tag283.xml><?xml version="1.0" encoding="utf-8"?>
<p:tagLst xmlns:a="http://schemas.openxmlformats.org/drawingml/2006/main" xmlns:r="http://schemas.openxmlformats.org/officeDocument/2006/relationships" xmlns:p="http://schemas.openxmlformats.org/presentationml/2006/main">
  <p:tag name="ORIGINALHEIGHT" val="4.369764"/>
  <p:tag name="ORIGINALWIDTH" val="3.417165"/>
  <p:tag name="EMFCHILD" val="True"/>
</p:tagLst>
</file>

<file path=ppt/tags/tag284.xml><?xml version="1.0" encoding="utf-8"?>
<p:tagLst xmlns:a="http://schemas.openxmlformats.org/drawingml/2006/main" xmlns:r="http://schemas.openxmlformats.org/officeDocument/2006/relationships" xmlns:p="http://schemas.openxmlformats.org/presentationml/2006/main">
  <p:tag name="ORIGINALHEIGHT" val="6.649646"/>
  <p:tag name="ORIGINALWIDTH" val="9.803228"/>
  <p:tag name="EMFCHILD" val="True"/>
</p:tagLst>
</file>

<file path=ppt/tags/tag285.xml><?xml version="1.0" encoding="utf-8"?>
<p:tagLst xmlns:a="http://schemas.openxmlformats.org/drawingml/2006/main" xmlns:r="http://schemas.openxmlformats.org/officeDocument/2006/relationships" xmlns:p="http://schemas.openxmlformats.org/presentationml/2006/main">
  <p:tag name="ORIGINALHEIGHT" val="0.3324803"/>
  <p:tag name="ORIGINALWIDTH" val="4.714292"/>
  <p:tag name="EMFCHILD" val="True"/>
</p:tagLst>
</file>

<file path=ppt/tags/tag286.xml><?xml version="1.0" encoding="utf-8"?>
<p:tagLst xmlns:a="http://schemas.openxmlformats.org/drawingml/2006/main" xmlns:r="http://schemas.openxmlformats.org/officeDocument/2006/relationships" xmlns:p="http://schemas.openxmlformats.org/presentationml/2006/main">
  <p:tag name="ORIGINALHEIGHT" val="4.505473"/>
  <p:tag name="ORIGINALWIDTH" val="2.538465"/>
  <p:tag name="EMFCHILD" val="True"/>
</p:tagLst>
</file>

<file path=ppt/tags/tag287.xml><?xml version="1.0" encoding="utf-8"?>
<p:tagLst xmlns:a="http://schemas.openxmlformats.org/drawingml/2006/main" xmlns:r="http://schemas.openxmlformats.org/officeDocument/2006/relationships" xmlns:p="http://schemas.openxmlformats.org/presentationml/2006/main">
  <p:tag name="ORIGINALHEIGHT" val="1.078858"/>
  <p:tag name="ORIGINALWIDTH" val="2.078189"/>
  <p:tag name="EMFCHILD" val="True"/>
</p:tagLst>
</file>

<file path=ppt/tags/tag288.xml><?xml version="1.0" encoding="utf-8"?>
<p:tagLst xmlns:a="http://schemas.openxmlformats.org/drawingml/2006/main" xmlns:r="http://schemas.openxmlformats.org/officeDocument/2006/relationships" xmlns:p="http://schemas.openxmlformats.org/presentationml/2006/main">
  <p:tag name="ORIGINALHEIGHT" val="4.844724"/>
  <p:tag name="ORIGINALWIDTH" val="3.124252"/>
  <p:tag name="EMFCHILD" val="True"/>
</p:tagLst>
</file>

<file path=ppt/tags/tag289.xml><?xml version="1.0" encoding="utf-8"?>
<p:tagLst xmlns:a="http://schemas.openxmlformats.org/drawingml/2006/main" xmlns:r="http://schemas.openxmlformats.org/officeDocument/2006/relationships" xmlns:p="http://schemas.openxmlformats.org/presentationml/2006/main">
  <p:tag name="ORIGINALHEIGHT" val="6.940433"/>
  <p:tag name="ORIGINALWIDTH" val="7.352402"/>
  <p:tag name="EMFCHILD" val="True"/>
</p:tagLst>
</file>

<file path=ppt/tags/tag29.xml><?xml version="1.0" encoding="utf-8"?>
<p:tagLst xmlns:a="http://schemas.openxmlformats.org/drawingml/2006/main" xmlns:r="http://schemas.openxmlformats.org/officeDocument/2006/relationships" xmlns:p="http://schemas.openxmlformats.org/presentationml/2006/main">
  <p:tag name="ORIGINALHEIGHT" val="0.3984646"/>
  <p:tag name="ORIGINALWIDTH" val="80.05752"/>
  <p:tag name="EMFCHILD" val="True"/>
</p:tagLst>
</file>

<file path=ppt/tags/tag290.xml><?xml version="1.0" encoding="utf-8"?>
<p:tagLst xmlns:a="http://schemas.openxmlformats.org/drawingml/2006/main" xmlns:r="http://schemas.openxmlformats.org/officeDocument/2006/relationships" xmlns:p="http://schemas.openxmlformats.org/presentationml/2006/main">
  <p:tag name="ORIGINALHEIGHT" val="3.060197"/>
  <p:tag name="ORIGINALWIDTH" val="3.730984"/>
  <p:tag name="EMFCHILD" val="True"/>
</p:tagLst>
</file>

<file path=ppt/tags/tag291.xml><?xml version="1.0" encoding="utf-8"?>
<p:tagLst xmlns:a="http://schemas.openxmlformats.org/drawingml/2006/main" xmlns:r="http://schemas.openxmlformats.org/officeDocument/2006/relationships" xmlns:p="http://schemas.openxmlformats.org/presentationml/2006/main">
  <p:tag name="ORIGINALHEIGHT" val="6.940433"/>
  <p:tag name="ORIGINALWIDTH" val="7.352402"/>
  <p:tag name="EMFCHILD" val="True"/>
</p:tagLst>
</file>

<file path=ppt/tags/tag292.xml><?xml version="1.0" encoding="utf-8"?>
<p:tagLst xmlns:a="http://schemas.openxmlformats.org/drawingml/2006/main" xmlns:r="http://schemas.openxmlformats.org/officeDocument/2006/relationships" xmlns:p="http://schemas.openxmlformats.org/presentationml/2006/main">
  <p:tag name="ORIGINALHEIGHT" val="4.844724"/>
  <p:tag name="ORIGINALWIDTH" val="3.124252"/>
  <p:tag name="EMFCHILD" val="True"/>
</p:tagLst>
</file>

<file path=ppt/tags/tag293.xml><?xml version="1.0" encoding="utf-8"?>
<p:tagLst xmlns:a="http://schemas.openxmlformats.org/drawingml/2006/main" xmlns:r="http://schemas.openxmlformats.org/officeDocument/2006/relationships" xmlns:p="http://schemas.openxmlformats.org/presentationml/2006/main">
  <p:tag name="ORIGINALHEIGHT" val="7.047087"/>
  <p:tag name="ORIGINALWIDTH" val="6.216653"/>
  <p:tag name="EMFCHILD" val="True"/>
</p:tagLst>
</file>

<file path=ppt/tags/tag294.xml><?xml version="1.0" encoding="utf-8"?>
<p:tagLst xmlns:a="http://schemas.openxmlformats.org/drawingml/2006/main" xmlns:r="http://schemas.openxmlformats.org/officeDocument/2006/relationships" xmlns:p="http://schemas.openxmlformats.org/presentationml/2006/main">
  <p:tag name="ORIGINALHEIGHT" val="9.693346"/>
  <p:tag name="ORIGINALWIDTH" val="2.311299"/>
  <p:tag name="EMFCHILD" val="True"/>
</p:tagLst>
</file>

<file path=ppt/tags/tag295.xml><?xml version="1.0" encoding="utf-8"?>
<p:tagLst xmlns:a="http://schemas.openxmlformats.org/drawingml/2006/main" xmlns:r="http://schemas.openxmlformats.org/officeDocument/2006/relationships" xmlns:p="http://schemas.openxmlformats.org/presentationml/2006/main">
  <p:tag name="ORIGINALHEIGHT" val="4.391063"/>
  <p:tag name="ORIGINALWIDTH" val="4.224134"/>
  <p:tag name="EMFCHILD" val="True"/>
</p:tagLst>
</file>

<file path=ppt/tags/tag296.xml><?xml version="1.0" encoding="utf-8"?>
<p:tagLst xmlns:a="http://schemas.openxmlformats.org/drawingml/2006/main" xmlns:r="http://schemas.openxmlformats.org/officeDocument/2006/relationships" xmlns:p="http://schemas.openxmlformats.org/presentationml/2006/main">
  <p:tag name="ORIGINALHEIGHT" val="2.898307"/>
  <p:tag name="ORIGINALWIDTH" val="1.165591"/>
  <p:tag name="EMFCHILD" val="True"/>
</p:tagLst>
</file>

<file path=ppt/tags/tag297.xml><?xml version="1.0" encoding="utf-8"?>
<p:tagLst xmlns:a="http://schemas.openxmlformats.org/drawingml/2006/main" xmlns:r="http://schemas.openxmlformats.org/officeDocument/2006/relationships" xmlns:p="http://schemas.openxmlformats.org/presentationml/2006/main">
  <p:tag name="ORIGINALHEIGHT" val="1.492756"/>
  <p:tag name="ORIGINALWIDTH" val="2.66"/>
  <p:tag name="EMFCHILD" val="True"/>
</p:tagLst>
</file>

<file path=ppt/tags/tag298.xml><?xml version="1.0" encoding="utf-8"?>
<p:tagLst xmlns:a="http://schemas.openxmlformats.org/drawingml/2006/main" xmlns:r="http://schemas.openxmlformats.org/officeDocument/2006/relationships" xmlns:p="http://schemas.openxmlformats.org/presentationml/2006/main">
  <p:tag name="ORIGINALHEIGHT" val="6.940433"/>
  <p:tag name="ORIGINALWIDTH" val="4.114567"/>
  <p:tag name="EMFCHILD" val="True"/>
</p:tagLst>
</file>

<file path=ppt/tags/tag299.xml><?xml version="1.0" encoding="utf-8"?>
<p:tagLst xmlns:a="http://schemas.openxmlformats.org/drawingml/2006/main" xmlns:r="http://schemas.openxmlformats.org/officeDocument/2006/relationships" xmlns:p="http://schemas.openxmlformats.org/presentationml/2006/main">
  <p:tag name="ORIGINALHEIGHT" val="9.693346"/>
  <p:tag name="ORIGINALWIDTH" val="2.311299"/>
  <p:tag name="EMFCHILD" val="True"/>
</p:tagLst>
</file>

<file path=ppt/tags/tag3.xml><?xml version="1.0" encoding="utf-8"?>
<p:tagLst xmlns:a="http://schemas.openxmlformats.org/drawingml/2006/main" xmlns:r="http://schemas.openxmlformats.org/officeDocument/2006/relationships" xmlns:p="http://schemas.openxmlformats.org/presentationml/2006/main">
  <p:tag name="ORIGINALHEIGHT" val="4.693386"/>
  <p:tag name="ORIGINALWIDTH" val="2.104606"/>
  <p:tag name="EMFCHILD" val="True"/>
</p:tagLst>
</file>

<file path=ppt/tags/tag30.xml><?xml version="1.0" encoding="utf-8"?>
<p:tagLst xmlns:a="http://schemas.openxmlformats.org/drawingml/2006/main" xmlns:r="http://schemas.openxmlformats.org/officeDocument/2006/relationships" xmlns:p="http://schemas.openxmlformats.org/presentationml/2006/main">
  <p:tag name="ORIGINALHEIGHT" val="9.962638"/>
  <p:tag name="ORIGINALWIDTH" val="0.3968898"/>
  <p:tag name="EMFCHILD" val="True"/>
</p:tagLst>
</file>

<file path=ppt/tags/tag31.xml><?xml version="1.0" encoding="utf-8"?>
<p:tagLst xmlns:a="http://schemas.openxmlformats.org/drawingml/2006/main" xmlns:r="http://schemas.openxmlformats.org/officeDocument/2006/relationships" xmlns:p="http://schemas.openxmlformats.org/presentationml/2006/main">
  <p:tag name="ORIGINALHEIGHT" val="6.774567"/>
  <p:tag name="ORIGINALWIDTH" val="7.052874"/>
  <p:tag name="EMFCHILD" val="True"/>
</p:tagLst>
</file>

<file path=ppt/tags/tag32.xml><?xml version="1.0" encoding="utf-8"?>
<p:tagLst xmlns:a="http://schemas.openxmlformats.org/drawingml/2006/main" xmlns:r="http://schemas.openxmlformats.org/officeDocument/2006/relationships" xmlns:p="http://schemas.openxmlformats.org/presentationml/2006/main">
  <p:tag name="ORIGINALHEIGHT" val="9.962638"/>
  <p:tag name="ORIGINALWIDTH" val="0.3968898"/>
  <p:tag name="EMFCHILD" val="True"/>
</p:tagLst>
</file>

<file path=ppt/tags/tag33.xml><?xml version="1.0" encoding="utf-8"?>
<p:tagLst xmlns:a="http://schemas.openxmlformats.org/drawingml/2006/main" xmlns:r="http://schemas.openxmlformats.org/officeDocument/2006/relationships" xmlns:p="http://schemas.openxmlformats.org/presentationml/2006/main">
  <p:tag name="ORIGINALHEIGHT" val="7.133228"/>
  <p:tag name="ORIGINALWIDTH" val="1.051811"/>
  <p:tag name="EMFCHILD" val="True"/>
</p:tagLst>
</file>

<file path=ppt/tags/tag34.xml><?xml version="1.0" encoding="utf-8"?>
<p:tagLst xmlns:a="http://schemas.openxmlformats.org/drawingml/2006/main" xmlns:r="http://schemas.openxmlformats.org/officeDocument/2006/relationships" xmlns:p="http://schemas.openxmlformats.org/presentationml/2006/main">
  <p:tag name="ORIGINALHEIGHT" val="9.962638"/>
  <p:tag name="ORIGINALWIDTH" val="1.359409"/>
  <p:tag name="EMFCHILD" val="True"/>
</p:tagLst>
</file>

<file path=ppt/tags/tag35.xml><?xml version="1.0" encoding="utf-8"?>
<p:tagLst xmlns:a="http://schemas.openxmlformats.org/drawingml/2006/main" xmlns:r="http://schemas.openxmlformats.org/officeDocument/2006/relationships" xmlns:p="http://schemas.openxmlformats.org/presentationml/2006/main">
  <p:tag name="ORIGINALHEIGHT" val="9.065985"/>
  <p:tag name="ORIGINALWIDTH" val="4.951457"/>
  <p:tag name="EMFCHILD" val="True"/>
</p:tagLst>
</file>

<file path=ppt/tags/tag36.xml><?xml version="1.0" encoding="utf-8"?>
<p:tagLst xmlns:a="http://schemas.openxmlformats.org/drawingml/2006/main" xmlns:r="http://schemas.openxmlformats.org/officeDocument/2006/relationships" xmlns:p="http://schemas.openxmlformats.org/presentationml/2006/main">
  <p:tag name="ORIGINALHEIGHT" val="5.042087"/>
  <p:tag name="ORIGINALWIDTH" val="4.410669"/>
  <p:tag name="EMFCHILD" val="True"/>
</p:tagLst>
</file>

<file path=ppt/tags/tag37.xml><?xml version="1.0" encoding="utf-8"?>
<p:tagLst xmlns:a="http://schemas.openxmlformats.org/drawingml/2006/main" xmlns:r="http://schemas.openxmlformats.org/officeDocument/2006/relationships" xmlns:p="http://schemas.openxmlformats.org/presentationml/2006/main">
  <p:tag name="ORIGINALHEIGHT" val="4.330748"/>
  <p:tag name="ORIGINALWIDTH" val="4.271732"/>
  <p:tag name="EMFCHILD" val="True"/>
</p:tagLst>
</file>

<file path=ppt/tags/tag38.xml><?xml version="1.0" encoding="utf-8"?>
<p:tagLst xmlns:a="http://schemas.openxmlformats.org/drawingml/2006/main" xmlns:r="http://schemas.openxmlformats.org/officeDocument/2006/relationships" xmlns:p="http://schemas.openxmlformats.org/presentationml/2006/main">
  <p:tag name="ORIGINALHEIGHT" val="6.973819"/>
  <p:tag name="ORIGINALWIDTH" val="2.750591"/>
  <p:tag name="EMFCHILD" val="True"/>
</p:tagLst>
</file>

<file path=ppt/tags/tag39.xml><?xml version="1.0" encoding="utf-8"?>
<p:tagLst xmlns:a="http://schemas.openxmlformats.org/drawingml/2006/main" xmlns:r="http://schemas.openxmlformats.org/officeDocument/2006/relationships" xmlns:p="http://schemas.openxmlformats.org/presentationml/2006/main">
  <p:tag name="ORIGINALHEIGHT" val="4.693386"/>
  <p:tag name="ORIGINALWIDTH" val="2.104606"/>
  <p:tag name="EMFCHILD" val="True"/>
</p:tagLst>
</file>

<file path=ppt/tags/tag4.xml><?xml version="1.0" encoding="utf-8"?>
<p:tagLst xmlns:a="http://schemas.openxmlformats.org/drawingml/2006/main" xmlns:r="http://schemas.openxmlformats.org/officeDocument/2006/relationships" xmlns:p="http://schemas.openxmlformats.org/presentationml/2006/main">
  <p:tag name="ORIGINALHEIGHT" val="2.33122"/>
  <p:tag name="ORIGINALWIDTH" val="6.598622"/>
  <p:tag name="EMFCHILD" val="True"/>
</p:tagLst>
</file>

<file path=ppt/tags/tag40.xml><?xml version="1.0" encoding="utf-8"?>
<p:tagLst xmlns:a="http://schemas.openxmlformats.org/drawingml/2006/main" xmlns:r="http://schemas.openxmlformats.org/officeDocument/2006/relationships" xmlns:p="http://schemas.openxmlformats.org/presentationml/2006/main">
  <p:tag name="ORIGINALHEIGHT" val="6.973819"/>
  <p:tag name="ORIGINALWIDTH" val="2.750591"/>
  <p:tag name="EMFCHILD" val="True"/>
</p:tagLst>
</file>

<file path=ppt/tags/tag41.xml><?xml version="1.0" encoding="utf-8"?>
<p:tagLst xmlns:a="http://schemas.openxmlformats.org/drawingml/2006/main" xmlns:r="http://schemas.openxmlformats.org/officeDocument/2006/relationships" xmlns:p="http://schemas.openxmlformats.org/presentationml/2006/main">
  <p:tag name="ORIGINALHEIGHT" val="9.962638"/>
  <p:tag name="ORIGINALWIDTH" val="2.302087"/>
  <p:tag name="EMFCHILD" val="True"/>
</p:tagLst>
</file>

<file path=ppt/tags/tag42.xml><?xml version="1.0" encoding="utf-8"?>
<p:tagLst xmlns:a="http://schemas.openxmlformats.org/drawingml/2006/main" xmlns:r="http://schemas.openxmlformats.org/officeDocument/2006/relationships" xmlns:p="http://schemas.openxmlformats.org/presentationml/2006/main">
  <p:tag name="ORIGINALHEIGHT" val="4.513071"/>
  <p:tag name="ORIGINALWIDTH" val="4.941535"/>
  <p:tag name="EMFCHILD" val="True"/>
</p:tagLst>
</file>

<file path=ppt/tags/tag43.xml><?xml version="1.0" encoding="utf-8"?>
<p:tagLst xmlns:a="http://schemas.openxmlformats.org/drawingml/2006/main" xmlns:r="http://schemas.openxmlformats.org/officeDocument/2006/relationships" xmlns:p="http://schemas.openxmlformats.org/presentationml/2006/main">
  <p:tag name="ORIGINALHEIGHT" val="5.042087"/>
  <p:tag name="ORIGINALWIDTH" val="4.410669"/>
  <p:tag name="EMFCHILD" val="True"/>
</p:tagLst>
</file>

<file path=ppt/tags/tag44.xml><?xml version="1.0" encoding="utf-8"?>
<p:tagLst xmlns:a="http://schemas.openxmlformats.org/drawingml/2006/main" xmlns:r="http://schemas.openxmlformats.org/officeDocument/2006/relationships" xmlns:p="http://schemas.openxmlformats.org/presentationml/2006/main">
  <p:tag name="ORIGINALHEIGHT" val="4.330748"/>
  <p:tag name="ORIGINALWIDTH" val="4.271732"/>
  <p:tag name="EMFCHILD" val="True"/>
</p:tagLst>
</file>

<file path=ppt/tags/tag45.xml><?xml version="1.0" encoding="utf-8"?>
<p:tagLst xmlns:a="http://schemas.openxmlformats.org/drawingml/2006/main" xmlns:r="http://schemas.openxmlformats.org/officeDocument/2006/relationships" xmlns:p="http://schemas.openxmlformats.org/presentationml/2006/main">
  <p:tag name="ORIGINALHEIGHT" val="6.973819"/>
  <p:tag name="ORIGINALWIDTH" val="2.750591"/>
  <p:tag name="EMFCHILD" val="True"/>
</p:tagLst>
</file>

<file path=ppt/tags/tag46.xml><?xml version="1.0" encoding="utf-8"?>
<p:tagLst xmlns:a="http://schemas.openxmlformats.org/drawingml/2006/main" xmlns:r="http://schemas.openxmlformats.org/officeDocument/2006/relationships" xmlns:p="http://schemas.openxmlformats.org/presentationml/2006/main">
  <p:tag name="ORIGINALHEIGHT" val="4.693386"/>
  <p:tag name="ORIGINALWIDTH" val="2.104606"/>
  <p:tag name="EMFCHILD" val="True"/>
</p:tagLst>
</file>

<file path=ppt/tags/tag47.xml><?xml version="1.0" encoding="utf-8"?>
<p:tagLst xmlns:a="http://schemas.openxmlformats.org/drawingml/2006/main" xmlns:r="http://schemas.openxmlformats.org/officeDocument/2006/relationships" xmlns:p="http://schemas.openxmlformats.org/presentationml/2006/main">
  <p:tag name="ORIGINALHEIGHT" val="6.973819"/>
  <p:tag name="ORIGINALWIDTH" val="2.750591"/>
  <p:tag name="EMFCHILD" val="True"/>
</p:tagLst>
</file>

<file path=ppt/tags/tag48.xml><?xml version="1.0" encoding="utf-8"?>
<p:tagLst xmlns:a="http://schemas.openxmlformats.org/drawingml/2006/main" xmlns:r="http://schemas.openxmlformats.org/officeDocument/2006/relationships" xmlns:p="http://schemas.openxmlformats.org/presentationml/2006/main">
  <p:tag name="ORIGINALHEIGHT" val="9.962638"/>
  <p:tag name="ORIGINALWIDTH" val="2.302087"/>
  <p:tag name="EMFCHILD" val="True"/>
</p:tagLst>
</file>

<file path=ppt/tags/tag49.xml><?xml version="1.0" encoding="utf-8"?>
<p:tagLst xmlns:a="http://schemas.openxmlformats.org/drawingml/2006/main" xmlns:r="http://schemas.openxmlformats.org/officeDocument/2006/relationships" xmlns:p="http://schemas.openxmlformats.org/presentationml/2006/main">
  <p:tag name="ORIGINALHEIGHT" val="0.3985039"/>
  <p:tag name="ORIGINALWIDTH" val="6.062795"/>
  <p:tag name="EMFCHILD" val="True"/>
</p:tagLst>
</file>

<file path=ppt/tags/tag5.xml><?xml version="1.0" encoding="utf-8"?>
<p:tagLst xmlns:a="http://schemas.openxmlformats.org/drawingml/2006/main" xmlns:r="http://schemas.openxmlformats.org/officeDocument/2006/relationships" xmlns:p="http://schemas.openxmlformats.org/presentationml/2006/main">
  <p:tag name="ORIGINALHEIGHT" val="13.94768"/>
  <p:tag name="ORIGINALWIDTH" val="13.2072"/>
  <p:tag name="EMFCHILD" val="True"/>
</p:tagLst>
</file>

<file path=ppt/tags/tag50.xml><?xml version="1.0" encoding="utf-8"?>
<p:tagLst xmlns:a="http://schemas.openxmlformats.org/drawingml/2006/main" xmlns:r="http://schemas.openxmlformats.org/officeDocument/2006/relationships" xmlns:p="http://schemas.openxmlformats.org/presentationml/2006/main">
  <p:tag name="ORIGINALHEIGHT" val="9.065985"/>
  <p:tag name="ORIGINALWIDTH" val="4.951457"/>
  <p:tag name="EMFCHILD" val="True"/>
</p:tagLst>
</file>

<file path=ppt/tags/tag51.xml><?xml version="1.0" encoding="utf-8"?>
<p:tagLst xmlns:a="http://schemas.openxmlformats.org/drawingml/2006/main" xmlns:r="http://schemas.openxmlformats.org/officeDocument/2006/relationships" xmlns:p="http://schemas.openxmlformats.org/presentationml/2006/main">
  <p:tag name="ORIGINALHEIGHT" val="5.042087"/>
  <p:tag name="ORIGINALWIDTH" val="4.410669"/>
  <p:tag name="EMFCHILD" val="True"/>
</p:tagLst>
</file>

<file path=ppt/tags/tag52.xml><?xml version="1.0" encoding="utf-8"?>
<p:tagLst xmlns:a="http://schemas.openxmlformats.org/drawingml/2006/main" xmlns:r="http://schemas.openxmlformats.org/officeDocument/2006/relationships" xmlns:p="http://schemas.openxmlformats.org/presentationml/2006/main">
  <p:tag name="ORIGINALHEIGHT" val="9.962638"/>
  <p:tag name="ORIGINALWIDTH" val="2.302087"/>
  <p:tag name="EMFCHILD" val="True"/>
</p:tagLst>
</file>

<file path=ppt/tags/tag53.xml><?xml version="1.0" encoding="utf-8"?>
<p:tagLst xmlns:a="http://schemas.openxmlformats.org/drawingml/2006/main" xmlns:r="http://schemas.openxmlformats.org/officeDocument/2006/relationships" xmlns:p="http://schemas.openxmlformats.org/presentationml/2006/main">
  <p:tag name="ORIGINALHEIGHT" val="4.513071"/>
  <p:tag name="ORIGINALWIDTH" val="4.941535"/>
  <p:tag name="EMFCHILD" val="True"/>
</p:tagLst>
</file>

<file path=ppt/tags/tag54.xml><?xml version="1.0" encoding="utf-8"?>
<p:tagLst xmlns:a="http://schemas.openxmlformats.org/drawingml/2006/main" xmlns:r="http://schemas.openxmlformats.org/officeDocument/2006/relationships" xmlns:p="http://schemas.openxmlformats.org/presentationml/2006/main">
  <p:tag name="ORIGINALHEIGHT" val="5.042087"/>
  <p:tag name="ORIGINALWIDTH" val="4.410669"/>
  <p:tag name="EMFCHILD" val="True"/>
</p:tagLst>
</file>

<file path=ppt/tags/tag55.xml><?xml version="1.0" encoding="utf-8"?>
<p:tagLst xmlns:a="http://schemas.openxmlformats.org/drawingml/2006/main" xmlns:r="http://schemas.openxmlformats.org/officeDocument/2006/relationships" xmlns:p="http://schemas.openxmlformats.org/presentationml/2006/main">
  <p:tag name="ORIGINALHEIGHT" val="9.962638"/>
  <p:tag name="ORIGINALWIDTH" val="2.302087"/>
  <p:tag name="EMFCHILD" val="True"/>
</p:tagLst>
</file>

<file path=ppt/tags/tag56.xml><?xml version="1.0" encoding="utf-8"?>
<p:tagLst xmlns:a="http://schemas.openxmlformats.org/drawingml/2006/main" xmlns:r="http://schemas.openxmlformats.org/officeDocument/2006/relationships" xmlns:p="http://schemas.openxmlformats.org/presentationml/2006/main">
  <p:tag name="ORIGINALHEIGHT" val="9.962638"/>
  <p:tag name="ORIGINALWIDTH" val="1.359409"/>
  <p:tag name="EMFCHILD" val="True"/>
</p:tagLst>
</file>

<file path=ppt/tags/tag57.xml><?xml version="1.0" encoding="utf-8"?>
<p:tagLst xmlns:a="http://schemas.openxmlformats.org/drawingml/2006/main" xmlns:r="http://schemas.openxmlformats.org/officeDocument/2006/relationships" xmlns:p="http://schemas.openxmlformats.org/presentationml/2006/main">
  <p:tag name="ORIGINALHEIGHT" val="74.92874"/>
  <p:tag name="ORIGINALWIDTH" val="208.1597"/>
  <p:tag name="OUTPUTTYPE" val="SVG"/>
  <p:tag name="IGUANATEXVERSION" val="160"/>
  <p:tag name="LATEXADDIN" val="\documentclass{article}&#10;\usepackage{amsmath, amsfonts , amssymb, bm}&#10;\pagestyle{empty}&#10;\begin{document}&#10;&#10;\begin{equation*}&#10;\label{eq:ch14-uploss}&#10;&#9;\begin{split}&#10;&#9;\mathcal{I}_{\text{up,loss}}(z,z_{\text{test}}) &amp;\overset{\text{def}}{=} \frac{d\mathcal{L}(z_{\text{test}},\hat{\theta}_{\epsilon,z})}{d\epsilon}\bigg |_{\epsilon=0}\\&#10;        &amp;=\nabla_{\theta}\mathcal{L}(z_{\text{test}},\hat{\theta})^\intercal\frac{d\hat{\theta}_{\epsilon,z}}{d\epsilon}\bigg |_{\epsilon=0}\\&#10;&#9;&amp;= -\nabla_{\theta}\mathcal{L}(z_{\text{test}},\hat{\theta})^\intercal \bm{H}^{-1}_{\hat{\theta}}\nabla_{\theta}\mathcal{L}(z,\hat{\theta})&#10;&#9;\end{split}&#10;\end{equation*}&#10;&#10;&#10;\end{document}"/>
  <p:tag name="IGUANATEXSIZE" val="20"/>
  <p:tag name="IGUANATEXCURSOR" val="642"/>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58.xml><?xml version="1.0" encoding="utf-8"?>
<p:tagLst xmlns:a="http://schemas.openxmlformats.org/drawingml/2006/main" xmlns:r="http://schemas.openxmlformats.org/officeDocument/2006/relationships" xmlns:p="http://schemas.openxmlformats.org/presentationml/2006/main">
  <p:tag name="ORIGINALHEIGHT" val="27.35311"/>
  <p:tag name="ORIGINALWIDTH" val="232.2871"/>
  <p:tag name="OUTPUTTYPE" val="SVG"/>
  <p:tag name="IGUANATEXVERSION" val="160"/>
  <p:tag name="LATEXADDIN" val="\documentclass{article}&#10;\usepackage{amsmath, amsfonts , amssymb, bm}&#10;\pagestyle{empty}&#10;\begin{document}&#10;&#10;&#10;\begin{equation*}&#10;    \hat{\theta}_{\epsilon,z_{\delta},-z}\overset{\text{def}}{=}\arg\min_{\theta\in\Theta}\frac{1}{n}\sum_{i=1}^n\mathcal{L}(z_i,\theta)+\epsilon \mathcal{L}(z_{\delta},\theta)-\epsilon \mathcal{L}(z,\theta)&#10;\end{equation*}&#10;&#10;\end{document}"/>
  <p:tag name="IGUANATEXSIZE" val="20"/>
  <p:tag name="IGUANATEXCURSOR" val="34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59.xml><?xml version="1.0" encoding="utf-8"?>
<p:tagLst xmlns:a="http://schemas.openxmlformats.org/drawingml/2006/main" xmlns:r="http://schemas.openxmlformats.org/officeDocument/2006/relationships" xmlns:p="http://schemas.openxmlformats.org/presentationml/2006/main">
  <p:tag name="ORIGINALHEIGHT" val="1.534213"/>
  <p:tag name="ORIGINALWIDTH" val="2.66"/>
  <p:tag name="LATEXADDIN" val="\documentclass{article}&#10;\usepackage{amsmath, amsfonts , amssymb, bm}&#10;\pagestyle{empty}&#10;\begin{document}&#10;&#10;&#10;\begin{equation*}&#10;    \hat{\theta}_{\epsilon,z_{\delta},-z}\overset{\text{def}}{=}\arg\min_{\theta\in\Theta}\frac{1}{n}\sum_{i=1}^n\mathcal{L}(z_i,\theta)+\epsilon \mathcal{L}(z_{\delta},\theta)-\epsilon \mathcal{L}(z,\theta)&#10;\end{equation*}&#10;&#10;\end{document}"/>
  <p:tag name="IGUANATEXSIZE" val="20"/>
  <p:tag name="IGUANATEXCURSOR" val="34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6.xml><?xml version="1.0" encoding="utf-8"?>
<p:tagLst xmlns:a="http://schemas.openxmlformats.org/drawingml/2006/main" xmlns:r="http://schemas.openxmlformats.org/officeDocument/2006/relationships" xmlns:p="http://schemas.openxmlformats.org/presentationml/2006/main">
  <p:tag name="ORIGINALHEIGHT" val="5.042087"/>
  <p:tag name="ORIGINALWIDTH" val="4.410669"/>
  <p:tag name="EMFCHILD" val="True"/>
</p:tagLst>
</file>

<file path=ppt/tags/tag60.xml><?xml version="1.0" encoding="utf-8"?>
<p:tagLst xmlns:a="http://schemas.openxmlformats.org/drawingml/2006/main" xmlns:r="http://schemas.openxmlformats.org/officeDocument/2006/relationships" xmlns:p="http://schemas.openxmlformats.org/presentationml/2006/main">
  <p:tag name="ORIGINALHEIGHT" val="7.133228"/>
  <p:tag name="ORIGINALWIDTH" val="4.114567"/>
  <p:tag name="EMFCHILD" val="True"/>
</p:tagLst>
</file>

<file path=ppt/tags/tag61.xml><?xml version="1.0" encoding="utf-8"?>
<p:tagLst xmlns:a="http://schemas.openxmlformats.org/drawingml/2006/main" xmlns:r="http://schemas.openxmlformats.org/officeDocument/2006/relationships" xmlns:p="http://schemas.openxmlformats.org/presentationml/2006/main">
  <p:tag name="ORIGINALHEIGHT" val="3.075433"/>
  <p:tag name="ORIGINALWIDTH" val="2.496614"/>
  <p:tag name="EMFCHILD" val="True"/>
</p:tagLst>
</file>

<file path=ppt/tags/tag62.xml><?xml version="1.0" encoding="utf-8"?>
<p:tagLst xmlns:a="http://schemas.openxmlformats.org/drawingml/2006/main" xmlns:r="http://schemas.openxmlformats.org/officeDocument/2006/relationships" xmlns:p="http://schemas.openxmlformats.org/presentationml/2006/main">
  <p:tag name="ORIGINALHEIGHT" val="2.147913"/>
  <p:tag name="ORIGINALWIDTH" val="0.8856693"/>
  <p:tag name="EMFCHILD" val="True"/>
</p:tagLst>
</file>

<file path=ppt/tags/tag63.xml><?xml version="1.0" encoding="utf-8"?>
<p:tagLst xmlns:a="http://schemas.openxmlformats.org/drawingml/2006/main" xmlns:r="http://schemas.openxmlformats.org/officeDocument/2006/relationships" xmlns:p="http://schemas.openxmlformats.org/presentationml/2006/main">
  <p:tag name="ORIGINALHEIGHT" val="3.145197"/>
  <p:tag name="ORIGINALWIDTH" val="3.207953"/>
  <p:tag name="EMFCHILD" val="True"/>
</p:tagLst>
</file>

<file path=ppt/tags/tag64.xml><?xml version="1.0" encoding="utf-8"?>
<p:tagLst xmlns:a="http://schemas.openxmlformats.org/drawingml/2006/main" xmlns:r="http://schemas.openxmlformats.org/officeDocument/2006/relationships" xmlns:p="http://schemas.openxmlformats.org/presentationml/2006/main">
  <p:tag name="ORIGINALHEIGHT" val="3.636338"/>
  <p:tag name="ORIGINALWIDTH" val="2.391024"/>
  <p:tag name="EMFCHILD" val="True"/>
</p:tagLst>
</file>

<file path=ppt/tags/tag65.xml><?xml version="1.0" encoding="utf-8"?>
<p:tagLst xmlns:a="http://schemas.openxmlformats.org/drawingml/2006/main" xmlns:r="http://schemas.openxmlformats.org/officeDocument/2006/relationships" xmlns:p="http://schemas.openxmlformats.org/presentationml/2006/main">
  <p:tag name="ORIGINALHEIGHT" val="2.147913"/>
  <p:tag name="ORIGINALWIDTH" val="0.8856693"/>
  <p:tag name="EMFCHILD" val="True"/>
</p:tagLst>
</file>

<file path=ppt/tags/tag66.xml><?xml version="1.0" encoding="utf-8"?>
<p:tagLst xmlns:a="http://schemas.openxmlformats.org/drawingml/2006/main" xmlns:r="http://schemas.openxmlformats.org/officeDocument/2006/relationships" xmlns:p="http://schemas.openxmlformats.org/presentationml/2006/main">
  <p:tag name="ORIGINALHEIGHT" val="0.3416929"/>
  <p:tag name="ORIGINALWIDTH" val="4.714292"/>
  <p:tag name="EMFCHILD" val="True"/>
</p:tagLst>
</file>

<file path=ppt/tags/tag67.xml><?xml version="1.0" encoding="utf-8"?>
<p:tagLst xmlns:a="http://schemas.openxmlformats.org/drawingml/2006/main" xmlns:r="http://schemas.openxmlformats.org/officeDocument/2006/relationships" xmlns:p="http://schemas.openxmlformats.org/presentationml/2006/main">
  <p:tag name="ORIGINALHEIGHT" val="3.145197"/>
  <p:tag name="ORIGINALWIDTH" val="3.207953"/>
  <p:tag name="EMFCHILD" val="True"/>
</p:tagLst>
</file>

<file path=ppt/tags/tag68.xml><?xml version="1.0" encoding="utf-8"?>
<p:tagLst xmlns:a="http://schemas.openxmlformats.org/drawingml/2006/main" xmlns:r="http://schemas.openxmlformats.org/officeDocument/2006/relationships" xmlns:p="http://schemas.openxmlformats.org/presentationml/2006/main">
  <p:tag name="ORIGINALHEIGHT" val="4.909567"/>
  <p:tag name="ORIGINALWIDTH" val="3.730984"/>
  <p:tag name="EMFCHILD" val="True"/>
</p:tagLst>
</file>

<file path=ppt/tags/tag69.xml><?xml version="1.0" encoding="utf-8"?>
<p:tagLst xmlns:a="http://schemas.openxmlformats.org/drawingml/2006/main" xmlns:r="http://schemas.openxmlformats.org/officeDocument/2006/relationships" xmlns:p="http://schemas.openxmlformats.org/presentationml/2006/main">
  <p:tag name="ORIGINALHEIGHT" val="3.180039"/>
  <p:tag name="ORIGINALWIDTH" val="2.991772"/>
  <p:tag name="EMFCHILD" val="True"/>
</p:tagLst>
</file>

<file path=ppt/tags/tag7.xml><?xml version="1.0" encoding="utf-8"?>
<p:tagLst xmlns:a="http://schemas.openxmlformats.org/drawingml/2006/main" xmlns:r="http://schemas.openxmlformats.org/officeDocument/2006/relationships" xmlns:p="http://schemas.openxmlformats.org/presentationml/2006/main">
  <p:tag name="ORIGINALHEIGHT" val="6.081181"/>
  <p:tag name="ORIGINALWIDTH" val="4.695433"/>
  <p:tag name="EMFCHILD" val="True"/>
</p:tagLst>
</file>

<file path=ppt/tags/tag70.xml><?xml version="1.0" encoding="utf-8"?>
<p:tagLst xmlns:a="http://schemas.openxmlformats.org/drawingml/2006/main" xmlns:r="http://schemas.openxmlformats.org/officeDocument/2006/relationships" xmlns:p="http://schemas.openxmlformats.org/presentationml/2006/main">
  <p:tag name="ORIGINALHEIGHT" val="4.909567"/>
  <p:tag name="ORIGINALWIDTH" val="2.461732"/>
  <p:tag name="EMFCHILD" val="True"/>
</p:tagLst>
</file>

<file path=ppt/tags/tag71.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72.xml><?xml version="1.0" encoding="utf-8"?>
<p:tagLst xmlns:a="http://schemas.openxmlformats.org/drawingml/2006/main" xmlns:r="http://schemas.openxmlformats.org/officeDocument/2006/relationships" xmlns:p="http://schemas.openxmlformats.org/presentationml/2006/main">
  <p:tag name="ORIGINALHEIGHT" val="4.572834"/>
  <p:tag name="ORIGINALWIDTH" val="4.49315"/>
  <p:tag name="EMFCHILD" val="True"/>
</p:tagLst>
</file>

<file path=ppt/tags/tag73.xml><?xml version="1.0" encoding="utf-8"?>
<p:tagLst xmlns:a="http://schemas.openxmlformats.org/drawingml/2006/main" xmlns:r="http://schemas.openxmlformats.org/officeDocument/2006/relationships" xmlns:p="http://schemas.openxmlformats.org/presentationml/2006/main">
  <p:tag name="ORIGINALHEIGHT" val="4.403465"/>
  <p:tag name="ORIGINALWIDTH" val="3.347441"/>
  <p:tag name="EMFCHILD" val="True"/>
</p:tagLst>
</file>

<file path=ppt/tags/tag74.xml><?xml version="1.0" encoding="utf-8"?>
<p:tagLst xmlns:a="http://schemas.openxmlformats.org/drawingml/2006/main" xmlns:r="http://schemas.openxmlformats.org/officeDocument/2006/relationships" xmlns:p="http://schemas.openxmlformats.org/presentationml/2006/main">
  <p:tag name="ORIGINALHEIGHT" val="6.565354"/>
  <p:tag name="ORIGINALWIDTH" val="4.552913"/>
  <p:tag name="EMFCHILD" val="True"/>
</p:tagLst>
</file>

<file path=ppt/tags/tag75.xml><?xml version="1.0" encoding="utf-8"?>
<p:tagLst xmlns:a="http://schemas.openxmlformats.org/drawingml/2006/main" xmlns:r="http://schemas.openxmlformats.org/officeDocument/2006/relationships" xmlns:p="http://schemas.openxmlformats.org/presentationml/2006/main">
  <p:tag name="ORIGINALHEIGHT" val="4.403465"/>
  <p:tag name="ORIGINALWIDTH" val="7.780787"/>
  <p:tag name="EMFCHILD" val="True"/>
</p:tagLst>
</file>

<file path=ppt/tags/tag76.xml><?xml version="1.0" encoding="utf-8"?>
<p:tagLst xmlns:a="http://schemas.openxmlformats.org/drawingml/2006/main" xmlns:r="http://schemas.openxmlformats.org/officeDocument/2006/relationships" xmlns:p="http://schemas.openxmlformats.org/presentationml/2006/main">
  <p:tag name="ORIGINALHEIGHT" val="6.665"/>
  <p:tag name="ORIGINALWIDTH" val="2.131968"/>
  <p:tag name="EMFCHILD" val="True"/>
</p:tagLst>
</file>

<file path=ppt/tags/tag77.xml><?xml version="1.0" encoding="utf-8"?>
<p:tagLst xmlns:a="http://schemas.openxmlformats.org/drawingml/2006/main" xmlns:r="http://schemas.openxmlformats.org/officeDocument/2006/relationships" xmlns:p="http://schemas.openxmlformats.org/presentationml/2006/main">
  <p:tag name="ORIGINALHEIGHT" val="4.403465"/>
  <p:tag name="ORIGINALWIDTH" val="5.011181"/>
  <p:tag name="EMFCHILD" val="True"/>
</p:tagLst>
</file>

<file path=ppt/tags/tag78.xml><?xml version="1.0" encoding="utf-8"?>
<p:tagLst xmlns:a="http://schemas.openxmlformats.org/drawingml/2006/main" xmlns:r="http://schemas.openxmlformats.org/officeDocument/2006/relationships" xmlns:p="http://schemas.openxmlformats.org/presentationml/2006/main">
  <p:tag name="ORIGINALHEIGHT" val="4.979291"/>
  <p:tag name="ORIGINALWIDTH" val="3.124252"/>
  <p:tag name="EMFCHILD" val="True"/>
</p:tagLst>
</file>

<file path=ppt/tags/tag79.xml><?xml version="1.0" encoding="utf-8"?>
<p:tagLst xmlns:a="http://schemas.openxmlformats.org/drawingml/2006/main" xmlns:r="http://schemas.openxmlformats.org/officeDocument/2006/relationships" xmlns:p="http://schemas.openxmlformats.org/presentationml/2006/main">
  <p:tag name="ORIGINALHEIGHT" val="4.553898"/>
  <p:tag name="ORIGINALWIDTH" val="3.856535"/>
  <p:tag name="EMFCHILD" val="True"/>
</p:tagLst>
</file>

<file path=ppt/tags/tag8.xml><?xml version="1.0" encoding="utf-8"?>
<p:tagLst xmlns:a="http://schemas.openxmlformats.org/drawingml/2006/main" xmlns:r="http://schemas.openxmlformats.org/officeDocument/2006/relationships" xmlns:p="http://schemas.openxmlformats.org/presentationml/2006/main">
  <p:tag name="ORIGINALHEIGHT" val="4.735236"/>
  <p:tag name="ORIGINALWIDTH" val="5.25563"/>
  <p:tag name="EMFCHILD" val="True"/>
</p:tagLst>
</file>

<file path=ppt/tags/tag80.xml><?xml version="1.0" encoding="utf-8"?>
<p:tagLst xmlns:a="http://schemas.openxmlformats.org/drawingml/2006/main" xmlns:r="http://schemas.openxmlformats.org/officeDocument/2006/relationships" xmlns:p="http://schemas.openxmlformats.org/presentationml/2006/main">
  <p:tag name="ORIGINALHEIGHT" val="5.042087"/>
  <p:tag name="ORIGINALWIDTH" val="5.132717"/>
  <p:tag name="EMFCHILD" val="True"/>
</p:tagLst>
</file>

<file path=ppt/tags/tag81.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82.xml><?xml version="1.0" encoding="utf-8"?>
<p:tagLst xmlns:a="http://schemas.openxmlformats.org/drawingml/2006/main" xmlns:r="http://schemas.openxmlformats.org/officeDocument/2006/relationships" xmlns:p="http://schemas.openxmlformats.org/presentationml/2006/main">
  <p:tag name="ORIGINALHEIGHT" val="0.3984646"/>
  <p:tag name="ORIGINALWIDTH" val="5.979921"/>
  <p:tag name="EMFCHILD" val="True"/>
</p:tagLst>
</file>

<file path=ppt/tags/tag83.xml><?xml version="1.0" encoding="utf-8"?>
<p:tagLst xmlns:a="http://schemas.openxmlformats.org/drawingml/2006/main" xmlns:r="http://schemas.openxmlformats.org/officeDocument/2006/relationships" xmlns:p="http://schemas.openxmlformats.org/presentationml/2006/main">
  <p:tag name="ORIGINALHEIGHT" val="4.513071"/>
  <p:tag name="ORIGINALWIDTH" val="5.399724"/>
  <p:tag name="EMFCHILD" val="True"/>
</p:tagLst>
</file>

<file path=ppt/tags/tag84.xml><?xml version="1.0" encoding="utf-8"?>
<p:tagLst xmlns:a="http://schemas.openxmlformats.org/drawingml/2006/main" xmlns:r="http://schemas.openxmlformats.org/officeDocument/2006/relationships" xmlns:p="http://schemas.openxmlformats.org/presentationml/2006/main">
  <p:tag name="ORIGINALHEIGHT" val="3.145197"/>
  <p:tag name="ORIGINALWIDTH" val="4.260984"/>
  <p:tag name="EMFCHILD" val="True"/>
</p:tagLst>
</file>

<file path=ppt/tags/tag85.xml><?xml version="1.0" encoding="utf-8"?>
<p:tagLst xmlns:a="http://schemas.openxmlformats.org/drawingml/2006/main" xmlns:r="http://schemas.openxmlformats.org/officeDocument/2006/relationships" xmlns:p="http://schemas.openxmlformats.org/presentationml/2006/main">
  <p:tag name="ORIGINALHEIGHT" val="13.94768"/>
  <p:tag name="ORIGINALWIDTH" val="13.26024"/>
  <p:tag name="EMFCHILD" val="True"/>
</p:tagLst>
</file>

<file path=ppt/tags/tag86.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87.xml><?xml version="1.0" encoding="utf-8"?>
<p:tagLst xmlns:a="http://schemas.openxmlformats.org/drawingml/2006/main" xmlns:r="http://schemas.openxmlformats.org/officeDocument/2006/relationships" xmlns:p="http://schemas.openxmlformats.org/presentationml/2006/main">
  <p:tag name="ORIGINALHEIGHT" val="1.875945"/>
  <p:tag name="ORIGINALWIDTH" val="5.132717"/>
  <p:tag name="EMFCHILD" val="True"/>
</p:tagLst>
</file>

<file path=ppt/tags/tag88.xml><?xml version="1.0" encoding="utf-8"?>
<p:tagLst xmlns:a="http://schemas.openxmlformats.org/drawingml/2006/main" xmlns:r="http://schemas.openxmlformats.org/officeDocument/2006/relationships" xmlns:p="http://schemas.openxmlformats.org/presentationml/2006/main">
  <p:tag name="ORIGINALHEIGHT" val="4.63063"/>
  <p:tag name="ORIGINALWIDTH" val="2.538465"/>
  <p:tag name="EMFCHILD" val="True"/>
</p:tagLst>
</file>

<file path=ppt/tags/tag89.xml><?xml version="1.0" encoding="utf-8"?>
<p:tagLst xmlns:a="http://schemas.openxmlformats.org/drawingml/2006/main" xmlns:r="http://schemas.openxmlformats.org/officeDocument/2006/relationships" xmlns:p="http://schemas.openxmlformats.org/presentationml/2006/main">
  <p:tag name="ORIGINALHEIGHT" val="7.242835"/>
  <p:tag name="ORIGINALWIDTH" val="6.216653"/>
  <p:tag name="EMFCHILD" val="True"/>
</p:tagLst>
</file>

<file path=ppt/tags/tag9.xml><?xml version="1.0" encoding="utf-8"?>
<p:tagLst xmlns:a="http://schemas.openxmlformats.org/drawingml/2006/main" xmlns:r="http://schemas.openxmlformats.org/officeDocument/2006/relationships" xmlns:p="http://schemas.openxmlformats.org/presentationml/2006/main">
  <p:tag name="ORIGINALHEIGHT" val="6.973819"/>
  <p:tag name="ORIGINALWIDTH" val="2.986732"/>
  <p:tag name="EMFCHILD" val="True"/>
</p:tagLst>
</file>

<file path=ppt/tags/tag90.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1.xml><?xml version="1.0" encoding="utf-8"?>
<p:tagLst xmlns:a="http://schemas.openxmlformats.org/drawingml/2006/main" xmlns:r="http://schemas.openxmlformats.org/officeDocument/2006/relationships" xmlns:p="http://schemas.openxmlformats.org/presentationml/2006/main">
  <p:tag name="ORIGINALHEIGHT" val="4.513071"/>
  <p:tag name="ORIGINALWIDTH" val="4.224134"/>
  <p:tag name="EMFCHILD" val="True"/>
</p:tagLst>
</file>

<file path=ppt/tags/tag92.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93.xml><?xml version="1.0" encoding="utf-8"?>
<p:tagLst xmlns:a="http://schemas.openxmlformats.org/drawingml/2006/main" xmlns:r="http://schemas.openxmlformats.org/officeDocument/2006/relationships" xmlns:p="http://schemas.openxmlformats.org/presentationml/2006/main">
  <p:tag name="ORIGINALHEIGHT" val="2.978819"/>
  <p:tag name="ORIGINALWIDTH" val="1.165591"/>
  <p:tag name="EMFCHILD" val="True"/>
</p:tagLst>
</file>

<file path=ppt/tags/tag94.xml><?xml version="1.0" encoding="utf-8"?>
<p:tagLst xmlns:a="http://schemas.openxmlformats.org/drawingml/2006/main" xmlns:r="http://schemas.openxmlformats.org/officeDocument/2006/relationships" xmlns:p="http://schemas.openxmlformats.org/presentationml/2006/main">
  <p:tag name="ORIGINALHEIGHT" val="7.133228"/>
  <p:tag name="ORIGINALWIDTH" val="4.114567"/>
  <p:tag name="EMFCHILD" val="True"/>
</p:tagLst>
</file>

<file path=ppt/tags/tag9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96.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97.xml><?xml version="1.0" encoding="utf-8"?>
<p:tagLst xmlns:a="http://schemas.openxmlformats.org/drawingml/2006/main" xmlns:r="http://schemas.openxmlformats.org/officeDocument/2006/relationships" xmlns:p="http://schemas.openxmlformats.org/presentationml/2006/main">
  <p:tag name="ORIGINALHEIGHT" val="4.403465"/>
  <p:tag name="ORIGINALWIDTH" val="3.277677"/>
  <p:tag name="EMFCHILD" val="True"/>
</p:tagLst>
</file>

<file path=ppt/tags/tag98.xml><?xml version="1.0" encoding="utf-8"?>
<p:tagLst xmlns:a="http://schemas.openxmlformats.org/drawingml/2006/main" xmlns:r="http://schemas.openxmlformats.org/officeDocument/2006/relationships" xmlns:p="http://schemas.openxmlformats.org/presentationml/2006/main">
  <p:tag name="ORIGINALHEIGHT" val="7.242835"/>
  <p:tag name="ORIGINALWIDTH" val="6.216653"/>
  <p:tag name="EMFCHILD" val="True"/>
</p:tagLst>
</file>

<file path=ppt/tags/tag9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heme/theme1.xml><?xml version="1.0" encoding="utf-8"?>
<a:theme xmlns:a="http://schemas.openxmlformats.org/drawingml/2006/main" name="1_Office 主题">
  <a:themeElements>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2_Office 主题">
  <a:themeElements>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2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3_Office 主题">
  <a:themeElements>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4_Office 主题">
  <a:themeElements>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主题">
  <a:themeElements>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6_Office 主题">
  <a:themeElements>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6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7_Office 主题">
  <a:themeElements>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7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主题">
  <a:themeElements>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8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主题">
  <a:themeElements>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9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主题">
  <a:themeElements>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0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1_Office 主题">
  <a:themeElements>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59513</TotalTime>
  <Pages>0</Pages>
  <Words>8531</Words>
  <Characters>0</Characters>
  <Application>Microsoft Macintosh PowerPoint</Application>
  <DocSecurity>0</DocSecurity>
  <PresentationFormat>Widescreen</PresentationFormat>
  <Lines>0</Lines>
  <Paragraphs>387</Paragraphs>
  <Slides>52</Slides>
  <Notes>47</Notes>
  <HiddenSlides>0</HiddenSlides>
  <MMClips>0</MMClips>
  <ScaleCrop>false</ScaleCrop>
  <HeadingPairs>
    <vt:vector size="6" baseType="variant">
      <vt:variant>
        <vt:lpstr>Fonts Used</vt:lpstr>
      </vt:variant>
      <vt:variant>
        <vt:i4>7</vt:i4>
      </vt:variant>
      <vt:variant>
        <vt:lpstr>Theme</vt:lpstr>
      </vt:variant>
      <vt:variant>
        <vt:i4>12</vt:i4>
      </vt:variant>
      <vt:variant>
        <vt:lpstr>Slide Titles</vt:lpstr>
      </vt:variant>
      <vt:variant>
        <vt:i4>52</vt:i4>
      </vt:variant>
    </vt:vector>
  </HeadingPairs>
  <TitlesOfParts>
    <vt:vector size="71" baseType="lpstr">
      <vt:lpstr>Microsoft YaHei</vt:lpstr>
      <vt:lpstr>Microsoft YaHei</vt:lpstr>
      <vt:lpstr>Arial</vt:lpstr>
      <vt:lpstr>Calibri</vt:lpstr>
      <vt:lpstr>Calibri Light</vt:lpstr>
      <vt:lpstr>Courier New</vt:lpstr>
      <vt:lpstr>Times New Roman</vt:lpstr>
      <vt:lpstr>1_Office 主题</vt:lpstr>
      <vt:lpstr>3_Office 主题</vt:lpstr>
      <vt:lpstr>4_Office 主题</vt:lpstr>
      <vt:lpstr>6_Office 主题</vt:lpstr>
      <vt:lpstr>7_Office 主题</vt:lpstr>
      <vt:lpstr>8_Office 主题</vt:lpstr>
      <vt:lpstr>9_Office 主题</vt:lpstr>
      <vt:lpstr>10_Office 主题</vt:lpstr>
      <vt:lpstr>11_Office 主题</vt:lpstr>
      <vt:lpstr>12_Office 主题</vt:lpstr>
      <vt:lpstr>13_Office 主题</vt:lpstr>
      <vt:lpstr>14_Office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CharactersWithSpaces>0</CharactersWithSpaces>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哎呀小小草</dc:creator>
  <cp:keywords/>
  <dc:description/>
  <cp:lastModifiedBy>Qi Zhang</cp:lastModifiedBy>
  <cp:revision>847</cp:revision>
  <dcterms:created xsi:type="dcterms:W3CDTF">2015-08-12T02:06:50Z</dcterms:created>
  <dcterms:modified xsi:type="dcterms:W3CDTF">2023-06-10T15:40:18Z</dcterms:modified>
  <cp:category/>
</cp:coreProperties>
</file>

<file path=docProps/thumbnail.jpeg>
</file>